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1BEF2-7D8A-4743-8CCA-C585D6C29EB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268A9CD-A702-48AB-A95F-09463C31260B}">
      <dgm:prSet/>
      <dgm:spPr/>
      <dgm:t>
        <a:bodyPr/>
        <a:lstStyle/>
        <a:p>
          <a:r>
            <a:rPr lang="en-US" dirty="0"/>
            <a:t>Musical Dance</a:t>
          </a:r>
        </a:p>
      </dgm:t>
    </dgm:pt>
    <dgm:pt modelId="{FC7D2A3F-CD30-4810-A297-B20E574FF3DB}" type="parTrans" cxnId="{562A1455-47CD-4F3A-93B3-1F11D3E6BC97}">
      <dgm:prSet/>
      <dgm:spPr/>
      <dgm:t>
        <a:bodyPr/>
        <a:lstStyle/>
        <a:p>
          <a:endParaRPr lang="en-US"/>
        </a:p>
      </dgm:t>
    </dgm:pt>
    <dgm:pt modelId="{AABC5876-EAC1-481D-8CA6-EF0584EBD4C8}" type="sibTrans" cxnId="{562A1455-47CD-4F3A-93B3-1F11D3E6BC97}">
      <dgm:prSet/>
      <dgm:spPr/>
      <dgm:t>
        <a:bodyPr/>
        <a:lstStyle/>
        <a:p>
          <a:endParaRPr lang="en-US"/>
        </a:p>
      </dgm:t>
    </dgm:pt>
    <dgm:pt modelId="{67A0FBDE-913B-40E9-8E8B-A569F784D725}">
      <dgm:prSet/>
      <dgm:spPr/>
      <dgm:t>
        <a:bodyPr/>
        <a:lstStyle/>
        <a:p>
          <a:r>
            <a:rPr lang="en-US"/>
            <a:t>Song</a:t>
          </a:r>
          <a:endParaRPr lang="en-US" dirty="0"/>
        </a:p>
      </dgm:t>
    </dgm:pt>
    <dgm:pt modelId="{DF41F4E9-4142-40E5-8F70-92C393C47A88}" type="parTrans" cxnId="{D1DB903B-D328-4D46-8249-60DCA2BF01FE}">
      <dgm:prSet/>
      <dgm:spPr/>
      <dgm:t>
        <a:bodyPr/>
        <a:lstStyle/>
        <a:p>
          <a:endParaRPr lang="en-US"/>
        </a:p>
      </dgm:t>
    </dgm:pt>
    <dgm:pt modelId="{FE905C41-8A82-45E2-A3AF-ECDAD3123CAA}" type="sibTrans" cxnId="{D1DB903B-D328-4D46-8249-60DCA2BF01FE}">
      <dgm:prSet/>
      <dgm:spPr/>
      <dgm:t>
        <a:bodyPr/>
        <a:lstStyle/>
        <a:p>
          <a:endParaRPr lang="en-US"/>
        </a:p>
      </dgm:t>
    </dgm:pt>
    <dgm:pt modelId="{2A6656FD-9BC5-4A3F-825E-2A206FFC6F80}">
      <dgm:prSet/>
      <dgm:spPr/>
      <dgm:t>
        <a:bodyPr/>
        <a:lstStyle/>
        <a:p>
          <a:r>
            <a:rPr lang="en-US"/>
            <a:t>Drama</a:t>
          </a:r>
          <a:endParaRPr lang="en-US" dirty="0"/>
        </a:p>
      </dgm:t>
    </dgm:pt>
    <dgm:pt modelId="{973DD938-5C59-4E60-9438-4CB8725FDB2E}" type="parTrans" cxnId="{822A9B2D-2B53-4916-9D96-078F4B1AD129}">
      <dgm:prSet/>
      <dgm:spPr/>
      <dgm:t>
        <a:bodyPr/>
        <a:lstStyle/>
        <a:p>
          <a:endParaRPr lang="en-US"/>
        </a:p>
      </dgm:t>
    </dgm:pt>
    <dgm:pt modelId="{BBFF10A5-90AE-4C7E-B97C-05C8EE6A842E}" type="sibTrans" cxnId="{822A9B2D-2B53-4916-9D96-078F4B1AD129}">
      <dgm:prSet/>
      <dgm:spPr/>
      <dgm:t>
        <a:bodyPr/>
        <a:lstStyle/>
        <a:p>
          <a:endParaRPr lang="en-US"/>
        </a:p>
      </dgm:t>
    </dgm:pt>
    <dgm:pt modelId="{1FFE4FD2-5308-4D45-9AE0-88FF4AE1CFD3}" type="pres">
      <dgm:prSet presAssocID="{6B21BEF2-7D8A-4743-8CCA-C585D6C29EB2}" presName="linear" presStyleCnt="0">
        <dgm:presLayoutVars>
          <dgm:dir/>
          <dgm:animLvl val="lvl"/>
          <dgm:resizeHandles val="exact"/>
        </dgm:presLayoutVars>
      </dgm:prSet>
      <dgm:spPr/>
    </dgm:pt>
    <dgm:pt modelId="{BA2C807E-0B1F-41B2-BFEF-1C4F30FDDB13}" type="pres">
      <dgm:prSet presAssocID="{67A0FBDE-913B-40E9-8E8B-A569F784D725}" presName="parentLin" presStyleCnt="0"/>
      <dgm:spPr/>
    </dgm:pt>
    <dgm:pt modelId="{7FD23917-F45F-4F1E-A757-DD28932E4BE1}" type="pres">
      <dgm:prSet presAssocID="{67A0FBDE-913B-40E9-8E8B-A569F784D725}" presName="parentLeftMargin" presStyleLbl="node1" presStyleIdx="0" presStyleCnt="3"/>
      <dgm:spPr/>
    </dgm:pt>
    <dgm:pt modelId="{E2378306-061C-4848-895A-B444F3D8D851}" type="pres">
      <dgm:prSet presAssocID="{67A0FBDE-913B-40E9-8E8B-A569F784D725}" presName="parentText" presStyleLbl="node1" presStyleIdx="0" presStyleCnt="3">
        <dgm:presLayoutVars>
          <dgm:chMax val="0"/>
          <dgm:bulletEnabled val="1"/>
        </dgm:presLayoutVars>
      </dgm:prSet>
      <dgm:spPr/>
    </dgm:pt>
    <dgm:pt modelId="{4700C56B-6CD6-4DE1-A34B-25D8AA8631C5}" type="pres">
      <dgm:prSet presAssocID="{67A0FBDE-913B-40E9-8E8B-A569F784D725}" presName="negativeSpace" presStyleCnt="0"/>
      <dgm:spPr/>
    </dgm:pt>
    <dgm:pt modelId="{442809FA-F7CA-42A2-AF5B-A72E2942CBE4}" type="pres">
      <dgm:prSet presAssocID="{67A0FBDE-913B-40E9-8E8B-A569F784D725}" presName="childText" presStyleLbl="conFgAcc1" presStyleIdx="0" presStyleCnt="3">
        <dgm:presLayoutVars>
          <dgm:bulletEnabled val="1"/>
        </dgm:presLayoutVars>
      </dgm:prSet>
      <dgm:spPr/>
    </dgm:pt>
    <dgm:pt modelId="{4C573677-D272-4A3F-AB99-5E71DC2C962E}" type="pres">
      <dgm:prSet presAssocID="{FE905C41-8A82-45E2-A3AF-ECDAD3123CAA}" presName="spaceBetweenRectangles" presStyleCnt="0"/>
      <dgm:spPr/>
    </dgm:pt>
    <dgm:pt modelId="{D6E44321-AB5C-4FAE-A6E3-9CFD7094F9BC}" type="pres">
      <dgm:prSet presAssocID="{7268A9CD-A702-48AB-A95F-09463C31260B}" presName="parentLin" presStyleCnt="0"/>
      <dgm:spPr/>
    </dgm:pt>
    <dgm:pt modelId="{70CCB271-DE3E-44E4-982B-7811B76FCD50}" type="pres">
      <dgm:prSet presAssocID="{7268A9CD-A702-48AB-A95F-09463C31260B}" presName="parentLeftMargin" presStyleLbl="node1" presStyleIdx="0" presStyleCnt="3"/>
      <dgm:spPr/>
    </dgm:pt>
    <dgm:pt modelId="{6C78EF76-1873-4420-81C0-AA3379A8C3E2}" type="pres">
      <dgm:prSet presAssocID="{7268A9CD-A702-48AB-A95F-09463C31260B}" presName="parentText" presStyleLbl="node1" presStyleIdx="1" presStyleCnt="3">
        <dgm:presLayoutVars>
          <dgm:chMax val="0"/>
          <dgm:bulletEnabled val="1"/>
        </dgm:presLayoutVars>
      </dgm:prSet>
      <dgm:spPr/>
    </dgm:pt>
    <dgm:pt modelId="{87DCDA8F-A8A8-4079-9089-C0E16507C772}" type="pres">
      <dgm:prSet presAssocID="{7268A9CD-A702-48AB-A95F-09463C31260B}" presName="negativeSpace" presStyleCnt="0"/>
      <dgm:spPr/>
    </dgm:pt>
    <dgm:pt modelId="{0573C44D-6F9E-4AE7-95F6-EE040698B9BA}" type="pres">
      <dgm:prSet presAssocID="{7268A9CD-A702-48AB-A95F-09463C31260B}" presName="childText" presStyleLbl="conFgAcc1" presStyleIdx="1" presStyleCnt="3" custLinFactY="-48712" custLinFactNeighborX="3451" custLinFactNeighborY="-100000">
        <dgm:presLayoutVars>
          <dgm:bulletEnabled val="1"/>
        </dgm:presLayoutVars>
      </dgm:prSet>
      <dgm:spPr/>
    </dgm:pt>
    <dgm:pt modelId="{EC1FD34F-4EAE-4D6D-AE6E-05FD8B8BDDDE}" type="pres">
      <dgm:prSet presAssocID="{AABC5876-EAC1-481D-8CA6-EF0584EBD4C8}" presName="spaceBetweenRectangles" presStyleCnt="0"/>
      <dgm:spPr/>
    </dgm:pt>
    <dgm:pt modelId="{5DF2D36F-0916-4DE7-92EA-CA3A3C55BA98}" type="pres">
      <dgm:prSet presAssocID="{2A6656FD-9BC5-4A3F-825E-2A206FFC6F80}" presName="parentLin" presStyleCnt="0"/>
      <dgm:spPr/>
    </dgm:pt>
    <dgm:pt modelId="{22337105-D64F-440B-970B-8D3024FA4278}" type="pres">
      <dgm:prSet presAssocID="{2A6656FD-9BC5-4A3F-825E-2A206FFC6F80}" presName="parentLeftMargin" presStyleLbl="node1" presStyleIdx="1" presStyleCnt="3"/>
      <dgm:spPr/>
    </dgm:pt>
    <dgm:pt modelId="{5A357309-67ED-4DBE-A762-6D2278D3B6D9}" type="pres">
      <dgm:prSet presAssocID="{2A6656FD-9BC5-4A3F-825E-2A206FFC6F80}" presName="parentText" presStyleLbl="node1" presStyleIdx="2" presStyleCnt="3">
        <dgm:presLayoutVars>
          <dgm:chMax val="0"/>
          <dgm:bulletEnabled val="1"/>
        </dgm:presLayoutVars>
      </dgm:prSet>
      <dgm:spPr/>
    </dgm:pt>
    <dgm:pt modelId="{92BA8016-E83C-4A05-993F-1E79DFE803C2}" type="pres">
      <dgm:prSet presAssocID="{2A6656FD-9BC5-4A3F-825E-2A206FFC6F80}" presName="negativeSpace" presStyleCnt="0"/>
      <dgm:spPr/>
    </dgm:pt>
    <dgm:pt modelId="{4E1596BE-63F6-45F8-BC1D-4F0E081C8503}" type="pres">
      <dgm:prSet presAssocID="{2A6656FD-9BC5-4A3F-825E-2A206FFC6F80}" presName="childText" presStyleLbl="conFgAcc1" presStyleIdx="2" presStyleCnt="3">
        <dgm:presLayoutVars>
          <dgm:bulletEnabled val="1"/>
        </dgm:presLayoutVars>
      </dgm:prSet>
      <dgm:spPr/>
    </dgm:pt>
  </dgm:ptLst>
  <dgm:cxnLst>
    <dgm:cxn modelId="{822A9B2D-2B53-4916-9D96-078F4B1AD129}" srcId="{6B21BEF2-7D8A-4743-8CCA-C585D6C29EB2}" destId="{2A6656FD-9BC5-4A3F-825E-2A206FFC6F80}" srcOrd="2" destOrd="0" parTransId="{973DD938-5C59-4E60-9438-4CB8725FDB2E}" sibTransId="{BBFF10A5-90AE-4C7E-B97C-05C8EE6A842E}"/>
    <dgm:cxn modelId="{D1DB903B-D328-4D46-8249-60DCA2BF01FE}" srcId="{6B21BEF2-7D8A-4743-8CCA-C585D6C29EB2}" destId="{67A0FBDE-913B-40E9-8E8B-A569F784D725}" srcOrd="0" destOrd="0" parTransId="{DF41F4E9-4142-40E5-8F70-92C393C47A88}" sibTransId="{FE905C41-8A82-45E2-A3AF-ECDAD3123CAA}"/>
    <dgm:cxn modelId="{7F25685E-0072-44B7-8FA9-7FE284BA373A}" type="presOf" srcId="{6B21BEF2-7D8A-4743-8CCA-C585D6C29EB2}" destId="{1FFE4FD2-5308-4D45-9AE0-88FF4AE1CFD3}" srcOrd="0" destOrd="0" presId="urn:microsoft.com/office/officeart/2005/8/layout/list1"/>
    <dgm:cxn modelId="{8B67C94E-5069-4F03-B5D5-15AD340CD761}" type="presOf" srcId="{2A6656FD-9BC5-4A3F-825E-2A206FFC6F80}" destId="{22337105-D64F-440B-970B-8D3024FA4278}" srcOrd="0" destOrd="0" presId="urn:microsoft.com/office/officeart/2005/8/layout/list1"/>
    <dgm:cxn modelId="{B954B471-5A6A-47EB-B02C-BE9B415815A7}" type="presOf" srcId="{67A0FBDE-913B-40E9-8E8B-A569F784D725}" destId="{7FD23917-F45F-4F1E-A757-DD28932E4BE1}" srcOrd="0" destOrd="0" presId="urn:microsoft.com/office/officeart/2005/8/layout/list1"/>
    <dgm:cxn modelId="{562A1455-47CD-4F3A-93B3-1F11D3E6BC97}" srcId="{6B21BEF2-7D8A-4743-8CCA-C585D6C29EB2}" destId="{7268A9CD-A702-48AB-A95F-09463C31260B}" srcOrd="1" destOrd="0" parTransId="{FC7D2A3F-CD30-4810-A297-B20E574FF3DB}" sibTransId="{AABC5876-EAC1-481D-8CA6-EF0584EBD4C8}"/>
    <dgm:cxn modelId="{A5BD37A4-F8E6-4386-BDAA-44CA9A607106}" type="presOf" srcId="{7268A9CD-A702-48AB-A95F-09463C31260B}" destId="{70CCB271-DE3E-44E4-982B-7811B76FCD50}" srcOrd="0" destOrd="0" presId="urn:microsoft.com/office/officeart/2005/8/layout/list1"/>
    <dgm:cxn modelId="{528034AB-64E5-4D6B-B98A-407255979F44}" type="presOf" srcId="{67A0FBDE-913B-40E9-8E8B-A569F784D725}" destId="{E2378306-061C-4848-895A-B444F3D8D851}" srcOrd="1" destOrd="0" presId="urn:microsoft.com/office/officeart/2005/8/layout/list1"/>
    <dgm:cxn modelId="{E5817BAF-18FC-415E-A981-E84B1EFC288E}" type="presOf" srcId="{7268A9CD-A702-48AB-A95F-09463C31260B}" destId="{6C78EF76-1873-4420-81C0-AA3379A8C3E2}" srcOrd="1" destOrd="0" presId="urn:microsoft.com/office/officeart/2005/8/layout/list1"/>
    <dgm:cxn modelId="{C15128D3-4F87-4B48-B73E-9A3D82EF571C}" type="presOf" srcId="{2A6656FD-9BC5-4A3F-825E-2A206FFC6F80}" destId="{5A357309-67ED-4DBE-A762-6D2278D3B6D9}" srcOrd="1" destOrd="0" presId="urn:microsoft.com/office/officeart/2005/8/layout/list1"/>
    <dgm:cxn modelId="{730899FD-6CE7-4BB9-AA75-A9380B1D2D06}" type="presParOf" srcId="{1FFE4FD2-5308-4D45-9AE0-88FF4AE1CFD3}" destId="{BA2C807E-0B1F-41B2-BFEF-1C4F30FDDB13}" srcOrd="0" destOrd="0" presId="urn:microsoft.com/office/officeart/2005/8/layout/list1"/>
    <dgm:cxn modelId="{47A9B150-EE40-4E73-A777-DE4F21361F27}" type="presParOf" srcId="{BA2C807E-0B1F-41B2-BFEF-1C4F30FDDB13}" destId="{7FD23917-F45F-4F1E-A757-DD28932E4BE1}" srcOrd="0" destOrd="0" presId="urn:microsoft.com/office/officeart/2005/8/layout/list1"/>
    <dgm:cxn modelId="{0B50E898-BB09-417E-8871-F6B5D1D9A9A9}" type="presParOf" srcId="{BA2C807E-0B1F-41B2-BFEF-1C4F30FDDB13}" destId="{E2378306-061C-4848-895A-B444F3D8D851}" srcOrd="1" destOrd="0" presId="urn:microsoft.com/office/officeart/2005/8/layout/list1"/>
    <dgm:cxn modelId="{FA3FC717-28EC-49D4-8E45-A411EE21C28E}" type="presParOf" srcId="{1FFE4FD2-5308-4D45-9AE0-88FF4AE1CFD3}" destId="{4700C56B-6CD6-4DE1-A34B-25D8AA8631C5}" srcOrd="1" destOrd="0" presId="urn:microsoft.com/office/officeart/2005/8/layout/list1"/>
    <dgm:cxn modelId="{252323F7-1FDC-4DB5-B69A-EABAC571FD04}" type="presParOf" srcId="{1FFE4FD2-5308-4D45-9AE0-88FF4AE1CFD3}" destId="{442809FA-F7CA-42A2-AF5B-A72E2942CBE4}" srcOrd="2" destOrd="0" presId="urn:microsoft.com/office/officeart/2005/8/layout/list1"/>
    <dgm:cxn modelId="{482BCFC8-F56E-4637-88A4-E2FD5A432F21}" type="presParOf" srcId="{1FFE4FD2-5308-4D45-9AE0-88FF4AE1CFD3}" destId="{4C573677-D272-4A3F-AB99-5E71DC2C962E}" srcOrd="3" destOrd="0" presId="urn:microsoft.com/office/officeart/2005/8/layout/list1"/>
    <dgm:cxn modelId="{26B8982F-A50F-44DB-B555-1A102FF49FE8}" type="presParOf" srcId="{1FFE4FD2-5308-4D45-9AE0-88FF4AE1CFD3}" destId="{D6E44321-AB5C-4FAE-A6E3-9CFD7094F9BC}" srcOrd="4" destOrd="0" presId="urn:microsoft.com/office/officeart/2005/8/layout/list1"/>
    <dgm:cxn modelId="{574442CE-C649-4A97-8932-2290698D71C4}" type="presParOf" srcId="{D6E44321-AB5C-4FAE-A6E3-9CFD7094F9BC}" destId="{70CCB271-DE3E-44E4-982B-7811B76FCD50}" srcOrd="0" destOrd="0" presId="urn:microsoft.com/office/officeart/2005/8/layout/list1"/>
    <dgm:cxn modelId="{485DB6B6-B536-411D-81B1-CFD1A083A3A2}" type="presParOf" srcId="{D6E44321-AB5C-4FAE-A6E3-9CFD7094F9BC}" destId="{6C78EF76-1873-4420-81C0-AA3379A8C3E2}" srcOrd="1" destOrd="0" presId="urn:microsoft.com/office/officeart/2005/8/layout/list1"/>
    <dgm:cxn modelId="{441F9428-491D-4C14-8B1F-C5952695CE89}" type="presParOf" srcId="{1FFE4FD2-5308-4D45-9AE0-88FF4AE1CFD3}" destId="{87DCDA8F-A8A8-4079-9089-C0E16507C772}" srcOrd="5" destOrd="0" presId="urn:microsoft.com/office/officeart/2005/8/layout/list1"/>
    <dgm:cxn modelId="{3C7039DB-0E00-432D-877F-D97B27AE10A3}" type="presParOf" srcId="{1FFE4FD2-5308-4D45-9AE0-88FF4AE1CFD3}" destId="{0573C44D-6F9E-4AE7-95F6-EE040698B9BA}" srcOrd="6" destOrd="0" presId="urn:microsoft.com/office/officeart/2005/8/layout/list1"/>
    <dgm:cxn modelId="{CB465894-2265-4FAF-A813-481021176714}" type="presParOf" srcId="{1FFE4FD2-5308-4D45-9AE0-88FF4AE1CFD3}" destId="{EC1FD34F-4EAE-4D6D-AE6E-05FD8B8BDDDE}" srcOrd="7" destOrd="0" presId="urn:microsoft.com/office/officeart/2005/8/layout/list1"/>
    <dgm:cxn modelId="{14C5B117-CCA7-447D-91D2-3F9C9594224F}" type="presParOf" srcId="{1FFE4FD2-5308-4D45-9AE0-88FF4AE1CFD3}" destId="{5DF2D36F-0916-4DE7-92EA-CA3A3C55BA98}" srcOrd="8" destOrd="0" presId="urn:microsoft.com/office/officeart/2005/8/layout/list1"/>
    <dgm:cxn modelId="{029ABE2D-A12D-4804-BD09-7966DB2AD13A}" type="presParOf" srcId="{5DF2D36F-0916-4DE7-92EA-CA3A3C55BA98}" destId="{22337105-D64F-440B-970B-8D3024FA4278}" srcOrd="0" destOrd="0" presId="urn:microsoft.com/office/officeart/2005/8/layout/list1"/>
    <dgm:cxn modelId="{C190EC37-9152-4635-ABD5-30ED26053A67}" type="presParOf" srcId="{5DF2D36F-0916-4DE7-92EA-CA3A3C55BA98}" destId="{5A357309-67ED-4DBE-A762-6D2278D3B6D9}" srcOrd="1" destOrd="0" presId="urn:microsoft.com/office/officeart/2005/8/layout/list1"/>
    <dgm:cxn modelId="{6CA7D207-3763-4225-9DC5-F9FC0CE5CFEE}" type="presParOf" srcId="{1FFE4FD2-5308-4D45-9AE0-88FF4AE1CFD3}" destId="{92BA8016-E83C-4A05-993F-1E79DFE803C2}" srcOrd="9" destOrd="0" presId="urn:microsoft.com/office/officeart/2005/8/layout/list1"/>
    <dgm:cxn modelId="{14DEB7BC-B3E1-4543-834C-E7FC5D67358F}" type="presParOf" srcId="{1FFE4FD2-5308-4D45-9AE0-88FF4AE1CFD3}" destId="{4E1596BE-63F6-45F8-BC1D-4F0E081C850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809FA-F7CA-42A2-AF5B-A72E2942CBE4}">
      <dsp:nvSpPr>
        <dsp:cNvPr id="0" name=""/>
        <dsp:cNvSpPr/>
      </dsp:nvSpPr>
      <dsp:spPr>
        <a:xfrm>
          <a:off x="0" y="433066"/>
          <a:ext cx="5932424"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378306-061C-4848-895A-B444F3D8D851}">
      <dsp:nvSpPr>
        <dsp:cNvPr id="0" name=""/>
        <dsp:cNvSpPr/>
      </dsp:nvSpPr>
      <dsp:spPr>
        <a:xfrm>
          <a:off x="296621" y="64066"/>
          <a:ext cx="4152696"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62" tIns="0" rIns="156962" bIns="0" numCol="1" spcCol="1270" anchor="ctr" anchorCtr="0">
          <a:noAutofit/>
        </a:bodyPr>
        <a:lstStyle/>
        <a:p>
          <a:pPr marL="0" lvl="0" indent="0" algn="l" defTabSz="1111250">
            <a:lnSpc>
              <a:spcPct val="90000"/>
            </a:lnSpc>
            <a:spcBef>
              <a:spcPct val="0"/>
            </a:spcBef>
            <a:spcAft>
              <a:spcPct val="35000"/>
            </a:spcAft>
            <a:buNone/>
          </a:pPr>
          <a:r>
            <a:rPr lang="en-US" sz="2500" kern="1200"/>
            <a:t>Song</a:t>
          </a:r>
          <a:endParaRPr lang="en-US" sz="2500" kern="1200" dirty="0"/>
        </a:p>
      </dsp:txBody>
      <dsp:txXfrm>
        <a:off x="332647" y="100092"/>
        <a:ext cx="4080644" cy="665948"/>
      </dsp:txXfrm>
    </dsp:sp>
    <dsp:sp modelId="{0573C44D-6F9E-4AE7-95F6-EE040698B9BA}">
      <dsp:nvSpPr>
        <dsp:cNvPr id="0" name=""/>
        <dsp:cNvSpPr/>
      </dsp:nvSpPr>
      <dsp:spPr>
        <a:xfrm>
          <a:off x="0" y="1125180"/>
          <a:ext cx="5932424"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78EF76-1873-4420-81C0-AA3379A8C3E2}">
      <dsp:nvSpPr>
        <dsp:cNvPr id="0" name=""/>
        <dsp:cNvSpPr/>
      </dsp:nvSpPr>
      <dsp:spPr>
        <a:xfrm>
          <a:off x="296621" y="1198066"/>
          <a:ext cx="4152696"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62" tIns="0" rIns="156962" bIns="0" numCol="1" spcCol="1270" anchor="ctr" anchorCtr="0">
          <a:noAutofit/>
        </a:bodyPr>
        <a:lstStyle/>
        <a:p>
          <a:pPr marL="0" lvl="0" indent="0" algn="l" defTabSz="1111250">
            <a:lnSpc>
              <a:spcPct val="90000"/>
            </a:lnSpc>
            <a:spcBef>
              <a:spcPct val="0"/>
            </a:spcBef>
            <a:spcAft>
              <a:spcPct val="35000"/>
            </a:spcAft>
            <a:buNone/>
          </a:pPr>
          <a:r>
            <a:rPr lang="en-US" sz="2500" kern="1200" dirty="0"/>
            <a:t>Musical Dance</a:t>
          </a:r>
        </a:p>
      </dsp:txBody>
      <dsp:txXfrm>
        <a:off x="332647" y="1234092"/>
        <a:ext cx="4080644" cy="665948"/>
      </dsp:txXfrm>
    </dsp:sp>
    <dsp:sp modelId="{4E1596BE-63F6-45F8-BC1D-4F0E081C8503}">
      <dsp:nvSpPr>
        <dsp:cNvPr id="0" name=""/>
        <dsp:cNvSpPr/>
      </dsp:nvSpPr>
      <dsp:spPr>
        <a:xfrm>
          <a:off x="0" y="2701066"/>
          <a:ext cx="5932424" cy="630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357309-67ED-4DBE-A762-6D2278D3B6D9}">
      <dsp:nvSpPr>
        <dsp:cNvPr id="0" name=""/>
        <dsp:cNvSpPr/>
      </dsp:nvSpPr>
      <dsp:spPr>
        <a:xfrm>
          <a:off x="296621" y="2332066"/>
          <a:ext cx="4152696"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962" tIns="0" rIns="156962" bIns="0" numCol="1" spcCol="1270" anchor="ctr" anchorCtr="0">
          <a:noAutofit/>
        </a:bodyPr>
        <a:lstStyle/>
        <a:p>
          <a:pPr marL="0" lvl="0" indent="0" algn="l" defTabSz="1111250">
            <a:lnSpc>
              <a:spcPct val="90000"/>
            </a:lnSpc>
            <a:spcBef>
              <a:spcPct val="0"/>
            </a:spcBef>
            <a:spcAft>
              <a:spcPct val="35000"/>
            </a:spcAft>
            <a:buNone/>
          </a:pPr>
          <a:r>
            <a:rPr lang="en-US" sz="2500" kern="1200"/>
            <a:t>Drama</a:t>
          </a:r>
          <a:endParaRPr lang="en-US" sz="2500" kern="1200" dirty="0"/>
        </a:p>
      </dsp:txBody>
      <dsp:txXfrm>
        <a:off x="332647" y="2368092"/>
        <a:ext cx="4080644"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08E6B-7F25-4AD0-9736-A6420DF78E7F}"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D0D2B-0E01-4E35-A2DA-3108F4C18284}" type="slidenum">
              <a:rPr lang="en-US" smtClean="0"/>
              <a:t>‹#›</a:t>
            </a:fld>
            <a:endParaRPr lang="en-US"/>
          </a:p>
        </p:txBody>
      </p:sp>
    </p:spTree>
    <p:extLst>
      <p:ext uri="{BB962C8B-B14F-4D97-AF65-F5344CB8AC3E}">
        <p14:creationId xmlns:p14="http://schemas.microsoft.com/office/powerpoint/2010/main" val="324690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20A0AD-CD12-4410-8881-AC737EA97888}" type="datetime2">
              <a:rPr lang="en-US" smtClean="0"/>
              <a:t>Thursday, January 30, 2025</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D6B25DC-25C3-4285-B0D4-65AD7AFA440E}" type="slidenum">
              <a:rPr lang="en-US" smtClean="0"/>
              <a:t>‹#›</a:t>
            </a:fld>
            <a:endParaRPr lang="en-US"/>
          </a:p>
        </p:txBody>
      </p:sp>
    </p:spTree>
    <p:extLst>
      <p:ext uri="{BB962C8B-B14F-4D97-AF65-F5344CB8AC3E}">
        <p14:creationId xmlns:p14="http://schemas.microsoft.com/office/powerpoint/2010/main" val="249720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09C7C-998E-4FE0-B35E-2EEEF3AF872C}" type="datetime2">
              <a:rPr lang="en-US" smtClean="0"/>
              <a:t>Thursday, January 30, 2025</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326887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F615B-26EB-4879-B99E-3C8681ABDF2C}" type="datetime2">
              <a:rPr lang="en-US" smtClean="0"/>
              <a:t>Thursday, January 30, 2025</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402644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D2843-AE79-4464-B25A-39C2BBF627AF}" type="datetime2">
              <a:rPr lang="en-US" smtClean="0"/>
              <a:t>Thursday, January 30, 2025</a:t>
            </a:fld>
            <a:endParaRPr lang="en-US"/>
          </a:p>
        </p:txBody>
      </p:sp>
      <p:sp>
        <p:nvSpPr>
          <p:cNvPr id="5" name="Footer Placeholder 4"/>
          <p:cNvSpPr>
            <a:spLocks noGrp="1"/>
          </p:cNvSpPr>
          <p:nvPr>
            <p:ph type="ftr" sz="quarter" idx="11"/>
          </p:nvPr>
        </p:nvSpPr>
        <p:spPr/>
        <p:txBody>
          <a:bodyPr/>
          <a:lstStyle/>
          <a:p>
            <a:r>
              <a:rPr lang="en-US"/>
              <a:t>Annual day of my college</a:t>
            </a:r>
          </a:p>
        </p:txBody>
      </p:sp>
      <p:sp>
        <p:nvSpPr>
          <p:cNvPr id="6" name="Slide Number Placeholder 5"/>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209450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50AAFA8-6357-425F-B96B-44BF15CBEE34}" type="datetime2">
              <a:rPr lang="en-US" smtClean="0"/>
              <a:t>Thursday, January 30, 2025</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Annual day of my college</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D6B25DC-25C3-4285-B0D4-65AD7AFA440E}" type="slidenum">
              <a:rPr lang="en-US" smtClean="0"/>
              <a:t>‹#›</a:t>
            </a:fld>
            <a:endParaRPr lang="en-US"/>
          </a:p>
        </p:txBody>
      </p:sp>
    </p:spTree>
    <p:extLst>
      <p:ext uri="{BB962C8B-B14F-4D97-AF65-F5344CB8AC3E}">
        <p14:creationId xmlns:p14="http://schemas.microsoft.com/office/powerpoint/2010/main" val="4189178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33FC1-6E81-4753-9432-0280CB67AC0A}" type="datetime2">
              <a:rPr lang="en-US" smtClean="0"/>
              <a:t>Thursday, January 30, 2025</a:t>
            </a:fld>
            <a:endParaRPr lang="en-US"/>
          </a:p>
        </p:txBody>
      </p:sp>
      <p:sp>
        <p:nvSpPr>
          <p:cNvPr id="6" name="Footer Placeholder 5"/>
          <p:cNvSpPr>
            <a:spLocks noGrp="1"/>
          </p:cNvSpPr>
          <p:nvPr>
            <p:ph type="ftr" sz="quarter" idx="11"/>
          </p:nvPr>
        </p:nvSpPr>
        <p:spPr/>
        <p:txBody>
          <a:bodyPr/>
          <a:lstStyle/>
          <a:p>
            <a:r>
              <a:rPr lang="en-US"/>
              <a:t>Annual day of my college</a:t>
            </a:r>
          </a:p>
        </p:txBody>
      </p:sp>
      <p:sp>
        <p:nvSpPr>
          <p:cNvPr id="7" name="Slide Number Placeholder 6"/>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82450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F1011-E5A3-4A30-97EB-CD24C5931525}" type="datetime2">
              <a:rPr lang="en-US" smtClean="0"/>
              <a:t>Thursday, January 30, 2025</a:t>
            </a:fld>
            <a:endParaRPr lang="en-US"/>
          </a:p>
        </p:txBody>
      </p:sp>
      <p:sp>
        <p:nvSpPr>
          <p:cNvPr id="8" name="Footer Placeholder 7"/>
          <p:cNvSpPr>
            <a:spLocks noGrp="1"/>
          </p:cNvSpPr>
          <p:nvPr>
            <p:ph type="ftr" sz="quarter" idx="11"/>
          </p:nvPr>
        </p:nvSpPr>
        <p:spPr/>
        <p:txBody>
          <a:bodyPr/>
          <a:lstStyle/>
          <a:p>
            <a:r>
              <a:rPr lang="en-US"/>
              <a:t>Annual day of my college</a:t>
            </a:r>
          </a:p>
        </p:txBody>
      </p:sp>
      <p:sp>
        <p:nvSpPr>
          <p:cNvPr id="9" name="Slide Number Placeholder 8"/>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259451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669161-D8DC-4732-B51D-983052281220}" type="datetime2">
              <a:rPr lang="en-US" smtClean="0"/>
              <a:t>Thursday, January 30, 2025</a:t>
            </a:fld>
            <a:endParaRPr lang="en-US"/>
          </a:p>
        </p:txBody>
      </p:sp>
      <p:sp>
        <p:nvSpPr>
          <p:cNvPr id="4" name="Footer Placeholder 3"/>
          <p:cNvSpPr>
            <a:spLocks noGrp="1"/>
          </p:cNvSpPr>
          <p:nvPr>
            <p:ph type="ftr" sz="quarter" idx="11"/>
          </p:nvPr>
        </p:nvSpPr>
        <p:spPr/>
        <p:txBody>
          <a:bodyPr/>
          <a:lstStyle/>
          <a:p>
            <a:r>
              <a:rPr lang="en-US"/>
              <a:t>Annual day of my college</a:t>
            </a:r>
          </a:p>
        </p:txBody>
      </p:sp>
      <p:sp>
        <p:nvSpPr>
          <p:cNvPr id="5" name="Slide Number Placeholder 4"/>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267100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FC147-1FE7-496D-B343-BB3BD9C79BCF}" type="datetime2">
              <a:rPr lang="en-US" smtClean="0"/>
              <a:t>Thursday, January 30, 2025</a:t>
            </a:fld>
            <a:endParaRPr lang="en-US"/>
          </a:p>
        </p:txBody>
      </p:sp>
      <p:sp>
        <p:nvSpPr>
          <p:cNvPr id="3" name="Footer Placeholder 2"/>
          <p:cNvSpPr>
            <a:spLocks noGrp="1"/>
          </p:cNvSpPr>
          <p:nvPr>
            <p:ph type="ftr" sz="quarter" idx="11"/>
          </p:nvPr>
        </p:nvSpPr>
        <p:spPr/>
        <p:txBody>
          <a:bodyPr/>
          <a:lstStyle/>
          <a:p>
            <a:r>
              <a:rPr lang="en-US"/>
              <a:t>Annual day of my college</a:t>
            </a:r>
          </a:p>
        </p:txBody>
      </p:sp>
      <p:sp>
        <p:nvSpPr>
          <p:cNvPr id="4" name="Slide Number Placeholder 3"/>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112953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B6AFC1-30B6-4FD7-8E9E-CB43C016DA76}" type="datetime2">
              <a:rPr lang="en-US" smtClean="0"/>
              <a:t>Thursday, January 30, 2025</a:t>
            </a:fld>
            <a:endParaRPr lang="en-US"/>
          </a:p>
        </p:txBody>
      </p:sp>
      <p:sp>
        <p:nvSpPr>
          <p:cNvPr id="6" name="Footer Placeholder 5"/>
          <p:cNvSpPr>
            <a:spLocks noGrp="1"/>
          </p:cNvSpPr>
          <p:nvPr>
            <p:ph type="ftr" sz="quarter" idx="11"/>
          </p:nvPr>
        </p:nvSpPr>
        <p:spPr/>
        <p:txBody>
          <a:bodyPr/>
          <a:lstStyle/>
          <a:p>
            <a:r>
              <a:rPr lang="en-US"/>
              <a:t>Annual day of my college</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77938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B5081-11CC-4EE7-8104-2B92E320D358}" type="datetime2">
              <a:rPr lang="en-US" smtClean="0"/>
              <a:t>Thursday, January 30, 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D6B25DC-25C3-4285-B0D4-65AD7AFA440E}" type="slidenum">
              <a:rPr lang="en-US" smtClean="0"/>
              <a:t>‹#›</a:t>
            </a:fld>
            <a:endParaRPr lang="en-US"/>
          </a:p>
        </p:txBody>
      </p:sp>
    </p:spTree>
    <p:extLst>
      <p:ext uri="{BB962C8B-B14F-4D97-AF65-F5344CB8AC3E}">
        <p14:creationId xmlns:p14="http://schemas.microsoft.com/office/powerpoint/2010/main" val="105465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9477AB-2A24-41C3-A3A6-927D05F5275F}" type="datetime2">
              <a:rPr lang="en-US" smtClean="0"/>
              <a:t>Thursday, January 30, 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Annual day of my college</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D6B25DC-25C3-4285-B0D4-65AD7AFA440E}" type="slidenum">
              <a:rPr lang="en-US" smtClean="0"/>
              <a:t>‹#›</a:t>
            </a:fld>
            <a:endParaRPr lang="en-US"/>
          </a:p>
        </p:txBody>
      </p:sp>
    </p:spTree>
    <p:extLst>
      <p:ext uri="{BB962C8B-B14F-4D97-AF65-F5344CB8AC3E}">
        <p14:creationId xmlns:p14="http://schemas.microsoft.com/office/powerpoint/2010/main" val="163035757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ED87-BA7E-53D7-8A1E-355E85D369A3}"/>
              </a:ext>
            </a:extLst>
          </p:cNvPr>
          <p:cNvSpPr>
            <a:spLocks noGrp="1"/>
          </p:cNvSpPr>
          <p:nvPr>
            <p:ph type="ctrTitle"/>
          </p:nvPr>
        </p:nvSpPr>
        <p:spPr/>
        <p:txBody>
          <a:bodyPr/>
          <a:lstStyle/>
          <a:p>
            <a:r>
              <a:rPr lang="en-US" dirty="0">
                <a:solidFill>
                  <a:srgbClr val="FF0000"/>
                </a:solidFill>
                <a:latin typeface="Algerian" panose="04020705040A02060702" pitchFamily="82" charset="0"/>
              </a:rPr>
              <a:t>Annual Day of My College</a:t>
            </a:r>
          </a:p>
        </p:txBody>
      </p:sp>
    </p:spTree>
    <p:extLst>
      <p:ext uri="{BB962C8B-B14F-4D97-AF65-F5344CB8AC3E}">
        <p14:creationId xmlns:p14="http://schemas.microsoft.com/office/powerpoint/2010/main" val="380294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5561-170C-7FA8-565C-89E66B9BA85F}"/>
              </a:ext>
            </a:extLst>
          </p:cNvPr>
          <p:cNvSpPr>
            <a:spLocks noGrp="1"/>
          </p:cNvSpPr>
          <p:nvPr>
            <p:ph type="title"/>
          </p:nvPr>
        </p:nvSpPr>
        <p:spPr/>
        <p:txBody>
          <a:bodyPr/>
          <a:lstStyle/>
          <a:p>
            <a:r>
              <a:rPr lang="en-US" dirty="0"/>
              <a:t>Perform</a:t>
            </a:r>
          </a:p>
        </p:txBody>
      </p:sp>
      <p:sp>
        <p:nvSpPr>
          <p:cNvPr id="3" name="Content Placeholder 2">
            <a:extLst>
              <a:ext uri="{FF2B5EF4-FFF2-40B4-BE49-F238E27FC236}">
                <a16:creationId xmlns:a16="http://schemas.microsoft.com/office/drawing/2014/main" id="{6777C24A-9EA7-CCFD-DFFE-5C57027BB6C6}"/>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B0706B66-DC4B-1B71-E92C-9F19EE42B942}"/>
              </a:ext>
            </a:extLst>
          </p:cNvPr>
          <p:cNvSpPr>
            <a:spLocks noGrp="1"/>
          </p:cNvSpPr>
          <p:nvPr>
            <p:ph type="dt" sz="half" idx="10"/>
          </p:nvPr>
        </p:nvSpPr>
        <p:spPr/>
        <p:txBody>
          <a:bodyPr/>
          <a:lstStyle/>
          <a:p>
            <a:fld id="{F741795B-46EF-4521-A915-9F76F48A7DB4}" type="datetime2">
              <a:rPr lang="en-US" smtClean="0"/>
              <a:t>Thursday, January 30, 2025</a:t>
            </a:fld>
            <a:endParaRPr lang="en-US"/>
          </a:p>
        </p:txBody>
      </p:sp>
      <p:sp>
        <p:nvSpPr>
          <p:cNvPr id="5" name="Footer Placeholder 4">
            <a:extLst>
              <a:ext uri="{FF2B5EF4-FFF2-40B4-BE49-F238E27FC236}">
                <a16:creationId xmlns:a16="http://schemas.microsoft.com/office/drawing/2014/main" id="{0BC9B717-11CA-563F-67D2-5E027E780F77}"/>
              </a:ext>
            </a:extLst>
          </p:cNvPr>
          <p:cNvSpPr>
            <a:spLocks noGrp="1"/>
          </p:cNvSpPr>
          <p:nvPr>
            <p:ph type="ftr" sz="quarter" idx="11"/>
          </p:nvPr>
        </p:nvSpPr>
        <p:spPr/>
        <p:txBody>
          <a:bodyPr/>
          <a:lstStyle/>
          <a:p>
            <a:r>
              <a:rPr lang="en-US"/>
              <a:t>Annual day of my college</a:t>
            </a:r>
          </a:p>
        </p:txBody>
      </p:sp>
      <p:sp>
        <p:nvSpPr>
          <p:cNvPr id="6" name="Slide Number Placeholder 5">
            <a:extLst>
              <a:ext uri="{FF2B5EF4-FFF2-40B4-BE49-F238E27FC236}">
                <a16:creationId xmlns:a16="http://schemas.microsoft.com/office/drawing/2014/main" id="{1FB2045A-C6AE-B6D1-0741-583D65973E92}"/>
              </a:ext>
            </a:extLst>
          </p:cNvPr>
          <p:cNvSpPr>
            <a:spLocks noGrp="1"/>
          </p:cNvSpPr>
          <p:nvPr>
            <p:ph type="sldNum" sz="quarter" idx="12"/>
          </p:nvPr>
        </p:nvSpPr>
        <p:spPr/>
        <p:txBody>
          <a:bodyPr/>
          <a:lstStyle/>
          <a:p>
            <a:fld id="{ED6B25DC-25C3-4285-B0D4-65AD7AFA440E}" type="slidenum">
              <a:rPr lang="en-US" smtClean="0"/>
              <a:t>2</a:t>
            </a:fld>
            <a:endParaRPr lang="en-US"/>
          </a:p>
        </p:txBody>
      </p:sp>
      <p:graphicFrame>
        <p:nvGraphicFramePr>
          <p:cNvPr id="7" name="Diagram 6">
            <a:extLst>
              <a:ext uri="{FF2B5EF4-FFF2-40B4-BE49-F238E27FC236}">
                <a16:creationId xmlns:a16="http://schemas.microsoft.com/office/drawing/2014/main" id="{FCE796E0-9C5A-A20E-232B-ACBC941A5B49}"/>
              </a:ext>
            </a:extLst>
          </p:cNvPr>
          <p:cNvGraphicFramePr/>
          <p:nvPr>
            <p:extLst>
              <p:ext uri="{D42A27DB-BD31-4B8C-83A1-F6EECF244321}">
                <p14:modId xmlns:p14="http://schemas.microsoft.com/office/powerpoint/2010/main" val="2555283673"/>
              </p:ext>
            </p:extLst>
          </p:nvPr>
        </p:nvGraphicFramePr>
        <p:xfrm>
          <a:off x="2032000" y="2743200"/>
          <a:ext cx="5932424"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713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D0B2F8-5C18-C414-6855-80728FC29C09}"/>
              </a:ext>
            </a:extLst>
          </p:cNvPr>
          <p:cNvSpPr>
            <a:spLocks noGrp="1"/>
          </p:cNvSpPr>
          <p:nvPr>
            <p:ph type="dt" sz="half" idx="10"/>
          </p:nvPr>
        </p:nvSpPr>
        <p:spPr/>
        <p:txBody>
          <a:bodyPr/>
          <a:lstStyle/>
          <a:p>
            <a:fld id="{5EAD2843-AE79-4464-B25A-39C2BBF627AF}" type="datetime2">
              <a:rPr lang="en-US" smtClean="0"/>
              <a:t>Thursday, January 30, 2025</a:t>
            </a:fld>
            <a:endParaRPr lang="en-US"/>
          </a:p>
        </p:txBody>
      </p:sp>
      <p:sp>
        <p:nvSpPr>
          <p:cNvPr id="5" name="Footer Placeholder 4">
            <a:extLst>
              <a:ext uri="{FF2B5EF4-FFF2-40B4-BE49-F238E27FC236}">
                <a16:creationId xmlns:a16="http://schemas.microsoft.com/office/drawing/2014/main" id="{A0579C3B-B951-E968-4E70-6F0D4D4B6098}"/>
              </a:ext>
            </a:extLst>
          </p:cNvPr>
          <p:cNvSpPr>
            <a:spLocks noGrp="1"/>
          </p:cNvSpPr>
          <p:nvPr>
            <p:ph type="ftr" sz="quarter" idx="11"/>
          </p:nvPr>
        </p:nvSpPr>
        <p:spPr/>
        <p:txBody>
          <a:bodyPr/>
          <a:lstStyle/>
          <a:p>
            <a:r>
              <a:rPr lang="en-US"/>
              <a:t>Annual day of my college</a:t>
            </a:r>
          </a:p>
        </p:txBody>
      </p:sp>
      <p:sp>
        <p:nvSpPr>
          <p:cNvPr id="6" name="Slide Number Placeholder 5">
            <a:extLst>
              <a:ext uri="{FF2B5EF4-FFF2-40B4-BE49-F238E27FC236}">
                <a16:creationId xmlns:a16="http://schemas.microsoft.com/office/drawing/2014/main" id="{AE07A4EF-4731-B8A6-43B5-4A6A9CB3EF55}"/>
              </a:ext>
            </a:extLst>
          </p:cNvPr>
          <p:cNvSpPr>
            <a:spLocks noGrp="1"/>
          </p:cNvSpPr>
          <p:nvPr>
            <p:ph type="sldNum" sz="quarter" idx="12"/>
          </p:nvPr>
        </p:nvSpPr>
        <p:spPr/>
        <p:txBody>
          <a:bodyPr/>
          <a:lstStyle/>
          <a:p>
            <a:fld id="{ED6B25DC-25C3-4285-B0D4-65AD7AFA440E}" type="slidenum">
              <a:rPr lang="en-US" smtClean="0"/>
              <a:t>3</a:t>
            </a:fld>
            <a:endParaRPr lang="en-US"/>
          </a:p>
        </p:txBody>
      </p:sp>
      <p:sp>
        <p:nvSpPr>
          <p:cNvPr id="2" name="Title 1">
            <a:extLst>
              <a:ext uri="{FF2B5EF4-FFF2-40B4-BE49-F238E27FC236}">
                <a16:creationId xmlns:a16="http://schemas.microsoft.com/office/drawing/2014/main" id="{CD108397-3B79-C888-2231-E67F2B090830}"/>
              </a:ext>
            </a:extLst>
          </p:cNvPr>
          <p:cNvSpPr>
            <a:spLocks noGrp="1"/>
          </p:cNvSpPr>
          <p:nvPr>
            <p:ph type="title" idx="4294967295"/>
          </p:nvPr>
        </p:nvSpPr>
        <p:spPr>
          <a:xfrm>
            <a:off x="2133600" y="484188"/>
            <a:ext cx="10058400" cy="1609725"/>
          </a:xfrm>
        </p:spPr>
        <p:txBody>
          <a:bodyPr/>
          <a:lstStyle/>
          <a:p>
            <a:r>
              <a:rPr lang="en-US" dirty="0"/>
              <a:t>Some Picture </a:t>
            </a:r>
          </a:p>
        </p:txBody>
      </p:sp>
      <p:pic>
        <p:nvPicPr>
          <p:cNvPr id="8" name="Content Placeholder 7">
            <a:extLst>
              <a:ext uri="{FF2B5EF4-FFF2-40B4-BE49-F238E27FC236}">
                <a16:creationId xmlns:a16="http://schemas.microsoft.com/office/drawing/2014/main" id="{54ECE4C4-3813-5C7D-0483-B73DCEAB581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203450"/>
            <a:ext cx="5435600" cy="2914650"/>
          </a:xfrm>
        </p:spPr>
      </p:pic>
      <p:pic>
        <p:nvPicPr>
          <p:cNvPr id="10" name="Picture 9">
            <a:extLst>
              <a:ext uri="{FF2B5EF4-FFF2-40B4-BE49-F238E27FC236}">
                <a16:creationId xmlns:a16="http://schemas.microsoft.com/office/drawing/2014/main" id="{04453EE3-CB82-1BE1-D636-DB1727685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970" y="2203158"/>
            <a:ext cx="4850278" cy="2914752"/>
          </a:xfrm>
          <a:prstGeom prst="rect">
            <a:avLst/>
          </a:prstGeom>
        </p:spPr>
      </p:pic>
    </p:spTree>
    <p:extLst>
      <p:ext uri="{BB962C8B-B14F-4D97-AF65-F5344CB8AC3E}">
        <p14:creationId xmlns:p14="http://schemas.microsoft.com/office/powerpoint/2010/main" val="133657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A941B-63B9-867A-8954-6461A02E99C6}"/>
              </a:ext>
            </a:extLst>
          </p:cNvPr>
          <p:cNvSpPr>
            <a:spLocks noGrp="1"/>
          </p:cNvSpPr>
          <p:nvPr>
            <p:ph type="dt" sz="half" idx="10"/>
          </p:nvPr>
        </p:nvSpPr>
        <p:spPr/>
        <p:txBody>
          <a:bodyPr/>
          <a:lstStyle/>
          <a:p>
            <a:fld id="{B71FC147-1FE7-496D-B343-BB3BD9C79BCF}" type="datetime2">
              <a:rPr lang="en-US" smtClean="0"/>
              <a:t>Thursday, January 30, 2025</a:t>
            </a:fld>
            <a:endParaRPr lang="en-US"/>
          </a:p>
        </p:txBody>
      </p:sp>
      <p:sp>
        <p:nvSpPr>
          <p:cNvPr id="3" name="Footer Placeholder 2">
            <a:extLst>
              <a:ext uri="{FF2B5EF4-FFF2-40B4-BE49-F238E27FC236}">
                <a16:creationId xmlns:a16="http://schemas.microsoft.com/office/drawing/2014/main" id="{C3D6256D-3C78-DC3B-E60A-6AFDD236C798}"/>
              </a:ext>
            </a:extLst>
          </p:cNvPr>
          <p:cNvSpPr>
            <a:spLocks noGrp="1"/>
          </p:cNvSpPr>
          <p:nvPr>
            <p:ph type="ftr" sz="quarter" idx="11"/>
          </p:nvPr>
        </p:nvSpPr>
        <p:spPr>
          <a:xfrm>
            <a:off x="1063753" y="6272784"/>
            <a:ext cx="6327648" cy="365125"/>
          </a:xfrm>
        </p:spPr>
        <p:txBody>
          <a:bodyPr/>
          <a:lstStyle/>
          <a:p>
            <a:r>
              <a:rPr lang="en-US"/>
              <a:t>Annual day of my college</a:t>
            </a:r>
          </a:p>
        </p:txBody>
      </p:sp>
      <p:sp>
        <p:nvSpPr>
          <p:cNvPr id="4" name="Slide Number Placeholder 3">
            <a:extLst>
              <a:ext uri="{FF2B5EF4-FFF2-40B4-BE49-F238E27FC236}">
                <a16:creationId xmlns:a16="http://schemas.microsoft.com/office/drawing/2014/main" id="{778EE0F2-DE74-23D6-3440-823AE4D16744}"/>
              </a:ext>
            </a:extLst>
          </p:cNvPr>
          <p:cNvSpPr>
            <a:spLocks noGrp="1"/>
          </p:cNvSpPr>
          <p:nvPr>
            <p:ph type="sldNum" sz="quarter" idx="12"/>
          </p:nvPr>
        </p:nvSpPr>
        <p:spPr/>
        <p:txBody>
          <a:bodyPr/>
          <a:lstStyle/>
          <a:p>
            <a:fld id="{ED6B25DC-25C3-4285-B0D4-65AD7AFA440E}" type="slidenum">
              <a:rPr lang="en-US" smtClean="0"/>
              <a:t>4</a:t>
            </a:fld>
            <a:endParaRPr lang="en-US"/>
          </a:p>
        </p:txBody>
      </p:sp>
      <p:sp>
        <p:nvSpPr>
          <p:cNvPr id="6" name="TextBox 5">
            <a:extLst>
              <a:ext uri="{FF2B5EF4-FFF2-40B4-BE49-F238E27FC236}">
                <a16:creationId xmlns:a16="http://schemas.microsoft.com/office/drawing/2014/main" id="{E5FE1013-1629-2AAC-5DD4-6EEBB34B0E01}"/>
              </a:ext>
            </a:extLst>
          </p:cNvPr>
          <p:cNvSpPr txBox="1"/>
          <p:nvPr/>
        </p:nvSpPr>
        <p:spPr>
          <a:xfrm>
            <a:off x="1885071" y="2548320"/>
            <a:ext cx="8834511" cy="1754326"/>
          </a:xfrm>
          <a:prstGeom prst="rect">
            <a:avLst/>
          </a:prstGeom>
          <a:noFill/>
        </p:spPr>
        <p:txBody>
          <a:bodyPr wrap="square">
            <a:spAutoFit/>
          </a:bodyPr>
          <a:lstStyle/>
          <a:p>
            <a:endParaRPr lang="en-US" dirty="0"/>
          </a:p>
          <a:p>
            <a:endParaRPr lang="en-US" dirty="0"/>
          </a:p>
          <a:p>
            <a:r>
              <a:rPr lang="en-US" dirty="0"/>
              <a:t>That sounds like a lot of fun! Annual day celebrations at college are often full of excitement and memorable moments. Do you have any specific memories or highlights from your college’s annual day that stand out? Maybe a performance, a special guest, or a fun moment with friends?</a:t>
            </a:r>
          </a:p>
        </p:txBody>
      </p:sp>
    </p:spTree>
    <p:extLst>
      <p:ext uri="{BB962C8B-B14F-4D97-AF65-F5344CB8AC3E}">
        <p14:creationId xmlns:p14="http://schemas.microsoft.com/office/powerpoint/2010/main" val="44192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32</TotalTime>
  <Words>87</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Algerian</vt:lpstr>
      <vt:lpstr>Calibri</vt:lpstr>
      <vt:lpstr>Rockwell</vt:lpstr>
      <vt:lpstr>Rockwell Condensed</vt:lpstr>
      <vt:lpstr>Wingdings</vt:lpstr>
      <vt:lpstr>Wood Type</vt:lpstr>
      <vt:lpstr>Annual Day of My College</vt:lpstr>
      <vt:lpstr>Perform</vt:lpstr>
      <vt:lpstr>Some Picture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user2</dc:creator>
  <cp:lastModifiedBy>user2</cp:lastModifiedBy>
  <cp:revision>2</cp:revision>
  <dcterms:created xsi:type="dcterms:W3CDTF">2025-01-30T11:24:24Z</dcterms:created>
  <dcterms:modified xsi:type="dcterms:W3CDTF">2025-01-30T11:57:27Z</dcterms:modified>
</cp:coreProperties>
</file>