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0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C6A-E836-4C25-9A4B-E9D0EB4D69C6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385-8128-4BE5-8F3E-F6F98F3B25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957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C6A-E836-4C25-9A4B-E9D0EB4D69C6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385-8128-4BE5-8F3E-F6F98F3B25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79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C6A-E836-4C25-9A4B-E9D0EB4D69C6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385-8128-4BE5-8F3E-F6F98F3B25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09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C6A-E836-4C25-9A4B-E9D0EB4D69C6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385-8128-4BE5-8F3E-F6F98F3B25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48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C6A-E836-4C25-9A4B-E9D0EB4D69C6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385-8128-4BE5-8F3E-F6F98F3B25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552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C6A-E836-4C25-9A4B-E9D0EB4D69C6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385-8128-4BE5-8F3E-F6F98F3B25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629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C6A-E836-4C25-9A4B-E9D0EB4D69C6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385-8128-4BE5-8F3E-F6F98F3B25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40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C6A-E836-4C25-9A4B-E9D0EB4D69C6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385-8128-4BE5-8F3E-F6F98F3B25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435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C6A-E836-4C25-9A4B-E9D0EB4D69C6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385-8128-4BE5-8F3E-F6F98F3B25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25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C6A-E836-4C25-9A4B-E9D0EB4D69C6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385-8128-4BE5-8F3E-F6F98F3B25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3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6C6A-E836-4C25-9A4B-E9D0EB4D69C6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385-8128-4BE5-8F3E-F6F98F3B25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209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6C6A-E836-4C25-9A4B-E9D0EB4D69C6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0385-8128-4BE5-8F3E-F6F98F3B25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267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44C53B-81C8-4A51-A537-611A93C460C0}"/>
              </a:ext>
            </a:extLst>
          </p:cNvPr>
          <p:cNvSpPr/>
          <p:nvPr/>
        </p:nvSpPr>
        <p:spPr>
          <a:xfrm>
            <a:off x="0" y="0"/>
            <a:ext cx="1411705" cy="990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88ECD-20ED-469F-81C4-6358C80C6394}"/>
              </a:ext>
            </a:extLst>
          </p:cNvPr>
          <p:cNvSpPr txBox="1"/>
          <p:nvPr/>
        </p:nvSpPr>
        <p:spPr>
          <a:xfrm>
            <a:off x="1316053" y="358096"/>
            <a:ext cx="34410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0"/>
                <a:solidFill>
                  <a:srgbClr val="4B4B6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Asraful</a:t>
            </a:r>
            <a:r>
              <a:rPr lang="en-US" sz="44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Islam</a:t>
            </a:r>
            <a:endParaRPr lang="en-US" sz="440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B4337-58C9-42A5-BC9A-3D3C618441DC}"/>
              </a:ext>
            </a:extLst>
          </p:cNvPr>
          <p:cNvSpPr/>
          <p:nvPr/>
        </p:nvSpPr>
        <p:spPr>
          <a:xfrm>
            <a:off x="1468770" y="1014065"/>
            <a:ext cx="31201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Professional Web Developer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A6EAB-EA31-453A-AEEF-3482BCB33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5" y="358096"/>
            <a:ext cx="1168568" cy="11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6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5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Mx</dc:creator>
  <cp:lastModifiedBy>Mx</cp:lastModifiedBy>
  <cp:revision>6</cp:revision>
  <dcterms:created xsi:type="dcterms:W3CDTF">2020-08-12T11:50:32Z</dcterms:created>
  <dcterms:modified xsi:type="dcterms:W3CDTF">2020-10-22T07:26:20Z</dcterms:modified>
</cp:coreProperties>
</file>