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c732e09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c732e09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c732e09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c732e09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c732e0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c732e0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c732e09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c732e09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c732e09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c732e09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c732e0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c732e0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c732e09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c732e09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c732e09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c732e09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c732e09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c732e09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c732e09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c732e09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Sleeping Selkie Potions Store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0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Methods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0" y="1295800"/>
            <a:ext cx="4572000" cy="36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100" y="8"/>
            <a:ext cx="4402900" cy="498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Conclusion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Whether you are a bard, mage, barbarian or cleric, this application streamlines the process of </a:t>
            </a:r>
            <a:r>
              <a:rPr lang="en">
                <a:solidFill>
                  <a:srgbClr val="FFFFFF"/>
                </a:solidFill>
              </a:rPr>
              <a:t>acquiring</a:t>
            </a:r>
            <a:r>
              <a:rPr lang="en">
                <a:solidFill>
                  <a:srgbClr val="FFFFFF"/>
                </a:solidFill>
              </a:rPr>
              <a:t> potions to heal or </a:t>
            </a:r>
            <a:r>
              <a:rPr lang="en">
                <a:solidFill>
                  <a:srgbClr val="FFFFFF"/>
                </a:solidFill>
              </a:rPr>
              <a:t>invigorate</a:t>
            </a:r>
            <a:r>
              <a:rPr lang="en">
                <a:solidFill>
                  <a:srgbClr val="FFFFFF"/>
                </a:solidFill>
              </a:rPr>
              <a:t> your party. There are still many improvements that will be made to this application, that will make it even more intuitive and useful.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Purpose of this Application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Makes acquiring potions easier and more efficient for the customer. 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Allows users to order potions from their preferred store that they can then go pickup.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Technologies used in this App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Visual Studios- IDE, Compile, Create, Debug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EF Core - </a:t>
            </a:r>
            <a:r>
              <a:rPr lang="en">
                <a:solidFill>
                  <a:srgbClr val="D9D9D9"/>
                </a:solidFill>
              </a:rPr>
              <a:t>Implementing</a:t>
            </a:r>
            <a:r>
              <a:rPr lang="en">
                <a:solidFill>
                  <a:srgbClr val="D9D9D9"/>
                </a:solidFill>
              </a:rPr>
              <a:t> a database, manipulating tables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SqlLite Toolbox- View tables directly through out the development process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9D9D9"/>
                </a:solidFill>
              </a:rPr>
              <a:t>Github- Version Control System, used for storing various versions of the project during development.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 Application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Add New Customer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Set Preferred Store Location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LookUp existing customer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Change preferred store location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Add New order, Shows order details at end of order placement, New order rejects unreasonably high requests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Look up Customer Orders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Look up store orders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 Validation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Used while loops and Is Null or white space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9D9D9"/>
                </a:solidFill>
              </a:rPr>
              <a:t>To make sure users entered something.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88" y="2419288"/>
            <a:ext cx="46767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475" y="1152475"/>
            <a:ext cx="38481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Exception Handling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Used Try Catch Blocks to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Handle thrown exceptions and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This was particularly useful while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Accessing</a:t>
            </a:r>
            <a:r>
              <a:rPr lang="en">
                <a:solidFill>
                  <a:srgbClr val="D9D9D9"/>
                </a:solidFill>
              </a:rPr>
              <a:t> or modifying database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9D9D9"/>
                </a:solidFill>
              </a:rPr>
              <a:t>data.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975" y="1698625"/>
            <a:ext cx="4969325" cy="29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Persistent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CCCC"/>
                </a:solidFill>
              </a:rPr>
              <a:t>Use Private </a:t>
            </a:r>
            <a:r>
              <a:rPr lang="en">
                <a:solidFill>
                  <a:srgbClr val="CCCCCC"/>
                </a:solidFill>
              </a:rPr>
              <a:t>fields</a:t>
            </a:r>
            <a:r>
              <a:rPr lang="en">
                <a:solidFill>
                  <a:srgbClr val="CCCCCC"/>
                </a:solidFill>
              </a:rPr>
              <a:t>, public properties and ef core to save data to a database, no hardcoded data. 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2650"/>
            <a:ext cx="4156375" cy="31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375" y="2273775"/>
            <a:ext cx="4987625" cy="24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Interface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75" y="1393600"/>
            <a:ext cx="4197725" cy="374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200" y="26"/>
            <a:ext cx="4368800" cy="514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Access and Business Layer split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50"/>
            <a:ext cx="39243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050" y="1418938"/>
            <a:ext cx="26479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