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7" r:id="rId5"/>
    <p:sldId id="258" r:id="rId6"/>
    <p:sldId id="259" r:id="rId7"/>
    <p:sldId id="260" r:id="rId8"/>
    <p:sldId id="269" r:id="rId9"/>
    <p:sldId id="271" r:id="rId10"/>
    <p:sldId id="261" r:id="rId11"/>
    <p:sldId id="262" r:id="rId12"/>
    <p:sldId id="270" r:id="rId13"/>
    <p:sldId id="263" r:id="rId14"/>
    <p:sldId id="264" r:id="rId15"/>
    <p:sldId id="268" r:id="rId16"/>
  </p:sldIdLst>
  <p:sldSz cx="9144000" cy="5143500" type="screen16x9"/>
  <p:notesSz cx="6858000" cy="9144000"/>
  <p:embeddedFontLst>
    <p:embeddedFont>
      <p:font typeface="Merriweather" panose="00000500000000000000"/>
      <p:regular r:id="rId20"/>
    </p:embeddedFont>
    <p:embeddedFont>
      <p:font typeface="Roboto" panose="02000000000000000000"/>
      <p:regular r:id="rId21"/>
    </p:embeddedFont>
    <p:embeddedFont>
      <p:font typeface="Roboto" panose="02000000000000000000" pitchFamily="2" charset="0"/>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66" d="100"/>
          <a:sy n="66" d="100"/>
        </p:scale>
        <p:origin x="1422" y="43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5" Type="http://schemas.openxmlformats.org/officeDocument/2006/relationships/font" Target="fonts/font6.fntdata"/><Relationship Id="rId24" Type="http://schemas.openxmlformats.org/officeDocument/2006/relationships/font" Target="fonts/font5.fntdata"/><Relationship Id="rId23" Type="http://schemas.openxmlformats.org/officeDocument/2006/relationships/font" Target="fonts/font4.fntdata"/><Relationship Id="rId22" Type="http://schemas.openxmlformats.org/officeDocument/2006/relationships/font" Target="fonts/font3.fntdata"/><Relationship Id="rId21" Type="http://schemas.openxmlformats.org/officeDocument/2006/relationships/font" Target="fonts/font2.fntdata"/><Relationship Id="rId20" Type="http://schemas.openxmlformats.org/officeDocument/2006/relationships/font" Target="fonts/font1.fntdata"/><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914400" marR="0" lvl="1"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60"/>
        <p:cNvGrpSpPr/>
        <p:nvPr/>
      </p:nvGrpSpPr>
      <p:grpSpPr>
        <a:xfrm>
          <a:off x="0" y="0"/>
          <a:ext cx="0" cy="0"/>
          <a:chOff x="0" y="0"/>
          <a:chExt cx="0" cy="0"/>
        </a:xfrm>
      </p:grpSpPr>
      <p:sp>
        <p:nvSpPr>
          <p:cNvPr id="61" name="Google Shape;6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2" name="Google Shape;62;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33"/>
        <p:cNvGrpSpPr/>
        <p:nvPr/>
      </p:nvGrpSpPr>
      <p:grpSpPr>
        <a:xfrm>
          <a:off x="0" y="0"/>
          <a:ext cx="0" cy="0"/>
          <a:chOff x="0" y="0"/>
          <a:chExt cx="0" cy="0"/>
        </a:xfrm>
      </p:grpSpPr>
      <p:sp>
        <p:nvSpPr>
          <p:cNvPr id="134" name="Google Shape;134;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
        <p:nvSpPr>
          <p:cNvPr id="135" name="Google Shape;135;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68"/>
        <p:cNvGrpSpPr/>
        <p:nvPr/>
      </p:nvGrpSpPr>
      <p:grpSpPr>
        <a:xfrm>
          <a:off x="0" y="0"/>
          <a:ext cx="0" cy="0"/>
          <a:chOff x="0" y="0"/>
          <a:chExt cx="0" cy="0"/>
        </a:xfrm>
      </p:grpSpPr>
      <p:sp>
        <p:nvSpPr>
          <p:cNvPr id="69" name="Google Shape;6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0" name="Google Shape;70;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74"/>
        <p:cNvGrpSpPr/>
        <p:nvPr/>
      </p:nvGrpSpPr>
      <p:grpSpPr>
        <a:xfrm>
          <a:off x="0" y="0"/>
          <a:ext cx="0" cy="0"/>
          <a:chOff x="0" y="0"/>
          <a:chExt cx="0" cy="0"/>
        </a:xfrm>
      </p:grpSpPr>
      <p:sp>
        <p:nvSpPr>
          <p:cNvPr id="75" name="Google Shape;75;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6" name="Google Shape;76;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0"/>
        <p:cNvGrpSpPr/>
        <p:nvPr/>
      </p:nvGrpSpPr>
      <p:grpSpPr>
        <a:xfrm>
          <a:off x="0" y="0"/>
          <a:ext cx="0" cy="0"/>
          <a:chOff x="0" y="0"/>
          <a:chExt cx="0" cy="0"/>
        </a:xfrm>
      </p:grpSpPr>
      <p:sp>
        <p:nvSpPr>
          <p:cNvPr id="81" name="Google Shape;81;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2" name="Google Shape;82;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6"/>
        <p:cNvGrpSpPr/>
        <p:nvPr/>
      </p:nvGrpSpPr>
      <p:grpSpPr>
        <a:xfrm>
          <a:off x="0" y="0"/>
          <a:ext cx="0" cy="0"/>
          <a:chOff x="0" y="0"/>
          <a:chExt cx="0" cy="0"/>
        </a:xfrm>
      </p:grpSpPr>
      <p:sp>
        <p:nvSpPr>
          <p:cNvPr id="87" name="Google Shape;87;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8" name="Google Shape;88;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2"/>
        <p:cNvGrpSpPr/>
        <p:nvPr/>
      </p:nvGrpSpPr>
      <p:grpSpPr>
        <a:xfrm>
          <a:off x="0" y="0"/>
          <a:ext cx="0" cy="0"/>
          <a:chOff x="0" y="0"/>
          <a:chExt cx="0" cy="0"/>
        </a:xfrm>
      </p:grpSpPr>
      <p:sp>
        <p:nvSpPr>
          <p:cNvPr id="93" name="Google Shape;93;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4" name="Google Shape;94;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9"/>
        <p:cNvGrpSpPr/>
        <p:nvPr/>
      </p:nvGrpSpPr>
      <p:grpSpPr>
        <a:xfrm>
          <a:off x="0" y="0"/>
          <a:ext cx="0" cy="0"/>
          <a:chOff x="0" y="0"/>
          <a:chExt cx="0" cy="0"/>
        </a:xfrm>
      </p:grpSpPr>
      <p:sp>
        <p:nvSpPr>
          <p:cNvPr id="100" name="Google Shape;100;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1" name="Google Shape;101;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6"/>
        <p:cNvGrpSpPr/>
        <p:nvPr/>
      </p:nvGrpSpPr>
      <p:grpSpPr>
        <a:xfrm>
          <a:off x="0" y="0"/>
          <a:ext cx="0" cy="0"/>
          <a:chOff x="0" y="0"/>
          <a:chExt cx="0" cy="0"/>
        </a:xfrm>
      </p:grpSpPr>
      <p:sp>
        <p:nvSpPr>
          <p:cNvPr id="107" name="Google Shape;107;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8" name="Google Shape;108;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3"/>
        <p:cNvGrpSpPr/>
        <p:nvPr/>
      </p:nvGrpSpPr>
      <p:grpSpPr>
        <a:xfrm>
          <a:off x="0" y="0"/>
          <a:ext cx="0" cy="0"/>
          <a:chOff x="0" y="0"/>
          <a:chExt cx="0" cy="0"/>
        </a:xfrm>
      </p:grpSpPr>
      <p:sp>
        <p:nvSpPr>
          <p:cNvPr id="114" name="Google Shape;114;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5" name="Google Shape;115;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bg>
      <p:bgPr>
        <a:solidFill>
          <a:schemeClr val="dk1"/>
        </a:solidFill>
        <a:effectLst/>
      </p:bgPr>
    </p:bg>
    <p:spTree>
      <p:nvGrpSpPr>
        <p:cNvPr id="1" name="Shape 9"/>
        <p:cNvGrpSpPr/>
        <p:nvPr/>
      </p:nvGrpSpPr>
      <p:grpSpPr>
        <a:xfrm>
          <a:off x="0" y="0"/>
          <a:ext cx="0" cy="0"/>
          <a:chOff x="0" y="0"/>
          <a:chExt cx="0" cy="0"/>
        </a:xfrm>
      </p:grpSpPr>
      <p:sp>
        <p:nvSpPr>
          <p:cNvPr id="10" name="Google Shape;10;p15"/>
          <p:cNvSpPr/>
          <p:nvPr/>
        </p:nvSpPr>
        <p:spPr>
          <a:xfrm>
            <a:off x="-125" y="0"/>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lt1"/>
          </a:solidFill>
          <a:ln>
            <a:noFill/>
          </a:ln>
        </p:spPr>
      </p:sp>
      <p:sp>
        <p:nvSpPr>
          <p:cNvPr id="11" name="Google Shape;11;p15"/>
          <p:cNvSpPr txBox="1">
            <a:spLocks noGrp="1"/>
          </p:cNvSpPr>
          <p:nvPr>
            <p:ph type="ctrTitle"/>
          </p:nvPr>
        </p:nvSpPr>
        <p:spPr>
          <a:xfrm>
            <a:off x="311700" y="539725"/>
            <a:ext cx="8520600" cy="12825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600"/>
              <a:buNone/>
              <a:defRPr sz="3600"/>
            </a:lvl1pPr>
            <a:lvl2pPr lvl="1" algn="l">
              <a:lnSpc>
                <a:spcPct val="100000"/>
              </a:lnSpc>
              <a:spcBef>
                <a:spcPts val="0"/>
              </a:spcBef>
              <a:spcAft>
                <a:spcPts val="0"/>
              </a:spcAft>
              <a:buSzPts val="3600"/>
              <a:buNone/>
              <a:defRPr sz="3600"/>
            </a:lvl2pPr>
            <a:lvl3pPr lvl="2" algn="l">
              <a:lnSpc>
                <a:spcPct val="100000"/>
              </a:lnSpc>
              <a:spcBef>
                <a:spcPts val="0"/>
              </a:spcBef>
              <a:spcAft>
                <a:spcPts val="0"/>
              </a:spcAft>
              <a:buSzPts val="3600"/>
              <a:buNone/>
              <a:defRPr sz="3600"/>
            </a:lvl3pPr>
            <a:lvl4pPr lvl="3" algn="l">
              <a:lnSpc>
                <a:spcPct val="100000"/>
              </a:lnSpc>
              <a:spcBef>
                <a:spcPts val="0"/>
              </a:spcBef>
              <a:spcAft>
                <a:spcPts val="0"/>
              </a:spcAft>
              <a:buSzPts val="3600"/>
              <a:buNone/>
              <a:defRPr sz="3600"/>
            </a:lvl4pPr>
            <a:lvl5pPr lvl="4" algn="l">
              <a:lnSpc>
                <a:spcPct val="100000"/>
              </a:lnSpc>
              <a:spcBef>
                <a:spcPts val="0"/>
              </a:spcBef>
              <a:spcAft>
                <a:spcPts val="0"/>
              </a:spcAft>
              <a:buSzPts val="3600"/>
              <a:buNone/>
              <a:defRPr sz="3600"/>
            </a:lvl5pPr>
            <a:lvl6pPr lvl="5" algn="l">
              <a:lnSpc>
                <a:spcPct val="100000"/>
              </a:lnSpc>
              <a:spcBef>
                <a:spcPts val="0"/>
              </a:spcBef>
              <a:spcAft>
                <a:spcPts val="0"/>
              </a:spcAft>
              <a:buSzPts val="3600"/>
              <a:buNone/>
              <a:defRPr sz="3600"/>
            </a:lvl6pPr>
            <a:lvl7pPr lvl="6" algn="l">
              <a:lnSpc>
                <a:spcPct val="100000"/>
              </a:lnSpc>
              <a:spcBef>
                <a:spcPts val="0"/>
              </a:spcBef>
              <a:spcAft>
                <a:spcPts val="0"/>
              </a:spcAft>
              <a:buSzPts val="3600"/>
              <a:buNone/>
              <a:defRPr sz="3600"/>
            </a:lvl7pPr>
            <a:lvl8pPr lvl="7" algn="l">
              <a:lnSpc>
                <a:spcPct val="100000"/>
              </a:lnSpc>
              <a:spcBef>
                <a:spcPts val="0"/>
              </a:spcBef>
              <a:spcAft>
                <a:spcPts val="0"/>
              </a:spcAft>
              <a:buSzPts val="3600"/>
              <a:buNone/>
              <a:defRPr sz="3600"/>
            </a:lvl8pPr>
            <a:lvl9pPr lvl="8" algn="l">
              <a:lnSpc>
                <a:spcPct val="100000"/>
              </a:lnSpc>
              <a:spcBef>
                <a:spcPts val="0"/>
              </a:spcBef>
              <a:spcAft>
                <a:spcPts val="0"/>
              </a:spcAft>
              <a:buSzPts val="3600"/>
              <a:buNone/>
              <a:defRPr sz="3600"/>
            </a:lvl9pPr>
          </a:lstStyle>
          <a:p/>
        </p:txBody>
      </p:sp>
      <p:sp>
        <p:nvSpPr>
          <p:cNvPr id="12" name="Google Shape;12;p15"/>
          <p:cNvSpPr txBox="1">
            <a:spLocks noGrp="1"/>
          </p:cNvSpPr>
          <p:nvPr>
            <p:ph type="subTitle" idx="1"/>
          </p:nvPr>
        </p:nvSpPr>
        <p:spPr>
          <a:xfrm>
            <a:off x="311700" y="1878560"/>
            <a:ext cx="4242600" cy="7383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lt2"/>
              </a:buClr>
              <a:buSzPts val="1600"/>
              <a:buNone/>
              <a:defRPr sz="1600">
                <a:solidFill>
                  <a:schemeClr val="lt2"/>
                </a:solidFill>
              </a:defRPr>
            </a:lvl1pPr>
            <a:lvl2pPr lvl="1" algn="l">
              <a:lnSpc>
                <a:spcPct val="100000"/>
              </a:lnSpc>
              <a:spcBef>
                <a:spcPts val="0"/>
              </a:spcBef>
              <a:spcAft>
                <a:spcPts val="0"/>
              </a:spcAft>
              <a:buClr>
                <a:schemeClr val="lt2"/>
              </a:buClr>
              <a:buSzPts val="1600"/>
              <a:buNone/>
              <a:defRPr sz="1600">
                <a:solidFill>
                  <a:schemeClr val="lt2"/>
                </a:solidFill>
              </a:defRPr>
            </a:lvl2pPr>
            <a:lvl3pPr lvl="2" algn="l">
              <a:lnSpc>
                <a:spcPct val="100000"/>
              </a:lnSpc>
              <a:spcBef>
                <a:spcPts val="0"/>
              </a:spcBef>
              <a:spcAft>
                <a:spcPts val="0"/>
              </a:spcAft>
              <a:buClr>
                <a:schemeClr val="lt2"/>
              </a:buClr>
              <a:buSzPts val="1600"/>
              <a:buNone/>
              <a:defRPr sz="1600">
                <a:solidFill>
                  <a:schemeClr val="lt2"/>
                </a:solidFill>
              </a:defRPr>
            </a:lvl3pPr>
            <a:lvl4pPr lvl="3" algn="l">
              <a:lnSpc>
                <a:spcPct val="100000"/>
              </a:lnSpc>
              <a:spcBef>
                <a:spcPts val="0"/>
              </a:spcBef>
              <a:spcAft>
                <a:spcPts val="0"/>
              </a:spcAft>
              <a:buClr>
                <a:schemeClr val="lt2"/>
              </a:buClr>
              <a:buSzPts val="1600"/>
              <a:buNone/>
              <a:defRPr sz="1600">
                <a:solidFill>
                  <a:schemeClr val="lt2"/>
                </a:solidFill>
              </a:defRPr>
            </a:lvl4pPr>
            <a:lvl5pPr lvl="4" algn="l">
              <a:lnSpc>
                <a:spcPct val="100000"/>
              </a:lnSpc>
              <a:spcBef>
                <a:spcPts val="0"/>
              </a:spcBef>
              <a:spcAft>
                <a:spcPts val="0"/>
              </a:spcAft>
              <a:buClr>
                <a:schemeClr val="lt2"/>
              </a:buClr>
              <a:buSzPts val="1600"/>
              <a:buNone/>
              <a:defRPr sz="1600">
                <a:solidFill>
                  <a:schemeClr val="lt2"/>
                </a:solidFill>
              </a:defRPr>
            </a:lvl5pPr>
            <a:lvl6pPr lvl="5" algn="l">
              <a:lnSpc>
                <a:spcPct val="100000"/>
              </a:lnSpc>
              <a:spcBef>
                <a:spcPts val="0"/>
              </a:spcBef>
              <a:spcAft>
                <a:spcPts val="0"/>
              </a:spcAft>
              <a:buClr>
                <a:schemeClr val="lt2"/>
              </a:buClr>
              <a:buSzPts val="1600"/>
              <a:buNone/>
              <a:defRPr sz="1600">
                <a:solidFill>
                  <a:schemeClr val="lt2"/>
                </a:solidFill>
              </a:defRPr>
            </a:lvl6pPr>
            <a:lvl7pPr lvl="6" algn="l">
              <a:lnSpc>
                <a:spcPct val="100000"/>
              </a:lnSpc>
              <a:spcBef>
                <a:spcPts val="0"/>
              </a:spcBef>
              <a:spcAft>
                <a:spcPts val="0"/>
              </a:spcAft>
              <a:buClr>
                <a:schemeClr val="lt2"/>
              </a:buClr>
              <a:buSzPts val="1600"/>
              <a:buNone/>
              <a:defRPr sz="1600">
                <a:solidFill>
                  <a:schemeClr val="lt2"/>
                </a:solidFill>
              </a:defRPr>
            </a:lvl7pPr>
            <a:lvl8pPr lvl="7" algn="l">
              <a:lnSpc>
                <a:spcPct val="100000"/>
              </a:lnSpc>
              <a:spcBef>
                <a:spcPts val="0"/>
              </a:spcBef>
              <a:spcAft>
                <a:spcPts val="0"/>
              </a:spcAft>
              <a:buClr>
                <a:schemeClr val="lt2"/>
              </a:buClr>
              <a:buSzPts val="1600"/>
              <a:buNone/>
              <a:defRPr sz="1600">
                <a:solidFill>
                  <a:schemeClr val="lt2"/>
                </a:solidFill>
              </a:defRPr>
            </a:lvl8pPr>
            <a:lvl9pPr lvl="8" algn="l">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1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Roboto" panose="02000000000000000000"/>
                <a:ea typeface="Roboto" panose="02000000000000000000"/>
                <a:cs typeface="Roboto" panose="02000000000000000000"/>
                <a:sym typeface="Roboto" panose="02000000000000000000"/>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Roboto" panose="02000000000000000000"/>
                <a:ea typeface="Roboto" panose="02000000000000000000"/>
                <a:cs typeface="Roboto" panose="02000000000000000000"/>
                <a:sym typeface="Roboto" panose="02000000000000000000"/>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Roboto" panose="02000000000000000000"/>
                <a:ea typeface="Roboto" panose="02000000000000000000"/>
                <a:cs typeface="Roboto" panose="02000000000000000000"/>
                <a:sym typeface="Roboto" panose="02000000000000000000"/>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Roboto" panose="02000000000000000000"/>
                <a:ea typeface="Roboto" panose="02000000000000000000"/>
                <a:cs typeface="Roboto" panose="02000000000000000000"/>
                <a:sym typeface="Roboto" panose="02000000000000000000"/>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Roboto" panose="02000000000000000000"/>
                <a:ea typeface="Roboto" panose="02000000000000000000"/>
                <a:cs typeface="Roboto" panose="02000000000000000000"/>
                <a:sym typeface="Roboto" panose="02000000000000000000"/>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Roboto" panose="02000000000000000000"/>
                <a:ea typeface="Roboto" panose="02000000000000000000"/>
                <a:cs typeface="Roboto" panose="02000000000000000000"/>
                <a:sym typeface="Roboto" panose="02000000000000000000"/>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Roboto" panose="02000000000000000000"/>
                <a:ea typeface="Roboto" panose="02000000000000000000"/>
                <a:cs typeface="Roboto" panose="02000000000000000000"/>
                <a:sym typeface="Roboto" panose="02000000000000000000"/>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Roboto" panose="02000000000000000000"/>
                <a:ea typeface="Roboto" panose="02000000000000000000"/>
                <a:cs typeface="Roboto" panose="02000000000000000000"/>
                <a:sym typeface="Roboto" panose="02000000000000000000"/>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Roboto" panose="02000000000000000000"/>
                <a:ea typeface="Roboto" panose="02000000000000000000"/>
                <a:cs typeface="Roboto" panose="02000000000000000000"/>
                <a:sym typeface="Roboto" panose="02000000000000000000"/>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54"/>
        <p:cNvGrpSpPr/>
        <p:nvPr/>
      </p:nvGrpSpPr>
      <p:grpSpPr>
        <a:xfrm>
          <a:off x="0" y="0"/>
          <a:ext cx="0" cy="0"/>
          <a:chOff x="0" y="0"/>
          <a:chExt cx="0" cy="0"/>
        </a:xfrm>
      </p:grpSpPr>
      <p:sp>
        <p:nvSpPr>
          <p:cNvPr id="55" name="Google Shape;55;p24"/>
          <p:cNvSpPr txBox="1">
            <a:spLocks noGrp="1"/>
          </p:cNvSpPr>
          <p:nvPr>
            <p:ph type="title" hasCustomPrompt="1"/>
          </p:nvPr>
        </p:nvSpPr>
        <p:spPr>
          <a:xfrm>
            <a:off x="311750" y="831175"/>
            <a:ext cx="5334900" cy="1244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chemeClr val="lt1"/>
              </a:buClr>
              <a:buSzPts val="10000"/>
              <a:buNone/>
              <a:defRPr sz="10000">
                <a:solidFill>
                  <a:schemeClr val="lt1"/>
                </a:solidFill>
              </a:defRPr>
            </a:lvl1pPr>
            <a:lvl2pPr lvl="1" algn="l">
              <a:lnSpc>
                <a:spcPct val="100000"/>
              </a:lnSpc>
              <a:spcBef>
                <a:spcPts val="0"/>
              </a:spcBef>
              <a:spcAft>
                <a:spcPts val="0"/>
              </a:spcAft>
              <a:buClr>
                <a:schemeClr val="lt1"/>
              </a:buClr>
              <a:buSzPts val="10000"/>
              <a:buNone/>
              <a:defRPr sz="10000">
                <a:solidFill>
                  <a:schemeClr val="lt1"/>
                </a:solidFill>
              </a:defRPr>
            </a:lvl2pPr>
            <a:lvl3pPr lvl="2" algn="l">
              <a:lnSpc>
                <a:spcPct val="100000"/>
              </a:lnSpc>
              <a:spcBef>
                <a:spcPts val="0"/>
              </a:spcBef>
              <a:spcAft>
                <a:spcPts val="0"/>
              </a:spcAft>
              <a:buClr>
                <a:schemeClr val="lt1"/>
              </a:buClr>
              <a:buSzPts val="10000"/>
              <a:buNone/>
              <a:defRPr sz="10000">
                <a:solidFill>
                  <a:schemeClr val="lt1"/>
                </a:solidFill>
              </a:defRPr>
            </a:lvl3pPr>
            <a:lvl4pPr lvl="3" algn="l">
              <a:lnSpc>
                <a:spcPct val="100000"/>
              </a:lnSpc>
              <a:spcBef>
                <a:spcPts val="0"/>
              </a:spcBef>
              <a:spcAft>
                <a:spcPts val="0"/>
              </a:spcAft>
              <a:buClr>
                <a:schemeClr val="lt1"/>
              </a:buClr>
              <a:buSzPts val="10000"/>
              <a:buNone/>
              <a:defRPr sz="10000">
                <a:solidFill>
                  <a:schemeClr val="lt1"/>
                </a:solidFill>
              </a:defRPr>
            </a:lvl4pPr>
            <a:lvl5pPr lvl="4" algn="l">
              <a:lnSpc>
                <a:spcPct val="100000"/>
              </a:lnSpc>
              <a:spcBef>
                <a:spcPts val="0"/>
              </a:spcBef>
              <a:spcAft>
                <a:spcPts val="0"/>
              </a:spcAft>
              <a:buClr>
                <a:schemeClr val="lt1"/>
              </a:buClr>
              <a:buSzPts val="10000"/>
              <a:buNone/>
              <a:defRPr sz="10000">
                <a:solidFill>
                  <a:schemeClr val="lt1"/>
                </a:solidFill>
              </a:defRPr>
            </a:lvl5pPr>
            <a:lvl6pPr lvl="5" algn="l">
              <a:lnSpc>
                <a:spcPct val="100000"/>
              </a:lnSpc>
              <a:spcBef>
                <a:spcPts val="0"/>
              </a:spcBef>
              <a:spcAft>
                <a:spcPts val="0"/>
              </a:spcAft>
              <a:buClr>
                <a:schemeClr val="lt1"/>
              </a:buClr>
              <a:buSzPts val="10000"/>
              <a:buNone/>
              <a:defRPr sz="10000">
                <a:solidFill>
                  <a:schemeClr val="lt1"/>
                </a:solidFill>
              </a:defRPr>
            </a:lvl6pPr>
            <a:lvl7pPr lvl="6" algn="l">
              <a:lnSpc>
                <a:spcPct val="100000"/>
              </a:lnSpc>
              <a:spcBef>
                <a:spcPts val="0"/>
              </a:spcBef>
              <a:spcAft>
                <a:spcPts val="0"/>
              </a:spcAft>
              <a:buClr>
                <a:schemeClr val="lt1"/>
              </a:buClr>
              <a:buSzPts val="10000"/>
              <a:buNone/>
              <a:defRPr sz="10000">
                <a:solidFill>
                  <a:schemeClr val="lt1"/>
                </a:solidFill>
              </a:defRPr>
            </a:lvl7pPr>
            <a:lvl8pPr lvl="7" algn="l">
              <a:lnSpc>
                <a:spcPct val="100000"/>
              </a:lnSpc>
              <a:spcBef>
                <a:spcPts val="0"/>
              </a:spcBef>
              <a:spcAft>
                <a:spcPts val="0"/>
              </a:spcAft>
              <a:buClr>
                <a:schemeClr val="lt1"/>
              </a:buClr>
              <a:buSzPts val="10000"/>
              <a:buNone/>
              <a:defRPr sz="10000">
                <a:solidFill>
                  <a:schemeClr val="lt1"/>
                </a:solidFill>
              </a:defRPr>
            </a:lvl8pPr>
            <a:lvl9pPr lvl="8" algn="l">
              <a:lnSpc>
                <a:spcPct val="100000"/>
              </a:lnSpc>
              <a:spcBef>
                <a:spcPts val="0"/>
              </a:spcBef>
              <a:spcAft>
                <a:spcPts val="0"/>
              </a:spcAft>
              <a:buClr>
                <a:schemeClr val="lt1"/>
              </a:buClr>
              <a:buSzPts val="10000"/>
              <a:buNone/>
              <a:defRPr sz="10000">
                <a:solidFill>
                  <a:schemeClr val="lt1"/>
                </a:solidFill>
              </a:defRPr>
            </a:lvl9pPr>
          </a:lstStyle>
          <a:p>
            <a:r>
              <a:t>xx%</a:t>
            </a:r>
          </a:p>
        </p:txBody>
      </p:sp>
      <p:sp>
        <p:nvSpPr>
          <p:cNvPr id="56" name="Google Shape;56;p24"/>
          <p:cNvSpPr txBox="1">
            <a:spLocks noGrp="1"/>
          </p:cNvSpPr>
          <p:nvPr>
            <p:ph type="body" idx="1"/>
          </p:nvPr>
        </p:nvSpPr>
        <p:spPr>
          <a:xfrm>
            <a:off x="311700" y="2121425"/>
            <a:ext cx="5334900" cy="942600"/>
          </a:xfrm>
          <a:prstGeom prst="rect">
            <a:avLst/>
          </a:prstGeom>
          <a:noFill/>
          <a:ln>
            <a:noFill/>
          </a:ln>
        </p:spPr>
        <p:txBody>
          <a:bodyPr spcFirstLastPara="1" wrap="square" lIns="91425" tIns="91425" rIns="91425" bIns="91425" anchor="t" anchorCtr="0">
            <a:noAutofit/>
          </a:bodyPr>
          <a:lstStyle>
            <a:lvl1pPr marL="457200" lvl="0" indent="-311150" algn="l">
              <a:lnSpc>
                <a:spcPct val="115000"/>
              </a:lnSpc>
              <a:spcBef>
                <a:spcPts val="0"/>
              </a:spcBef>
              <a:spcAft>
                <a:spcPts val="0"/>
              </a:spcAft>
              <a:buClr>
                <a:schemeClr val="accent2"/>
              </a:buClr>
              <a:buSzPts val="1300"/>
              <a:buChar char="●"/>
              <a:defRPr>
                <a:solidFill>
                  <a:schemeClr val="accent2"/>
                </a:solidFill>
              </a:defRPr>
            </a:lvl1pPr>
            <a:lvl2pPr marL="914400" lvl="1" indent="-298450" algn="l">
              <a:lnSpc>
                <a:spcPct val="115000"/>
              </a:lnSpc>
              <a:spcBef>
                <a:spcPts val="1600"/>
              </a:spcBef>
              <a:spcAft>
                <a:spcPts val="0"/>
              </a:spcAft>
              <a:buClr>
                <a:schemeClr val="accent2"/>
              </a:buClr>
              <a:buSzPts val="1100"/>
              <a:buChar char="○"/>
              <a:defRPr>
                <a:solidFill>
                  <a:schemeClr val="accent2"/>
                </a:solidFill>
              </a:defRPr>
            </a:lvl2pPr>
            <a:lvl3pPr marL="1371600" lvl="2" indent="-298450" algn="l">
              <a:lnSpc>
                <a:spcPct val="115000"/>
              </a:lnSpc>
              <a:spcBef>
                <a:spcPts val="1600"/>
              </a:spcBef>
              <a:spcAft>
                <a:spcPts val="0"/>
              </a:spcAft>
              <a:buClr>
                <a:schemeClr val="accent2"/>
              </a:buClr>
              <a:buSzPts val="1100"/>
              <a:buChar char="■"/>
              <a:defRPr>
                <a:solidFill>
                  <a:schemeClr val="accent2"/>
                </a:solidFill>
              </a:defRPr>
            </a:lvl3pPr>
            <a:lvl4pPr marL="1828800" lvl="3" indent="-298450" algn="l">
              <a:lnSpc>
                <a:spcPct val="115000"/>
              </a:lnSpc>
              <a:spcBef>
                <a:spcPts val="1600"/>
              </a:spcBef>
              <a:spcAft>
                <a:spcPts val="0"/>
              </a:spcAft>
              <a:buClr>
                <a:schemeClr val="accent2"/>
              </a:buClr>
              <a:buSzPts val="1100"/>
              <a:buChar char="●"/>
              <a:defRPr>
                <a:solidFill>
                  <a:schemeClr val="accent2"/>
                </a:solidFill>
              </a:defRPr>
            </a:lvl4pPr>
            <a:lvl5pPr marL="2286000" lvl="4" indent="-298450" algn="l">
              <a:lnSpc>
                <a:spcPct val="115000"/>
              </a:lnSpc>
              <a:spcBef>
                <a:spcPts val="1600"/>
              </a:spcBef>
              <a:spcAft>
                <a:spcPts val="0"/>
              </a:spcAft>
              <a:buClr>
                <a:schemeClr val="accent2"/>
              </a:buClr>
              <a:buSzPts val="1100"/>
              <a:buChar char="○"/>
              <a:defRPr>
                <a:solidFill>
                  <a:schemeClr val="accent2"/>
                </a:solidFill>
              </a:defRPr>
            </a:lvl5pPr>
            <a:lvl6pPr marL="2743200" lvl="5" indent="-298450" algn="l">
              <a:lnSpc>
                <a:spcPct val="115000"/>
              </a:lnSpc>
              <a:spcBef>
                <a:spcPts val="1600"/>
              </a:spcBef>
              <a:spcAft>
                <a:spcPts val="0"/>
              </a:spcAft>
              <a:buClr>
                <a:schemeClr val="accent2"/>
              </a:buClr>
              <a:buSzPts val="1100"/>
              <a:buChar char="■"/>
              <a:defRPr>
                <a:solidFill>
                  <a:schemeClr val="accent2"/>
                </a:solidFill>
              </a:defRPr>
            </a:lvl6pPr>
            <a:lvl7pPr marL="3200400" lvl="6" indent="-298450" algn="l">
              <a:lnSpc>
                <a:spcPct val="115000"/>
              </a:lnSpc>
              <a:spcBef>
                <a:spcPts val="1600"/>
              </a:spcBef>
              <a:spcAft>
                <a:spcPts val="0"/>
              </a:spcAft>
              <a:buClr>
                <a:schemeClr val="accent2"/>
              </a:buClr>
              <a:buSzPts val="1100"/>
              <a:buChar char="●"/>
              <a:defRPr>
                <a:solidFill>
                  <a:schemeClr val="accent2"/>
                </a:solidFill>
              </a:defRPr>
            </a:lvl7pPr>
            <a:lvl8pPr marL="3657600" lvl="7" indent="-298450" algn="l">
              <a:lnSpc>
                <a:spcPct val="115000"/>
              </a:lnSpc>
              <a:spcBef>
                <a:spcPts val="1600"/>
              </a:spcBef>
              <a:spcAft>
                <a:spcPts val="0"/>
              </a:spcAft>
              <a:buClr>
                <a:schemeClr val="accent2"/>
              </a:buClr>
              <a:buSzPts val="1100"/>
              <a:buChar char="○"/>
              <a:defRPr>
                <a:solidFill>
                  <a:schemeClr val="accent2"/>
                </a:solidFill>
              </a:defRPr>
            </a:lvl8pPr>
            <a:lvl9pPr marL="4114800" lvl="8" indent="-298450" algn="l">
              <a:lnSpc>
                <a:spcPct val="115000"/>
              </a:lnSpc>
              <a:spcBef>
                <a:spcPts val="1600"/>
              </a:spcBef>
              <a:spcAft>
                <a:spcPts val="1600"/>
              </a:spcAft>
              <a:buClr>
                <a:schemeClr val="accent2"/>
              </a:buClr>
              <a:buSzPts val="1100"/>
              <a:buChar char="■"/>
              <a:defRPr>
                <a:solidFill>
                  <a:schemeClr val="accent2"/>
                </a:solidFill>
              </a:defRPr>
            </a:lvl9pPr>
          </a:lstStyle>
          <a:p/>
        </p:txBody>
      </p:sp>
      <p:sp>
        <p:nvSpPr>
          <p:cNvPr id="57" name="Google Shape;57;p2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Roboto" panose="02000000000000000000"/>
                <a:ea typeface="Roboto" panose="02000000000000000000"/>
                <a:cs typeface="Roboto" panose="02000000000000000000"/>
                <a:sym typeface="Roboto" panose="02000000000000000000"/>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Roboto" panose="02000000000000000000"/>
                <a:ea typeface="Roboto" panose="02000000000000000000"/>
                <a:cs typeface="Roboto" panose="02000000000000000000"/>
                <a:sym typeface="Roboto" panose="02000000000000000000"/>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Roboto" panose="02000000000000000000"/>
                <a:ea typeface="Roboto" panose="02000000000000000000"/>
                <a:cs typeface="Roboto" panose="02000000000000000000"/>
                <a:sym typeface="Roboto" panose="02000000000000000000"/>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Roboto" panose="02000000000000000000"/>
                <a:ea typeface="Roboto" panose="02000000000000000000"/>
                <a:cs typeface="Roboto" panose="02000000000000000000"/>
                <a:sym typeface="Roboto" panose="02000000000000000000"/>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Roboto" panose="02000000000000000000"/>
                <a:ea typeface="Roboto" panose="02000000000000000000"/>
                <a:cs typeface="Roboto" panose="02000000000000000000"/>
                <a:sym typeface="Roboto" panose="02000000000000000000"/>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Roboto" panose="02000000000000000000"/>
                <a:ea typeface="Roboto" panose="02000000000000000000"/>
                <a:cs typeface="Roboto" panose="02000000000000000000"/>
                <a:sym typeface="Roboto" panose="02000000000000000000"/>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Roboto" panose="02000000000000000000"/>
                <a:ea typeface="Roboto" panose="02000000000000000000"/>
                <a:cs typeface="Roboto" panose="02000000000000000000"/>
                <a:sym typeface="Roboto" panose="02000000000000000000"/>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Roboto" panose="02000000000000000000"/>
                <a:ea typeface="Roboto" panose="02000000000000000000"/>
                <a:cs typeface="Roboto" panose="02000000000000000000"/>
                <a:sym typeface="Roboto" panose="02000000000000000000"/>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Roboto" panose="02000000000000000000"/>
                <a:ea typeface="Roboto" panose="02000000000000000000"/>
                <a:cs typeface="Roboto" panose="02000000000000000000"/>
                <a:sym typeface="Roboto" panose="02000000000000000000"/>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1" name="Shape 58"/>
        <p:cNvGrpSpPr/>
        <p:nvPr/>
      </p:nvGrpSpPr>
      <p:grpSpPr>
        <a:xfrm>
          <a:off x="0" y="0"/>
          <a:ext cx="0" cy="0"/>
          <a:chOff x="0" y="0"/>
          <a:chExt cx="0" cy="0"/>
        </a:xfrm>
      </p:grpSpPr>
      <p:sp>
        <p:nvSpPr>
          <p:cNvPr id="59" name="Google Shape;59;p2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Roboto" panose="02000000000000000000"/>
                <a:ea typeface="Roboto" panose="02000000000000000000"/>
                <a:cs typeface="Roboto" panose="02000000000000000000"/>
                <a:sym typeface="Roboto" panose="02000000000000000000"/>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Roboto" panose="02000000000000000000"/>
                <a:ea typeface="Roboto" panose="02000000000000000000"/>
                <a:cs typeface="Roboto" panose="02000000000000000000"/>
                <a:sym typeface="Roboto" panose="02000000000000000000"/>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Roboto" panose="02000000000000000000"/>
                <a:ea typeface="Roboto" panose="02000000000000000000"/>
                <a:cs typeface="Roboto" panose="02000000000000000000"/>
                <a:sym typeface="Roboto" panose="02000000000000000000"/>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Roboto" panose="02000000000000000000"/>
                <a:ea typeface="Roboto" panose="02000000000000000000"/>
                <a:cs typeface="Roboto" panose="02000000000000000000"/>
                <a:sym typeface="Roboto" panose="02000000000000000000"/>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Roboto" panose="02000000000000000000"/>
                <a:ea typeface="Roboto" panose="02000000000000000000"/>
                <a:cs typeface="Roboto" panose="02000000000000000000"/>
                <a:sym typeface="Roboto" panose="02000000000000000000"/>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Roboto" panose="02000000000000000000"/>
                <a:ea typeface="Roboto" panose="02000000000000000000"/>
                <a:cs typeface="Roboto" panose="02000000000000000000"/>
                <a:sym typeface="Roboto" panose="02000000000000000000"/>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Roboto" panose="02000000000000000000"/>
                <a:ea typeface="Roboto" panose="02000000000000000000"/>
                <a:cs typeface="Roboto" panose="02000000000000000000"/>
                <a:sym typeface="Roboto" panose="02000000000000000000"/>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Roboto" panose="02000000000000000000"/>
                <a:ea typeface="Roboto" panose="02000000000000000000"/>
                <a:cs typeface="Roboto" panose="02000000000000000000"/>
                <a:sym typeface="Roboto" panose="02000000000000000000"/>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Roboto" panose="02000000000000000000"/>
                <a:ea typeface="Roboto" panose="02000000000000000000"/>
                <a:cs typeface="Roboto" panose="02000000000000000000"/>
                <a:sym typeface="Roboto" panose="02000000000000000000"/>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1" name="Shape 14"/>
        <p:cNvGrpSpPr/>
        <p:nvPr/>
      </p:nvGrpSpPr>
      <p:grpSpPr>
        <a:xfrm>
          <a:off x="0" y="0"/>
          <a:ext cx="0" cy="0"/>
          <a:chOff x="0" y="0"/>
          <a:chExt cx="0" cy="0"/>
        </a:xfrm>
      </p:grpSpPr>
      <p:sp>
        <p:nvSpPr>
          <p:cNvPr id="15" name="Google Shape;15;p16"/>
          <p:cNvSpPr/>
          <p:nvPr/>
        </p:nvSpPr>
        <p:spPr>
          <a:xfrm>
            <a:off x="0" y="0"/>
            <a:ext cx="9144000" cy="12771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6" name="Google Shape;16;p16"/>
          <p:cNvSpPr txBox="1">
            <a:spLocks noGrp="1"/>
          </p:cNvSpPr>
          <p:nvPr>
            <p:ph type="title"/>
          </p:nvPr>
        </p:nvSpPr>
        <p:spPr>
          <a:xfrm>
            <a:off x="311725" y="500925"/>
            <a:ext cx="8520600" cy="623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lt1"/>
              </a:buClr>
              <a:buSzPts val="2800"/>
              <a:buNone/>
              <a:defRPr>
                <a:solidFill>
                  <a:schemeClr val="lt1"/>
                </a:solidFill>
              </a:defRPr>
            </a:lvl1pPr>
            <a:lvl2pPr lvl="1" algn="l">
              <a:lnSpc>
                <a:spcPct val="100000"/>
              </a:lnSpc>
              <a:spcBef>
                <a:spcPts val="0"/>
              </a:spcBef>
              <a:spcAft>
                <a:spcPts val="0"/>
              </a:spcAft>
              <a:buClr>
                <a:schemeClr val="lt1"/>
              </a:buClr>
              <a:buSzPts val="2800"/>
              <a:buNone/>
              <a:defRPr>
                <a:solidFill>
                  <a:schemeClr val="lt1"/>
                </a:solidFill>
              </a:defRPr>
            </a:lvl2pPr>
            <a:lvl3pPr lvl="2" algn="l">
              <a:lnSpc>
                <a:spcPct val="100000"/>
              </a:lnSpc>
              <a:spcBef>
                <a:spcPts val="0"/>
              </a:spcBef>
              <a:spcAft>
                <a:spcPts val="0"/>
              </a:spcAft>
              <a:buClr>
                <a:schemeClr val="lt1"/>
              </a:buClr>
              <a:buSzPts val="2800"/>
              <a:buNone/>
              <a:defRPr>
                <a:solidFill>
                  <a:schemeClr val="lt1"/>
                </a:solidFill>
              </a:defRPr>
            </a:lvl3pPr>
            <a:lvl4pPr lvl="3" algn="l">
              <a:lnSpc>
                <a:spcPct val="100000"/>
              </a:lnSpc>
              <a:spcBef>
                <a:spcPts val="0"/>
              </a:spcBef>
              <a:spcAft>
                <a:spcPts val="0"/>
              </a:spcAft>
              <a:buClr>
                <a:schemeClr val="lt1"/>
              </a:buClr>
              <a:buSzPts val="2800"/>
              <a:buNone/>
              <a:defRPr>
                <a:solidFill>
                  <a:schemeClr val="lt1"/>
                </a:solidFill>
              </a:defRPr>
            </a:lvl4pPr>
            <a:lvl5pPr lvl="4" algn="l">
              <a:lnSpc>
                <a:spcPct val="100000"/>
              </a:lnSpc>
              <a:spcBef>
                <a:spcPts val="0"/>
              </a:spcBef>
              <a:spcAft>
                <a:spcPts val="0"/>
              </a:spcAft>
              <a:buClr>
                <a:schemeClr val="lt1"/>
              </a:buClr>
              <a:buSzPts val="2800"/>
              <a:buNone/>
              <a:defRPr>
                <a:solidFill>
                  <a:schemeClr val="lt1"/>
                </a:solidFill>
              </a:defRPr>
            </a:lvl5pPr>
            <a:lvl6pPr lvl="5" algn="l">
              <a:lnSpc>
                <a:spcPct val="100000"/>
              </a:lnSpc>
              <a:spcBef>
                <a:spcPts val="0"/>
              </a:spcBef>
              <a:spcAft>
                <a:spcPts val="0"/>
              </a:spcAft>
              <a:buClr>
                <a:schemeClr val="lt1"/>
              </a:buClr>
              <a:buSzPts val="2800"/>
              <a:buNone/>
              <a:defRPr>
                <a:solidFill>
                  <a:schemeClr val="lt1"/>
                </a:solidFill>
              </a:defRPr>
            </a:lvl6pPr>
            <a:lvl7pPr lvl="6" algn="l">
              <a:lnSpc>
                <a:spcPct val="100000"/>
              </a:lnSpc>
              <a:spcBef>
                <a:spcPts val="0"/>
              </a:spcBef>
              <a:spcAft>
                <a:spcPts val="0"/>
              </a:spcAft>
              <a:buClr>
                <a:schemeClr val="lt1"/>
              </a:buClr>
              <a:buSzPts val="2800"/>
              <a:buNone/>
              <a:defRPr>
                <a:solidFill>
                  <a:schemeClr val="lt1"/>
                </a:solidFill>
              </a:defRPr>
            </a:lvl7pPr>
            <a:lvl8pPr lvl="7" algn="l">
              <a:lnSpc>
                <a:spcPct val="100000"/>
              </a:lnSpc>
              <a:spcBef>
                <a:spcPts val="0"/>
              </a:spcBef>
              <a:spcAft>
                <a:spcPts val="0"/>
              </a:spcAft>
              <a:buClr>
                <a:schemeClr val="lt1"/>
              </a:buClr>
              <a:buSzPts val="2800"/>
              <a:buNone/>
              <a:defRPr>
                <a:solidFill>
                  <a:schemeClr val="lt1"/>
                </a:solidFill>
              </a:defRPr>
            </a:lvl8pPr>
            <a:lvl9pPr lvl="8" algn="l">
              <a:lnSpc>
                <a:spcPct val="100000"/>
              </a:lnSpc>
              <a:spcBef>
                <a:spcPts val="0"/>
              </a:spcBef>
              <a:spcAft>
                <a:spcPts val="0"/>
              </a:spcAft>
              <a:buClr>
                <a:schemeClr val="lt1"/>
              </a:buClr>
              <a:buSzPts val="2800"/>
              <a:buNone/>
              <a:defRPr>
                <a:solidFill>
                  <a:schemeClr val="lt1"/>
                </a:solidFill>
              </a:defRPr>
            </a:lvl9pPr>
          </a:lstStyle>
          <a:p/>
        </p:txBody>
      </p:sp>
      <p:sp>
        <p:nvSpPr>
          <p:cNvPr id="17" name="Google Shape;17;p16"/>
          <p:cNvSpPr txBox="1">
            <a:spLocks noGrp="1"/>
          </p:cNvSpPr>
          <p:nvPr>
            <p:ph type="body" idx="1"/>
          </p:nvPr>
        </p:nvSpPr>
        <p:spPr>
          <a:xfrm>
            <a:off x="311700" y="1505700"/>
            <a:ext cx="3999900" cy="3076200"/>
          </a:xfrm>
          <a:prstGeom prst="rect">
            <a:avLst/>
          </a:prstGeom>
          <a:noFill/>
          <a:ln>
            <a:noFill/>
          </a:ln>
        </p:spPr>
        <p:txBody>
          <a:bodyPr spcFirstLastPara="1" wrap="square" lIns="91425" tIns="91425" rIns="91425" bIns="91425" anchor="t" anchorCtr="0">
            <a:no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1600"/>
              </a:spcBef>
              <a:spcAft>
                <a:spcPts val="0"/>
              </a:spcAft>
              <a:buSzPts val="1100"/>
              <a:buChar char="○"/>
              <a:defRPr/>
            </a:lvl2pPr>
            <a:lvl3pPr marL="1371600" lvl="2" indent="-298450" algn="l">
              <a:lnSpc>
                <a:spcPct val="115000"/>
              </a:lnSpc>
              <a:spcBef>
                <a:spcPts val="1600"/>
              </a:spcBef>
              <a:spcAft>
                <a:spcPts val="0"/>
              </a:spcAft>
              <a:buSzPts val="1100"/>
              <a:buChar char="■"/>
              <a:defRPr/>
            </a:lvl3pPr>
            <a:lvl4pPr marL="1828800" lvl="3" indent="-298450" algn="l">
              <a:lnSpc>
                <a:spcPct val="115000"/>
              </a:lnSpc>
              <a:spcBef>
                <a:spcPts val="1600"/>
              </a:spcBef>
              <a:spcAft>
                <a:spcPts val="0"/>
              </a:spcAft>
              <a:buSzPts val="1100"/>
              <a:buChar char="●"/>
              <a:defRPr/>
            </a:lvl4pPr>
            <a:lvl5pPr marL="2286000" lvl="4" indent="-298450" algn="l">
              <a:lnSpc>
                <a:spcPct val="115000"/>
              </a:lnSpc>
              <a:spcBef>
                <a:spcPts val="1600"/>
              </a:spcBef>
              <a:spcAft>
                <a:spcPts val="0"/>
              </a:spcAft>
              <a:buSzPts val="1100"/>
              <a:buChar char="○"/>
              <a:defRPr/>
            </a:lvl5pPr>
            <a:lvl6pPr marL="2743200" lvl="5" indent="-298450" algn="l">
              <a:lnSpc>
                <a:spcPct val="115000"/>
              </a:lnSpc>
              <a:spcBef>
                <a:spcPts val="1600"/>
              </a:spcBef>
              <a:spcAft>
                <a:spcPts val="0"/>
              </a:spcAft>
              <a:buSzPts val="1100"/>
              <a:buChar char="■"/>
              <a:defRPr/>
            </a:lvl6pPr>
            <a:lvl7pPr marL="3200400" lvl="6" indent="-298450" algn="l">
              <a:lnSpc>
                <a:spcPct val="115000"/>
              </a:lnSpc>
              <a:spcBef>
                <a:spcPts val="1600"/>
              </a:spcBef>
              <a:spcAft>
                <a:spcPts val="0"/>
              </a:spcAft>
              <a:buSzPts val="1100"/>
              <a:buChar char="●"/>
              <a:defRPr/>
            </a:lvl7pPr>
            <a:lvl8pPr marL="3657600" lvl="7" indent="-298450" algn="l">
              <a:lnSpc>
                <a:spcPct val="115000"/>
              </a:lnSpc>
              <a:spcBef>
                <a:spcPts val="1600"/>
              </a:spcBef>
              <a:spcAft>
                <a:spcPts val="0"/>
              </a:spcAft>
              <a:buSzPts val="1100"/>
              <a:buChar char="○"/>
              <a:defRPr/>
            </a:lvl8pPr>
            <a:lvl9pPr marL="4114800" lvl="8" indent="-298450" algn="l">
              <a:lnSpc>
                <a:spcPct val="115000"/>
              </a:lnSpc>
              <a:spcBef>
                <a:spcPts val="1600"/>
              </a:spcBef>
              <a:spcAft>
                <a:spcPts val="1600"/>
              </a:spcAft>
              <a:buSzPts val="1100"/>
              <a:buChar char="■"/>
              <a:defRPr/>
            </a:lvl9pPr>
          </a:lstStyle>
          <a:p/>
        </p:txBody>
      </p:sp>
      <p:sp>
        <p:nvSpPr>
          <p:cNvPr id="18" name="Google Shape;18;p16"/>
          <p:cNvSpPr txBox="1">
            <a:spLocks noGrp="1"/>
          </p:cNvSpPr>
          <p:nvPr>
            <p:ph type="body" idx="2"/>
          </p:nvPr>
        </p:nvSpPr>
        <p:spPr>
          <a:xfrm>
            <a:off x="4832400" y="1505700"/>
            <a:ext cx="3999900" cy="3076200"/>
          </a:xfrm>
          <a:prstGeom prst="rect">
            <a:avLst/>
          </a:prstGeom>
          <a:noFill/>
          <a:ln>
            <a:noFill/>
          </a:ln>
        </p:spPr>
        <p:txBody>
          <a:bodyPr spcFirstLastPara="1" wrap="square" lIns="91425" tIns="91425" rIns="91425" bIns="91425" anchor="t" anchorCtr="0">
            <a:no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1600"/>
              </a:spcBef>
              <a:spcAft>
                <a:spcPts val="0"/>
              </a:spcAft>
              <a:buSzPts val="1100"/>
              <a:buChar char="○"/>
              <a:defRPr/>
            </a:lvl2pPr>
            <a:lvl3pPr marL="1371600" lvl="2" indent="-298450" algn="l">
              <a:lnSpc>
                <a:spcPct val="115000"/>
              </a:lnSpc>
              <a:spcBef>
                <a:spcPts val="1600"/>
              </a:spcBef>
              <a:spcAft>
                <a:spcPts val="0"/>
              </a:spcAft>
              <a:buSzPts val="1100"/>
              <a:buChar char="■"/>
              <a:defRPr/>
            </a:lvl3pPr>
            <a:lvl4pPr marL="1828800" lvl="3" indent="-298450" algn="l">
              <a:lnSpc>
                <a:spcPct val="115000"/>
              </a:lnSpc>
              <a:spcBef>
                <a:spcPts val="1600"/>
              </a:spcBef>
              <a:spcAft>
                <a:spcPts val="0"/>
              </a:spcAft>
              <a:buSzPts val="1100"/>
              <a:buChar char="●"/>
              <a:defRPr/>
            </a:lvl4pPr>
            <a:lvl5pPr marL="2286000" lvl="4" indent="-298450" algn="l">
              <a:lnSpc>
                <a:spcPct val="115000"/>
              </a:lnSpc>
              <a:spcBef>
                <a:spcPts val="1600"/>
              </a:spcBef>
              <a:spcAft>
                <a:spcPts val="0"/>
              </a:spcAft>
              <a:buSzPts val="1100"/>
              <a:buChar char="○"/>
              <a:defRPr/>
            </a:lvl5pPr>
            <a:lvl6pPr marL="2743200" lvl="5" indent="-298450" algn="l">
              <a:lnSpc>
                <a:spcPct val="115000"/>
              </a:lnSpc>
              <a:spcBef>
                <a:spcPts val="1600"/>
              </a:spcBef>
              <a:spcAft>
                <a:spcPts val="0"/>
              </a:spcAft>
              <a:buSzPts val="1100"/>
              <a:buChar char="■"/>
              <a:defRPr/>
            </a:lvl6pPr>
            <a:lvl7pPr marL="3200400" lvl="6" indent="-298450" algn="l">
              <a:lnSpc>
                <a:spcPct val="115000"/>
              </a:lnSpc>
              <a:spcBef>
                <a:spcPts val="1600"/>
              </a:spcBef>
              <a:spcAft>
                <a:spcPts val="0"/>
              </a:spcAft>
              <a:buSzPts val="1100"/>
              <a:buChar char="●"/>
              <a:defRPr/>
            </a:lvl7pPr>
            <a:lvl8pPr marL="3657600" lvl="7" indent="-298450" algn="l">
              <a:lnSpc>
                <a:spcPct val="115000"/>
              </a:lnSpc>
              <a:spcBef>
                <a:spcPts val="1600"/>
              </a:spcBef>
              <a:spcAft>
                <a:spcPts val="0"/>
              </a:spcAft>
              <a:buSzPts val="1100"/>
              <a:buChar char="○"/>
              <a:defRPr/>
            </a:lvl8pPr>
            <a:lvl9pPr marL="4114800" lvl="8" indent="-298450" algn="l">
              <a:lnSpc>
                <a:spcPct val="115000"/>
              </a:lnSpc>
              <a:spcBef>
                <a:spcPts val="1600"/>
              </a:spcBef>
              <a:spcAft>
                <a:spcPts val="1600"/>
              </a:spcAft>
              <a:buSzPts val="1100"/>
              <a:buChar char="■"/>
              <a:defRPr/>
            </a:lvl9pPr>
          </a:lstStyle>
          <a:p/>
        </p:txBody>
      </p:sp>
      <p:sp>
        <p:nvSpPr>
          <p:cNvPr id="19" name="Google Shape;19;p1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Roboto" panose="02000000000000000000"/>
                <a:ea typeface="Roboto" panose="02000000000000000000"/>
                <a:cs typeface="Roboto" panose="02000000000000000000"/>
                <a:sym typeface="Roboto" panose="02000000000000000000"/>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Roboto" panose="02000000000000000000"/>
                <a:ea typeface="Roboto" panose="02000000000000000000"/>
                <a:cs typeface="Roboto" panose="02000000000000000000"/>
                <a:sym typeface="Roboto" panose="02000000000000000000"/>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Roboto" panose="02000000000000000000"/>
                <a:ea typeface="Roboto" panose="02000000000000000000"/>
                <a:cs typeface="Roboto" panose="02000000000000000000"/>
                <a:sym typeface="Roboto" panose="02000000000000000000"/>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Roboto" panose="02000000000000000000"/>
                <a:ea typeface="Roboto" panose="02000000000000000000"/>
                <a:cs typeface="Roboto" panose="02000000000000000000"/>
                <a:sym typeface="Roboto" panose="02000000000000000000"/>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Roboto" panose="02000000000000000000"/>
                <a:ea typeface="Roboto" panose="02000000000000000000"/>
                <a:cs typeface="Roboto" panose="02000000000000000000"/>
                <a:sym typeface="Roboto" panose="02000000000000000000"/>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Roboto" panose="02000000000000000000"/>
                <a:ea typeface="Roboto" panose="02000000000000000000"/>
                <a:cs typeface="Roboto" panose="02000000000000000000"/>
                <a:sym typeface="Roboto" panose="02000000000000000000"/>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Roboto" panose="02000000000000000000"/>
                <a:ea typeface="Roboto" panose="02000000000000000000"/>
                <a:cs typeface="Roboto" panose="02000000000000000000"/>
                <a:sym typeface="Roboto" panose="02000000000000000000"/>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Roboto" panose="02000000000000000000"/>
                <a:ea typeface="Roboto" panose="02000000000000000000"/>
                <a:cs typeface="Roboto" panose="02000000000000000000"/>
                <a:sym typeface="Roboto" panose="02000000000000000000"/>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Roboto" panose="02000000000000000000"/>
                <a:ea typeface="Roboto" panose="02000000000000000000"/>
                <a:cs typeface="Roboto" panose="02000000000000000000"/>
                <a:sym typeface="Roboto" panose="02000000000000000000"/>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1" name="Shape 20"/>
        <p:cNvGrpSpPr/>
        <p:nvPr/>
      </p:nvGrpSpPr>
      <p:grpSpPr>
        <a:xfrm>
          <a:off x="0" y="0"/>
          <a:ext cx="0" cy="0"/>
          <a:chOff x="0" y="0"/>
          <a:chExt cx="0" cy="0"/>
        </a:xfrm>
      </p:grpSpPr>
      <p:sp>
        <p:nvSpPr>
          <p:cNvPr id="21" name="Google Shape;21;p17"/>
          <p:cNvSpPr/>
          <p:nvPr/>
        </p:nvSpPr>
        <p:spPr>
          <a:xfrm>
            <a:off x="0" y="0"/>
            <a:ext cx="9144000" cy="12771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2" name="Google Shape;22;p17"/>
          <p:cNvSpPr txBox="1">
            <a:spLocks noGrp="1"/>
          </p:cNvSpPr>
          <p:nvPr>
            <p:ph type="title"/>
          </p:nvPr>
        </p:nvSpPr>
        <p:spPr>
          <a:xfrm>
            <a:off x="311725" y="500925"/>
            <a:ext cx="8520600" cy="623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lt1"/>
              </a:buClr>
              <a:buSzPts val="2800"/>
              <a:buNone/>
              <a:defRPr>
                <a:solidFill>
                  <a:schemeClr val="lt1"/>
                </a:solidFill>
              </a:defRPr>
            </a:lvl1pPr>
            <a:lvl2pPr lvl="1" algn="l">
              <a:lnSpc>
                <a:spcPct val="100000"/>
              </a:lnSpc>
              <a:spcBef>
                <a:spcPts val="0"/>
              </a:spcBef>
              <a:spcAft>
                <a:spcPts val="0"/>
              </a:spcAft>
              <a:buClr>
                <a:schemeClr val="lt1"/>
              </a:buClr>
              <a:buSzPts val="2800"/>
              <a:buNone/>
              <a:defRPr>
                <a:solidFill>
                  <a:schemeClr val="lt1"/>
                </a:solidFill>
              </a:defRPr>
            </a:lvl2pPr>
            <a:lvl3pPr lvl="2" algn="l">
              <a:lnSpc>
                <a:spcPct val="100000"/>
              </a:lnSpc>
              <a:spcBef>
                <a:spcPts val="0"/>
              </a:spcBef>
              <a:spcAft>
                <a:spcPts val="0"/>
              </a:spcAft>
              <a:buClr>
                <a:schemeClr val="lt1"/>
              </a:buClr>
              <a:buSzPts val="2800"/>
              <a:buNone/>
              <a:defRPr>
                <a:solidFill>
                  <a:schemeClr val="lt1"/>
                </a:solidFill>
              </a:defRPr>
            </a:lvl3pPr>
            <a:lvl4pPr lvl="3" algn="l">
              <a:lnSpc>
                <a:spcPct val="100000"/>
              </a:lnSpc>
              <a:spcBef>
                <a:spcPts val="0"/>
              </a:spcBef>
              <a:spcAft>
                <a:spcPts val="0"/>
              </a:spcAft>
              <a:buClr>
                <a:schemeClr val="lt1"/>
              </a:buClr>
              <a:buSzPts val="2800"/>
              <a:buNone/>
              <a:defRPr>
                <a:solidFill>
                  <a:schemeClr val="lt1"/>
                </a:solidFill>
              </a:defRPr>
            </a:lvl4pPr>
            <a:lvl5pPr lvl="4" algn="l">
              <a:lnSpc>
                <a:spcPct val="100000"/>
              </a:lnSpc>
              <a:spcBef>
                <a:spcPts val="0"/>
              </a:spcBef>
              <a:spcAft>
                <a:spcPts val="0"/>
              </a:spcAft>
              <a:buClr>
                <a:schemeClr val="lt1"/>
              </a:buClr>
              <a:buSzPts val="2800"/>
              <a:buNone/>
              <a:defRPr>
                <a:solidFill>
                  <a:schemeClr val="lt1"/>
                </a:solidFill>
              </a:defRPr>
            </a:lvl5pPr>
            <a:lvl6pPr lvl="5" algn="l">
              <a:lnSpc>
                <a:spcPct val="100000"/>
              </a:lnSpc>
              <a:spcBef>
                <a:spcPts val="0"/>
              </a:spcBef>
              <a:spcAft>
                <a:spcPts val="0"/>
              </a:spcAft>
              <a:buClr>
                <a:schemeClr val="lt1"/>
              </a:buClr>
              <a:buSzPts val="2800"/>
              <a:buNone/>
              <a:defRPr>
                <a:solidFill>
                  <a:schemeClr val="lt1"/>
                </a:solidFill>
              </a:defRPr>
            </a:lvl6pPr>
            <a:lvl7pPr lvl="6" algn="l">
              <a:lnSpc>
                <a:spcPct val="100000"/>
              </a:lnSpc>
              <a:spcBef>
                <a:spcPts val="0"/>
              </a:spcBef>
              <a:spcAft>
                <a:spcPts val="0"/>
              </a:spcAft>
              <a:buClr>
                <a:schemeClr val="lt1"/>
              </a:buClr>
              <a:buSzPts val="2800"/>
              <a:buNone/>
              <a:defRPr>
                <a:solidFill>
                  <a:schemeClr val="lt1"/>
                </a:solidFill>
              </a:defRPr>
            </a:lvl7pPr>
            <a:lvl8pPr lvl="7" algn="l">
              <a:lnSpc>
                <a:spcPct val="100000"/>
              </a:lnSpc>
              <a:spcBef>
                <a:spcPts val="0"/>
              </a:spcBef>
              <a:spcAft>
                <a:spcPts val="0"/>
              </a:spcAft>
              <a:buClr>
                <a:schemeClr val="lt1"/>
              </a:buClr>
              <a:buSzPts val="2800"/>
              <a:buNone/>
              <a:defRPr>
                <a:solidFill>
                  <a:schemeClr val="lt1"/>
                </a:solidFill>
              </a:defRPr>
            </a:lvl8pPr>
            <a:lvl9pPr lvl="8" algn="l">
              <a:lnSpc>
                <a:spcPct val="100000"/>
              </a:lnSpc>
              <a:spcBef>
                <a:spcPts val="0"/>
              </a:spcBef>
              <a:spcAft>
                <a:spcPts val="0"/>
              </a:spcAft>
              <a:buClr>
                <a:schemeClr val="lt1"/>
              </a:buClr>
              <a:buSzPts val="2800"/>
              <a:buNone/>
              <a:defRPr>
                <a:solidFill>
                  <a:schemeClr val="lt1"/>
                </a:solidFill>
              </a:defRPr>
            </a:lvl9pPr>
          </a:lstStyle>
          <a:p/>
        </p:txBody>
      </p:sp>
      <p:sp>
        <p:nvSpPr>
          <p:cNvPr id="23" name="Google Shape;23;p1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Roboto" panose="02000000000000000000"/>
                <a:ea typeface="Roboto" panose="02000000000000000000"/>
                <a:cs typeface="Roboto" panose="02000000000000000000"/>
                <a:sym typeface="Roboto" panose="02000000000000000000"/>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Roboto" panose="02000000000000000000"/>
                <a:ea typeface="Roboto" panose="02000000000000000000"/>
                <a:cs typeface="Roboto" panose="02000000000000000000"/>
                <a:sym typeface="Roboto" panose="02000000000000000000"/>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Roboto" panose="02000000000000000000"/>
                <a:ea typeface="Roboto" panose="02000000000000000000"/>
                <a:cs typeface="Roboto" panose="02000000000000000000"/>
                <a:sym typeface="Roboto" panose="02000000000000000000"/>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Roboto" panose="02000000000000000000"/>
                <a:ea typeface="Roboto" panose="02000000000000000000"/>
                <a:cs typeface="Roboto" panose="02000000000000000000"/>
                <a:sym typeface="Roboto" panose="02000000000000000000"/>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Roboto" panose="02000000000000000000"/>
                <a:ea typeface="Roboto" panose="02000000000000000000"/>
                <a:cs typeface="Roboto" panose="02000000000000000000"/>
                <a:sym typeface="Roboto" panose="02000000000000000000"/>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Roboto" panose="02000000000000000000"/>
                <a:ea typeface="Roboto" panose="02000000000000000000"/>
                <a:cs typeface="Roboto" panose="02000000000000000000"/>
                <a:sym typeface="Roboto" panose="02000000000000000000"/>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Roboto" panose="02000000000000000000"/>
                <a:ea typeface="Roboto" panose="02000000000000000000"/>
                <a:cs typeface="Roboto" panose="02000000000000000000"/>
                <a:sym typeface="Roboto" panose="02000000000000000000"/>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Roboto" panose="02000000000000000000"/>
                <a:ea typeface="Roboto" panose="02000000000000000000"/>
                <a:cs typeface="Roboto" panose="02000000000000000000"/>
                <a:sym typeface="Roboto" panose="02000000000000000000"/>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Roboto" panose="02000000000000000000"/>
                <a:ea typeface="Roboto" panose="02000000000000000000"/>
                <a:cs typeface="Roboto" panose="02000000000000000000"/>
                <a:sym typeface="Roboto" panose="02000000000000000000"/>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bg>
      <p:bgPr>
        <a:solidFill>
          <a:schemeClr val="accent3"/>
        </a:solidFill>
        <a:effectLst/>
      </p:bgPr>
    </p:bg>
    <p:spTree>
      <p:nvGrpSpPr>
        <p:cNvPr id="1" name="Shape 24"/>
        <p:cNvGrpSpPr/>
        <p:nvPr/>
      </p:nvGrpSpPr>
      <p:grpSpPr>
        <a:xfrm>
          <a:off x="0" y="0"/>
          <a:ext cx="0" cy="0"/>
          <a:chOff x="0" y="0"/>
          <a:chExt cx="0" cy="0"/>
        </a:xfrm>
      </p:grpSpPr>
      <p:sp>
        <p:nvSpPr>
          <p:cNvPr id="25" name="Google Shape;25;p18"/>
          <p:cNvSpPr/>
          <p:nvPr/>
        </p:nvSpPr>
        <p:spPr>
          <a:xfrm>
            <a:off x="0" y="48099"/>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lt1"/>
          </a:solidFill>
          <a:ln>
            <a:noFill/>
          </a:ln>
        </p:spPr>
      </p:sp>
      <p:sp>
        <p:nvSpPr>
          <p:cNvPr id="26" name="Google Shape;26;p18"/>
          <p:cNvSpPr/>
          <p:nvPr/>
        </p:nvSpPr>
        <p:spPr>
          <a:xfrm>
            <a:off x="0" y="0"/>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accent3"/>
          </a:solidFill>
          <a:ln>
            <a:noFill/>
          </a:ln>
        </p:spPr>
      </p:sp>
      <p:sp>
        <p:nvSpPr>
          <p:cNvPr id="27" name="Google Shape;27;p18"/>
          <p:cNvSpPr txBox="1">
            <a:spLocks noGrp="1"/>
          </p:cNvSpPr>
          <p:nvPr>
            <p:ph type="title"/>
          </p:nvPr>
        </p:nvSpPr>
        <p:spPr>
          <a:xfrm>
            <a:off x="311700" y="539725"/>
            <a:ext cx="8520600" cy="12825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600"/>
              <a:buNone/>
              <a:defRPr sz="3600"/>
            </a:lvl1pPr>
            <a:lvl2pPr lvl="1" algn="l">
              <a:lnSpc>
                <a:spcPct val="100000"/>
              </a:lnSpc>
              <a:spcBef>
                <a:spcPts val="0"/>
              </a:spcBef>
              <a:spcAft>
                <a:spcPts val="0"/>
              </a:spcAft>
              <a:buSzPts val="3600"/>
              <a:buNone/>
              <a:defRPr sz="3600"/>
            </a:lvl2pPr>
            <a:lvl3pPr lvl="2" algn="l">
              <a:lnSpc>
                <a:spcPct val="100000"/>
              </a:lnSpc>
              <a:spcBef>
                <a:spcPts val="0"/>
              </a:spcBef>
              <a:spcAft>
                <a:spcPts val="0"/>
              </a:spcAft>
              <a:buSzPts val="3600"/>
              <a:buNone/>
              <a:defRPr sz="3600"/>
            </a:lvl3pPr>
            <a:lvl4pPr lvl="3" algn="l">
              <a:lnSpc>
                <a:spcPct val="100000"/>
              </a:lnSpc>
              <a:spcBef>
                <a:spcPts val="0"/>
              </a:spcBef>
              <a:spcAft>
                <a:spcPts val="0"/>
              </a:spcAft>
              <a:buSzPts val="3600"/>
              <a:buNone/>
              <a:defRPr sz="3600"/>
            </a:lvl4pPr>
            <a:lvl5pPr lvl="4" algn="l">
              <a:lnSpc>
                <a:spcPct val="100000"/>
              </a:lnSpc>
              <a:spcBef>
                <a:spcPts val="0"/>
              </a:spcBef>
              <a:spcAft>
                <a:spcPts val="0"/>
              </a:spcAft>
              <a:buSzPts val="3600"/>
              <a:buNone/>
              <a:defRPr sz="3600"/>
            </a:lvl5pPr>
            <a:lvl6pPr lvl="5" algn="l">
              <a:lnSpc>
                <a:spcPct val="100000"/>
              </a:lnSpc>
              <a:spcBef>
                <a:spcPts val="0"/>
              </a:spcBef>
              <a:spcAft>
                <a:spcPts val="0"/>
              </a:spcAft>
              <a:buSzPts val="3600"/>
              <a:buNone/>
              <a:defRPr sz="3600"/>
            </a:lvl6pPr>
            <a:lvl7pPr lvl="6" algn="l">
              <a:lnSpc>
                <a:spcPct val="100000"/>
              </a:lnSpc>
              <a:spcBef>
                <a:spcPts val="0"/>
              </a:spcBef>
              <a:spcAft>
                <a:spcPts val="0"/>
              </a:spcAft>
              <a:buSzPts val="3600"/>
              <a:buNone/>
              <a:defRPr sz="3600"/>
            </a:lvl7pPr>
            <a:lvl8pPr lvl="7" algn="l">
              <a:lnSpc>
                <a:spcPct val="100000"/>
              </a:lnSpc>
              <a:spcBef>
                <a:spcPts val="0"/>
              </a:spcBef>
              <a:spcAft>
                <a:spcPts val="0"/>
              </a:spcAft>
              <a:buSzPts val="3600"/>
              <a:buNone/>
              <a:defRPr sz="3600"/>
            </a:lvl8pPr>
            <a:lvl9pPr lvl="8" algn="l">
              <a:lnSpc>
                <a:spcPct val="100000"/>
              </a:lnSpc>
              <a:spcBef>
                <a:spcPts val="0"/>
              </a:spcBef>
              <a:spcAft>
                <a:spcPts val="0"/>
              </a:spcAft>
              <a:buSzPts val="3600"/>
              <a:buNone/>
              <a:defRPr sz="3600"/>
            </a:lvl9pPr>
          </a:lstStyle>
          <a:p/>
        </p:txBody>
      </p:sp>
      <p:sp>
        <p:nvSpPr>
          <p:cNvPr id="28" name="Google Shape;28;p1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Roboto" panose="02000000000000000000"/>
                <a:ea typeface="Roboto" panose="02000000000000000000"/>
                <a:cs typeface="Roboto" panose="02000000000000000000"/>
                <a:sym typeface="Roboto" panose="02000000000000000000"/>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Roboto" panose="02000000000000000000"/>
                <a:ea typeface="Roboto" panose="02000000000000000000"/>
                <a:cs typeface="Roboto" panose="02000000000000000000"/>
                <a:sym typeface="Roboto" panose="02000000000000000000"/>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Roboto" panose="02000000000000000000"/>
                <a:ea typeface="Roboto" panose="02000000000000000000"/>
                <a:cs typeface="Roboto" panose="02000000000000000000"/>
                <a:sym typeface="Roboto" panose="02000000000000000000"/>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Roboto" panose="02000000000000000000"/>
                <a:ea typeface="Roboto" panose="02000000000000000000"/>
                <a:cs typeface="Roboto" panose="02000000000000000000"/>
                <a:sym typeface="Roboto" panose="02000000000000000000"/>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Roboto" panose="02000000000000000000"/>
                <a:ea typeface="Roboto" panose="02000000000000000000"/>
                <a:cs typeface="Roboto" panose="02000000000000000000"/>
                <a:sym typeface="Roboto" panose="02000000000000000000"/>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Roboto" panose="02000000000000000000"/>
                <a:ea typeface="Roboto" panose="02000000000000000000"/>
                <a:cs typeface="Roboto" panose="02000000000000000000"/>
                <a:sym typeface="Roboto" panose="02000000000000000000"/>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Roboto" panose="02000000000000000000"/>
                <a:ea typeface="Roboto" panose="02000000000000000000"/>
                <a:cs typeface="Roboto" panose="02000000000000000000"/>
                <a:sym typeface="Roboto" panose="02000000000000000000"/>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Roboto" panose="02000000000000000000"/>
                <a:ea typeface="Roboto" panose="02000000000000000000"/>
                <a:cs typeface="Roboto" panose="02000000000000000000"/>
                <a:sym typeface="Roboto" panose="02000000000000000000"/>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Roboto" panose="02000000000000000000"/>
                <a:ea typeface="Roboto" panose="02000000000000000000"/>
                <a:cs typeface="Roboto" panose="02000000000000000000"/>
                <a:sym typeface="Roboto" panose="02000000000000000000"/>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1" name="Shape 29"/>
        <p:cNvGrpSpPr/>
        <p:nvPr/>
      </p:nvGrpSpPr>
      <p:grpSpPr>
        <a:xfrm>
          <a:off x="0" y="0"/>
          <a:ext cx="0" cy="0"/>
          <a:chOff x="0" y="0"/>
          <a:chExt cx="0" cy="0"/>
        </a:xfrm>
      </p:grpSpPr>
      <p:sp>
        <p:nvSpPr>
          <p:cNvPr id="30" name="Google Shape;30;p19"/>
          <p:cNvSpPr/>
          <p:nvPr/>
        </p:nvSpPr>
        <p:spPr>
          <a:xfrm>
            <a:off x="0" y="0"/>
            <a:ext cx="4314000" cy="51435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1" name="Google Shape;31;p19"/>
          <p:cNvSpPr/>
          <p:nvPr/>
        </p:nvSpPr>
        <p:spPr>
          <a:xfrm>
            <a:off x="0" y="44125"/>
            <a:ext cx="4313625" cy="4399375"/>
          </a:xfrm>
          <a:custGeom>
            <a:avLst/>
            <a:gdLst/>
            <a:ahLst/>
            <a:cxnLst/>
            <a:rect l="l" t="t" r="r" b="b"/>
            <a:pathLst>
              <a:path w="172545" h="175975" extrusionOk="0">
                <a:moveTo>
                  <a:pt x="0" y="157"/>
                </a:moveTo>
                <a:lnTo>
                  <a:pt x="172419" y="0"/>
                </a:lnTo>
                <a:lnTo>
                  <a:pt x="172545" y="126541"/>
                </a:lnTo>
                <a:lnTo>
                  <a:pt x="0" y="175975"/>
                </a:lnTo>
                <a:close/>
              </a:path>
            </a:pathLst>
          </a:custGeom>
          <a:solidFill>
            <a:schemeClr val="accent2"/>
          </a:solidFill>
          <a:ln>
            <a:noFill/>
          </a:ln>
        </p:spPr>
      </p:sp>
      <p:sp>
        <p:nvSpPr>
          <p:cNvPr id="32" name="Google Shape;32;p19"/>
          <p:cNvSpPr/>
          <p:nvPr/>
        </p:nvSpPr>
        <p:spPr>
          <a:xfrm>
            <a:off x="-125" y="0"/>
            <a:ext cx="4316900" cy="4395600"/>
          </a:xfrm>
          <a:custGeom>
            <a:avLst/>
            <a:gdLst/>
            <a:ahLst/>
            <a:cxnLst/>
            <a:rect l="l" t="t" r="r" b="b"/>
            <a:pathLst>
              <a:path w="172676" h="175824" extrusionOk="0">
                <a:moveTo>
                  <a:pt x="0" y="6"/>
                </a:moveTo>
                <a:lnTo>
                  <a:pt x="172676" y="0"/>
                </a:lnTo>
                <a:lnTo>
                  <a:pt x="172562" y="126442"/>
                </a:lnTo>
                <a:lnTo>
                  <a:pt x="0" y="175824"/>
                </a:lnTo>
                <a:close/>
              </a:path>
            </a:pathLst>
          </a:custGeom>
          <a:solidFill>
            <a:schemeClr val="dk1"/>
          </a:solidFill>
          <a:ln>
            <a:noFill/>
          </a:ln>
        </p:spPr>
      </p:sp>
      <p:sp>
        <p:nvSpPr>
          <p:cNvPr id="33" name="Google Shape;33;p19"/>
          <p:cNvSpPr txBox="1">
            <a:spLocks noGrp="1"/>
          </p:cNvSpPr>
          <p:nvPr>
            <p:ph type="title"/>
          </p:nvPr>
        </p:nvSpPr>
        <p:spPr>
          <a:xfrm>
            <a:off x="311725" y="500925"/>
            <a:ext cx="3706500" cy="25089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lt1"/>
              </a:buClr>
              <a:buSzPts val="2800"/>
              <a:buNone/>
              <a:defRPr>
                <a:solidFill>
                  <a:schemeClr val="lt1"/>
                </a:solidFill>
              </a:defRPr>
            </a:lvl1pPr>
            <a:lvl2pPr lvl="1" algn="l">
              <a:lnSpc>
                <a:spcPct val="100000"/>
              </a:lnSpc>
              <a:spcBef>
                <a:spcPts val="0"/>
              </a:spcBef>
              <a:spcAft>
                <a:spcPts val="0"/>
              </a:spcAft>
              <a:buClr>
                <a:schemeClr val="lt1"/>
              </a:buClr>
              <a:buSzPts val="2800"/>
              <a:buNone/>
              <a:defRPr>
                <a:solidFill>
                  <a:schemeClr val="lt1"/>
                </a:solidFill>
              </a:defRPr>
            </a:lvl2pPr>
            <a:lvl3pPr lvl="2" algn="l">
              <a:lnSpc>
                <a:spcPct val="100000"/>
              </a:lnSpc>
              <a:spcBef>
                <a:spcPts val="0"/>
              </a:spcBef>
              <a:spcAft>
                <a:spcPts val="0"/>
              </a:spcAft>
              <a:buClr>
                <a:schemeClr val="lt1"/>
              </a:buClr>
              <a:buSzPts val="2800"/>
              <a:buNone/>
              <a:defRPr>
                <a:solidFill>
                  <a:schemeClr val="lt1"/>
                </a:solidFill>
              </a:defRPr>
            </a:lvl3pPr>
            <a:lvl4pPr lvl="3" algn="l">
              <a:lnSpc>
                <a:spcPct val="100000"/>
              </a:lnSpc>
              <a:spcBef>
                <a:spcPts val="0"/>
              </a:spcBef>
              <a:spcAft>
                <a:spcPts val="0"/>
              </a:spcAft>
              <a:buClr>
                <a:schemeClr val="lt1"/>
              </a:buClr>
              <a:buSzPts val="2800"/>
              <a:buNone/>
              <a:defRPr>
                <a:solidFill>
                  <a:schemeClr val="lt1"/>
                </a:solidFill>
              </a:defRPr>
            </a:lvl4pPr>
            <a:lvl5pPr lvl="4" algn="l">
              <a:lnSpc>
                <a:spcPct val="100000"/>
              </a:lnSpc>
              <a:spcBef>
                <a:spcPts val="0"/>
              </a:spcBef>
              <a:spcAft>
                <a:spcPts val="0"/>
              </a:spcAft>
              <a:buClr>
                <a:schemeClr val="lt1"/>
              </a:buClr>
              <a:buSzPts val="2800"/>
              <a:buNone/>
              <a:defRPr>
                <a:solidFill>
                  <a:schemeClr val="lt1"/>
                </a:solidFill>
              </a:defRPr>
            </a:lvl5pPr>
            <a:lvl6pPr lvl="5" algn="l">
              <a:lnSpc>
                <a:spcPct val="100000"/>
              </a:lnSpc>
              <a:spcBef>
                <a:spcPts val="0"/>
              </a:spcBef>
              <a:spcAft>
                <a:spcPts val="0"/>
              </a:spcAft>
              <a:buClr>
                <a:schemeClr val="lt1"/>
              </a:buClr>
              <a:buSzPts val="2800"/>
              <a:buNone/>
              <a:defRPr>
                <a:solidFill>
                  <a:schemeClr val="lt1"/>
                </a:solidFill>
              </a:defRPr>
            </a:lvl6pPr>
            <a:lvl7pPr lvl="6" algn="l">
              <a:lnSpc>
                <a:spcPct val="100000"/>
              </a:lnSpc>
              <a:spcBef>
                <a:spcPts val="0"/>
              </a:spcBef>
              <a:spcAft>
                <a:spcPts val="0"/>
              </a:spcAft>
              <a:buClr>
                <a:schemeClr val="lt1"/>
              </a:buClr>
              <a:buSzPts val="2800"/>
              <a:buNone/>
              <a:defRPr>
                <a:solidFill>
                  <a:schemeClr val="lt1"/>
                </a:solidFill>
              </a:defRPr>
            </a:lvl7pPr>
            <a:lvl8pPr lvl="7" algn="l">
              <a:lnSpc>
                <a:spcPct val="100000"/>
              </a:lnSpc>
              <a:spcBef>
                <a:spcPts val="0"/>
              </a:spcBef>
              <a:spcAft>
                <a:spcPts val="0"/>
              </a:spcAft>
              <a:buClr>
                <a:schemeClr val="lt1"/>
              </a:buClr>
              <a:buSzPts val="2800"/>
              <a:buNone/>
              <a:defRPr>
                <a:solidFill>
                  <a:schemeClr val="lt1"/>
                </a:solidFill>
              </a:defRPr>
            </a:lvl8pPr>
            <a:lvl9pPr lvl="8" algn="l">
              <a:lnSpc>
                <a:spcPct val="100000"/>
              </a:lnSpc>
              <a:spcBef>
                <a:spcPts val="0"/>
              </a:spcBef>
              <a:spcAft>
                <a:spcPts val="0"/>
              </a:spcAft>
              <a:buClr>
                <a:schemeClr val="lt1"/>
              </a:buClr>
              <a:buSzPts val="2800"/>
              <a:buNone/>
              <a:defRPr>
                <a:solidFill>
                  <a:schemeClr val="lt1"/>
                </a:solidFill>
              </a:defRPr>
            </a:lvl9pPr>
          </a:lstStyle>
          <a:p/>
        </p:txBody>
      </p:sp>
      <p:sp>
        <p:nvSpPr>
          <p:cNvPr id="34" name="Google Shape;34;p19"/>
          <p:cNvSpPr txBox="1">
            <a:spLocks noGrp="1"/>
          </p:cNvSpPr>
          <p:nvPr>
            <p:ph type="body" idx="1"/>
          </p:nvPr>
        </p:nvSpPr>
        <p:spPr>
          <a:xfrm>
            <a:off x="4644675" y="500925"/>
            <a:ext cx="4166400" cy="4098600"/>
          </a:xfrm>
          <a:prstGeom prst="rect">
            <a:avLst/>
          </a:prstGeom>
          <a:noFill/>
          <a:ln>
            <a:noFill/>
          </a:ln>
        </p:spPr>
        <p:txBody>
          <a:bodyPr spcFirstLastPara="1" wrap="square" lIns="91425" tIns="91425" rIns="91425" bIns="91425" anchor="t" anchorCtr="0">
            <a:no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1600"/>
              </a:spcBef>
              <a:spcAft>
                <a:spcPts val="0"/>
              </a:spcAft>
              <a:buSzPts val="1100"/>
              <a:buChar char="○"/>
              <a:defRPr/>
            </a:lvl2pPr>
            <a:lvl3pPr marL="1371600" lvl="2" indent="-298450" algn="l">
              <a:lnSpc>
                <a:spcPct val="115000"/>
              </a:lnSpc>
              <a:spcBef>
                <a:spcPts val="1600"/>
              </a:spcBef>
              <a:spcAft>
                <a:spcPts val="0"/>
              </a:spcAft>
              <a:buSzPts val="1100"/>
              <a:buChar char="■"/>
              <a:defRPr/>
            </a:lvl3pPr>
            <a:lvl4pPr marL="1828800" lvl="3" indent="-298450" algn="l">
              <a:lnSpc>
                <a:spcPct val="115000"/>
              </a:lnSpc>
              <a:spcBef>
                <a:spcPts val="1600"/>
              </a:spcBef>
              <a:spcAft>
                <a:spcPts val="0"/>
              </a:spcAft>
              <a:buSzPts val="1100"/>
              <a:buChar char="●"/>
              <a:defRPr/>
            </a:lvl4pPr>
            <a:lvl5pPr marL="2286000" lvl="4" indent="-298450" algn="l">
              <a:lnSpc>
                <a:spcPct val="115000"/>
              </a:lnSpc>
              <a:spcBef>
                <a:spcPts val="1600"/>
              </a:spcBef>
              <a:spcAft>
                <a:spcPts val="0"/>
              </a:spcAft>
              <a:buSzPts val="1100"/>
              <a:buChar char="○"/>
              <a:defRPr/>
            </a:lvl5pPr>
            <a:lvl6pPr marL="2743200" lvl="5" indent="-298450" algn="l">
              <a:lnSpc>
                <a:spcPct val="115000"/>
              </a:lnSpc>
              <a:spcBef>
                <a:spcPts val="1600"/>
              </a:spcBef>
              <a:spcAft>
                <a:spcPts val="0"/>
              </a:spcAft>
              <a:buSzPts val="1100"/>
              <a:buChar char="■"/>
              <a:defRPr/>
            </a:lvl6pPr>
            <a:lvl7pPr marL="3200400" lvl="6" indent="-298450" algn="l">
              <a:lnSpc>
                <a:spcPct val="115000"/>
              </a:lnSpc>
              <a:spcBef>
                <a:spcPts val="1600"/>
              </a:spcBef>
              <a:spcAft>
                <a:spcPts val="0"/>
              </a:spcAft>
              <a:buSzPts val="1100"/>
              <a:buChar char="●"/>
              <a:defRPr/>
            </a:lvl7pPr>
            <a:lvl8pPr marL="3657600" lvl="7" indent="-298450" algn="l">
              <a:lnSpc>
                <a:spcPct val="115000"/>
              </a:lnSpc>
              <a:spcBef>
                <a:spcPts val="1600"/>
              </a:spcBef>
              <a:spcAft>
                <a:spcPts val="0"/>
              </a:spcAft>
              <a:buSzPts val="1100"/>
              <a:buChar char="○"/>
              <a:defRPr/>
            </a:lvl8pPr>
            <a:lvl9pPr marL="4114800" lvl="8" indent="-298450" algn="l">
              <a:lnSpc>
                <a:spcPct val="115000"/>
              </a:lnSpc>
              <a:spcBef>
                <a:spcPts val="1600"/>
              </a:spcBef>
              <a:spcAft>
                <a:spcPts val="1600"/>
              </a:spcAft>
              <a:buSzPts val="1100"/>
              <a:buChar char="■"/>
              <a:defRPr/>
            </a:lvl9pPr>
          </a:lstStyle>
          <a:p/>
        </p:txBody>
      </p:sp>
      <p:sp>
        <p:nvSpPr>
          <p:cNvPr id="35" name="Google Shape;35;p1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Roboto" panose="02000000000000000000"/>
                <a:ea typeface="Roboto" panose="02000000000000000000"/>
                <a:cs typeface="Roboto" panose="02000000000000000000"/>
                <a:sym typeface="Roboto" panose="02000000000000000000"/>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Roboto" panose="02000000000000000000"/>
                <a:ea typeface="Roboto" panose="02000000000000000000"/>
                <a:cs typeface="Roboto" panose="02000000000000000000"/>
                <a:sym typeface="Roboto" panose="02000000000000000000"/>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Roboto" panose="02000000000000000000"/>
                <a:ea typeface="Roboto" panose="02000000000000000000"/>
                <a:cs typeface="Roboto" panose="02000000000000000000"/>
                <a:sym typeface="Roboto" panose="02000000000000000000"/>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Roboto" panose="02000000000000000000"/>
                <a:ea typeface="Roboto" panose="02000000000000000000"/>
                <a:cs typeface="Roboto" panose="02000000000000000000"/>
                <a:sym typeface="Roboto" panose="02000000000000000000"/>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Roboto" panose="02000000000000000000"/>
                <a:ea typeface="Roboto" panose="02000000000000000000"/>
                <a:cs typeface="Roboto" panose="02000000000000000000"/>
                <a:sym typeface="Roboto" panose="02000000000000000000"/>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Roboto" panose="02000000000000000000"/>
                <a:ea typeface="Roboto" panose="02000000000000000000"/>
                <a:cs typeface="Roboto" panose="02000000000000000000"/>
                <a:sym typeface="Roboto" panose="02000000000000000000"/>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Roboto" panose="02000000000000000000"/>
                <a:ea typeface="Roboto" panose="02000000000000000000"/>
                <a:cs typeface="Roboto" panose="02000000000000000000"/>
                <a:sym typeface="Roboto" panose="02000000000000000000"/>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Roboto" panose="02000000000000000000"/>
                <a:ea typeface="Roboto" panose="02000000000000000000"/>
                <a:cs typeface="Roboto" panose="02000000000000000000"/>
                <a:sym typeface="Roboto" panose="02000000000000000000"/>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Roboto" panose="02000000000000000000"/>
                <a:ea typeface="Roboto" panose="02000000000000000000"/>
                <a:cs typeface="Roboto" panose="02000000000000000000"/>
                <a:sym typeface="Roboto" panose="02000000000000000000"/>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6"/>
        <p:cNvGrpSpPr/>
        <p:nvPr/>
      </p:nvGrpSpPr>
      <p:grpSpPr>
        <a:xfrm>
          <a:off x="0" y="0"/>
          <a:ext cx="0" cy="0"/>
          <a:chOff x="0" y="0"/>
          <a:chExt cx="0" cy="0"/>
        </a:xfrm>
      </p:grpSpPr>
      <p:sp>
        <p:nvSpPr>
          <p:cNvPr id="37" name="Google Shape;37;p20"/>
          <p:cNvSpPr/>
          <p:nvPr/>
        </p:nvSpPr>
        <p:spPr>
          <a:xfrm>
            <a:off x="0" y="0"/>
            <a:ext cx="3764400" cy="51435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8" name="Google Shape;38;p20"/>
          <p:cNvSpPr txBox="1">
            <a:spLocks noGrp="1"/>
          </p:cNvSpPr>
          <p:nvPr>
            <p:ph type="title"/>
          </p:nvPr>
        </p:nvSpPr>
        <p:spPr>
          <a:xfrm>
            <a:off x="311725" y="500925"/>
            <a:ext cx="3127500" cy="18291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lt1"/>
              </a:buClr>
              <a:buSzPts val="2800"/>
              <a:buNone/>
              <a:defRPr>
                <a:solidFill>
                  <a:schemeClr val="lt1"/>
                </a:solidFill>
              </a:defRPr>
            </a:lvl1pPr>
            <a:lvl2pPr lvl="1" algn="l">
              <a:lnSpc>
                <a:spcPct val="100000"/>
              </a:lnSpc>
              <a:spcBef>
                <a:spcPts val="0"/>
              </a:spcBef>
              <a:spcAft>
                <a:spcPts val="0"/>
              </a:spcAft>
              <a:buClr>
                <a:schemeClr val="lt1"/>
              </a:buClr>
              <a:buSzPts val="2800"/>
              <a:buNone/>
              <a:defRPr>
                <a:solidFill>
                  <a:schemeClr val="lt1"/>
                </a:solidFill>
              </a:defRPr>
            </a:lvl2pPr>
            <a:lvl3pPr lvl="2" algn="l">
              <a:lnSpc>
                <a:spcPct val="100000"/>
              </a:lnSpc>
              <a:spcBef>
                <a:spcPts val="0"/>
              </a:spcBef>
              <a:spcAft>
                <a:spcPts val="0"/>
              </a:spcAft>
              <a:buClr>
                <a:schemeClr val="lt1"/>
              </a:buClr>
              <a:buSzPts val="2800"/>
              <a:buNone/>
              <a:defRPr>
                <a:solidFill>
                  <a:schemeClr val="lt1"/>
                </a:solidFill>
              </a:defRPr>
            </a:lvl3pPr>
            <a:lvl4pPr lvl="3" algn="l">
              <a:lnSpc>
                <a:spcPct val="100000"/>
              </a:lnSpc>
              <a:spcBef>
                <a:spcPts val="0"/>
              </a:spcBef>
              <a:spcAft>
                <a:spcPts val="0"/>
              </a:spcAft>
              <a:buClr>
                <a:schemeClr val="lt1"/>
              </a:buClr>
              <a:buSzPts val="2800"/>
              <a:buNone/>
              <a:defRPr>
                <a:solidFill>
                  <a:schemeClr val="lt1"/>
                </a:solidFill>
              </a:defRPr>
            </a:lvl4pPr>
            <a:lvl5pPr lvl="4" algn="l">
              <a:lnSpc>
                <a:spcPct val="100000"/>
              </a:lnSpc>
              <a:spcBef>
                <a:spcPts val="0"/>
              </a:spcBef>
              <a:spcAft>
                <a:spcPts val="0"/>
              </a:spcAft>
              <a:buClr>
                <a:schemeClr val="lt1"/>
              </a:buClr>
              <a:buSzPts val="2800"/>
              <a:buNone/>
              <a:defRPr>
                <a:solidFill>
                  <a:schemeClr val="lt1"/>
                </a:solidFill>
              </a:defRPr>
            </a:lvl5pPr>
            <a:lvl6pPr lvl="5" algn="l">
              <a:lnSpc>
                <a:spcPct val="100000"/>
              </a:lnSpc>
              <a:spcBef>
                <a:spcPts val="0"/>
              </a:spcBef>
              <a:spcAft>
                <a:spcPts val="0"/>
              </a:spcAft>
              <a:buClr>
                <a:schemeClr val="lt1"/>
              </a:buClr>
              <a:buSzPts val="2800"/>
              <a:buNone/>
              <a:defRPr>
                <a:solidFill>
                  <a:schemeClr val="lt1"/>
                </a:solidFill>
              </a:defRPr>
            </a:lvl6pPr>
            <a:lvl7pPr lvl="6" algn="l">
              <a:lnSpc>
                <a:spcPct val="100000"/>
              </a:lnSpc>
              <a:spcBef>
                <a:spcPts val="0"/>
              </a:spcBef>
              <a:spcAft>
                <a:spcPts val="0"/>
              </a:spcAft>
              <a:buClr>
                <a:schemeClr val="lt1"/>
              </a:buClr>
              <a:buSzPts val="2800"/>
              <a:buNone/>
              <a:defRPr>
                <a:solidFill>
                  <a:schemeClr val="lt1"/>
                </a:solidFill>
              </a:defRPr>
            </a:lvl7pPr>
            <a:lvl8pPr lvl="7" algn="l">
              <a:lnSpc>
                <a:spcPct val="100000"/>
              </a:lnSpc>
              <a:spcBef>
                <a:spcPts val="0"/>
              </a:spcBef>
              <a:spcAft>
                <a:spcPts val="0"/>
              </a:spcAft>
              <a:buClr>
                <a:schemeClr val="lt1"/>
              </a:buClr>
              <a:buSzPts val="2800"/>
              <a:buNone/>
              <a:defRPr>
                <a:solidFill>
                  <a:schemeClr val="lt1"/>
                </a:solidFill>
              </a:defRPr>
            </a:lvl8pPr>
            <a:lvl9pPr lvl="8" algn="l">
              <a:lnSpc>
                <a:spcPct val="100000"/>
              </a:lnSpc>
              <a:spcBef>
                <a:spcPts val="0"/>
              </a:spcBef>
              <a:spcAft>
                <a:spcPts val="0"/>
              </a:spcAft>
              <a:buClr>
                <a:schemeClr val="lt1"/>
              </a:buClr>
              <a:buSzPts val="2800"/>
              <a:buNone/>
              <a:defRPr>
                <a:solidFill>
                  <a:schemeClr val="lt1"/>
                </a:solidFill>
              </a:defRPr>
            </a:lvl9pPr>
          </a:lstStyle>
          <a:p/>
        </p:txBody>
      </p:sp>
      <p:sp>
        <p:nvSpPr>
          <p:cNvPr id="39" name="Google Shape;39;p20"/>
          <p:cNvSpPr txBox="1">
            <a:spLocks noGrp="1"/>
          </p:cNvSpPr>
          <p:nvPr>
            <p:ph type="body" idx="1"/>
          </p:nvPr>
        </p:nvSpPr>
        <p:spPr>
          <a:xfrm>
            <a:off x="311700" y="2390650"/>
            <a:ext cx="3127500" cy="2298000"/>
          </a:xfrm>
          <a:prstGeom prst="rect">
            <a:avLst/>
          </a:prstGeom>
          <a:noFill/>
          <a:ln>
            <a:noFill/>
          </a:ln>
        </p:spPr>
        <p:txBody>
          <a:bodyPr spcFirstLastPara="1" wrap="square" lIns="91425" tIns="91425" rIns="91425" bIns="91425" anchor="t" anchorCtr="0">
            <a:noAutofit/>
          </a:bodyPr>
          <a:lstStyle>
            <a:lvl1pPr marL="457200" lvl="0" indent="-311150" algn="l">
              <a:lnSpc>
                <a:spcPct val="115000"/>
              </a:lnSpc>
              <a:spcBef>
                <a:spcPts val="0"/>
              </a:spcBef>
              <a:spcAft>
                <a:spcPts val="0"/>
              </a:spcAft>
              <a:buClr>
                <a:schemeClr val="accent2"/>
              </a:buClr>
              <a:buSzPts val="1300"/>
              <a:buChar char="●"/>
              <a:defRPr>
                <a:solidFill>
                  <a:schemeClr val="accent2"/>
                </a:solidFill>
              </a:defRPr>
            </a:lvl1pPr>
            <a:lvl2pPr marL="914400" lvl="1" indent="-298450" algn="l">
              <a:lnSpc>
                <a:spcPct val="115000"/>
              </a:lnSpc>
              <a:spcBef>
                <a:spcPts val="1600"/>
              </a:spcBef>
              <a:spcAft>
                <a:spcPts val="0"/>
              </a:spcAft>
              <a:buClr>
                <a:schemeClr val="accent2"/>
              </a:buClr>
              <a:buSzPts val="1100"/>
              <a:buChar char="○"/>
              <a:defRPr>
                <a:solidFill>
                  <a:schemeClr val="accent2"/>
                </a:solidFill>
              </a:defRPr>
            </a:lvl2pPr>
            <a:lvl3pPr marL="1371600" lvl="2" indent="-298450" algn="l">
              <a:lnSpc>
                <a:spcPct val="115000"/>
              </a:lnSpc>
              <a:spcBef>
                <a:spcPts val="1600"/>
              </a:spcBef>
              <a:spcAft>
                <a:spcPts val="0"/>
              </a:spcAft>
              <a:buClr>
                <a:schemeClr val="accent2"/>
              </a:buClr>
              <a:buSzPts val="1100"/>
              <a:buChar char="■"/>
              <a:defRPr>
                <a:solidFill>
                  <a:schemeClr val="accent2"/>
                </a:solidFill>
              </a:defRPr>
            </a:lvl3pPr>
            <a:lvl4pPr marL="1828800" lvl="3" indent="-298450" algn="l">
              <a:lnSpc>
                <a:spcPct val="115000"/>
              </a:lnSpc>
              <a:spcBef>
                <a:spcPts val="1600"/>
              </a:spcBef>
              <a:spcAft>
                <a:spcPts val="0"/>
              </a:spcAft>
              <a:buClr>
                <a:schemeClr val="accent2"/>
              </a:buClr>
              <a:buSzPts val="1100"/>
              <a:buChar char="●"/>
              <a:defRPr>
                <a:solidFill>
                  <a:schemeClr val="accent2"/>
                </a:solidFill>
              </a:defRPr>
            </a:lvl4pPr>
            <a:lvl5pPr marL="2286000" lvl="4" indent="-298450" algn="l">
              <a:lnSpc>
                <a:spcPct val="115000"/>
              </a:lnSpc>
              <a:spcBef>
                <a:spcPts val="1600"/>
              </a:spcBef>
              <a:spcAft>
                <a:spcPts val="0"/>
              </a:spcAft>
              <a:buClr>
                <a:schemeClr val="accent2"/>
              </a:buClr>
              <a:buSzPts val="1100"/>
              <a:buChar char="○"/>
              <a:defRPr>
                <a:solidFill>
                  <a:schemeClr val="accent2"/>
                </a:solidFill>
              </a:defRPr>
            </a:lvl5pPr>
            <a:lvl6pPr marL="2743200" lvl="5" indent="-298450" algn="l">
              <a:lnSpc>
                <a:spcPct val="115000"/>
              </a:lnSpc>
              <a:spcBef>
                <a:spcPts val="1600"/>
              </a:spcBef>
              <a:spcAft>
                <a:spcPts val="0"/>
              </a:spcAft>
              <a:buClr>
                <a:schemeClr val="accent2"/>
              </a:buClr>
              <a:buSzPts val="1100"/>
              <a:buChar char="■"/>
              <a:defRPr>
                <a:solidFill>
                  <a:schemeClr val="accent2"/>
                </a:solidFill>
              </a:defRPr>
            </a:lvl6pPr>
            <a:lvl7pPr marL="3200400" lvl="6" indent="-298450" algn="l">
              <a:lnSpc>
                <a:spcPct val="115000"/>
              </a:lnSpc>
              <a:spcBef>
                <a:spcPts val="1600"/>
              </a:spcBef>
              <a:spcAft>
                <a:spcPts val="0"/>
              </a:spcAft>
              <a:buClr>
                <a:schemeClr val="accent2"/>
              </a:buClr>
              <a:buSzPts val="1100"/>
              <a:buChar char="●"/>
              <a:defRPr>
                <a:solidFill>
                  <a:schemeClr val="accent2"/>
                </a:solidFill>
              </a:defRPr>
            </a:lvl7pPr>
            <a:lvl8pPr marL="3657600" lvl="7" indent="-298450" algn="l">
              <a:lnSpc>
                <a:spcPct val="115000"/>
              </a:lnSpc>
              <a:spcBef>
                <a:spcPts val="1600"/>
              </a:spcBef>
              <a:spcAft>
                <a:spcPts val="0"/>
              </a:spcAft>
              <a:buClr>
                <a:schemeClr val="accent2"/>
              </a:buClr>
              <a:buSzPts val="1100"/>
              <a:buChar char="○"/>
              <a:defRPr>
                <a:solidFill>
                  <a:schemeClr val="accent2"/>
                </a:solidFill>
              </a:defRPr>
            </a:lvl8pPr>
            <a:lvl9pPr marL="4114800" lvl="8" indent="-298450" algn="l">
              <a:lnSpc>
                <a:spcPct val="115000"/>
              </a:lnSpc>
              <a:spcBef>
                <a:spcPts val="1600"/>
              </a:spcBef>
              <a:spcAft>
                <a:spcPts val="1600"/>
              </a:spcAft>
              <a:buClr>
                <a:schemeClr val="accent2"/>
              </a:buClr>
              <a:buSzPts val="1100"/>
              <a:buChar char="■"/>
              <a:defRPr>
                <a:solidFill>
                  <a:schemeClr val="accent2"/>
                </a:solidFill>
              </a:defRPr>
            </a:lvl9pPr>
          </a:lstStyle>
          <a:p/>
        </p:txBody>
      </p:sp>
      <p:sp>
        <p:nvSpPr>
          <p:cNvPr id="40" name="Google Shape;40;p2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Roboto" panose="02000000000000000000"/>
                <a:ea typeface="Roboto" panose="02000000000000000000"/>
                <a:cs typeface="Roboto" panose="02000000000000000000"/>
                <a:sym typeface="Roboto" panose="02000000000000000000"/>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Roboto" panose="02000000000000000000"/>
                <a:ea typeface="Roboto" panose="02000000000000000000"/>
                <a:cs typeface="Roboto" panose="02000000000000000000"/>
                <a:sym typeface="Roboto" panose="02000000000000000000"/>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Roboto" panose="02000000000000000000"/>
                <a:ea typeface="Roboto" panose="02000000000000000000"/>
                <a:cs typeface="Roboto" panose="02000000000000000000"/>
                <a:sym typeface="Roboto" panose="02000000000000000000"/>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Roboto" panose="02000000000000000000"/>
                <a:ea typeface="Roboto" panose="02000000000000000000"/>
                <a:cs typeface="Roboto" panose="02000000000000000000"/>
                <a:sym typeface="Roboto" panose="02000000000000000000"/>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Roboto" panose="02000000000000000000"/>
                <a:ea typeface="Roboto" panose="02000000000000000000"/>
                <a:cs typeface="Roboto" panose="02000000000000000000"/>
                <a:sym typeface="Roboto" panose="02000000000000000000"/>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Roboto" panose="02000000000000000000"/>
                <a:ea typeface="Roboto" panose="02000000000000000000"/>
                <a:cs typeface="Roboto" panose="02000000000000000000"/>
                <a:sym typeface="Roboto" panose="02000000000000000000"/>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Roboto" panose="02000000000000000000"/>
                <a:ea typeface="Roboto" panose="02000000000000000000"/>
                <a:cs typeface="Roboto" panose="02000000000000000000"/>
                <a:sym typeface="Roboto" panose="02000000000000000000"/>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Roboto" panose="02000000000000000000"/>
                <a:ea typeface="Roboto" panose="02000000000000000000"/>
                <a:cs typeface="Roboto" panose="02000000000000000000"/>
                <a:sym typeface="Roboto" panose="02000000000000000000"/>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Roboto" panose="02000000000000000000"/>
                <a:ea typeface="Roboto" panose="02000000000000000000"/>
                <a:cs typeface="Roboto" panose="02000000000000000000"/>
                <a:sym typeface="Roboto" panose="02000000000000000000"/>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41"/>
        <p:cNvGrpSpPr/>
        <p:nvPr/>
      </p:nvGrpSpPr>
      <p:grpSpPr>
        <a:xfrm>
          <a:off x="0" y="0"/>
          <a:ext cx="0" cy="0"/>
          <a:chOff x="0" y="0"/>
          <a:chExt cx="0" cy="0"/>
        </a:xfrm>
      </p:grpSpPr>
      <p:sp>
        <p:nvSpPr>
          <p:cNvPr id="42" name="Google Shape;42;p21"/>
          <p:cNvSpPr txBox="1">
            <a:spLocks noGrp="1"/>
          </p:cNvSpPr>
          <p:nvPr>
            <p:ph type="title"/>
          </p:nvPr>
        </p:nvSpPr>
        <p:spPr>
          <a:xfrm>
            <a:off x="311675" y="798600"/>
            <a:ext cx="6247800" cy="35463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3600"/>
              <a:buNone/>
              <a:defRPr sz="3600"/>
            </a:lvl1pPr>
            <a:lvl2pPr lvl="1" algn="l">
              <a:lnSpc>
                <a:spcPct val="100000"/>
              </a:lnSpc>
              <a:spcBef>
                <a:spcPts val="0"/>
              </a:spcBef>
              <a:spcAft>
                <a:spcPts val="0"/>
              </a:spcAft>
              <a:buSzPts val="3600"/>
              <a:buNone/>
              <a:defRPr sz="3600"/>
            </a:lvl2pPr>
            <a:lvl3pPr lvl="2" algn="l">
              <a:lnSpc>
                <a:spcPct val="100000"/>
              </a:lnSpc>
              <a:spcBef>
                <a:spcPts val="0"/>
              </a:spcBef>
              <a:spcAft>
                <a:spcPts val="0"/>
              </a:spcAft>
              <a:buSzPts val="3600"/>
              <a:buNone/>
              <a:defRPr sz="3600"/>
            </a:lvl3pPr>
            <a:lvl4pPr lvl="3" algn="l">
              <a:lnSpc>
                <a:spcPct val="100000"/>
              </a:lnSpc>
              <a:spcBef>
                <a:spcPts val="0"/>
              </a:spcBef>
              <a:spcAft>
                <a:spcPts val="0"/>
              </a:spcAft>
              <a:buSzPts val="3600"/>
              <a:buNone/>
              <a:defRPr sz="3600"/>
            </a:lvl4pPr>
            <a:lvl5pPr lvl="4" algn="l">
              <a:lnSpc>
                <a:spcPct val="100000"/>
              </a:lnSpc>
              <a:spcBef>
                <a:spcPts val="0"/>
              </a:spcBef>
              <a:spcAft>
                <a:spcPts val="0"/>
              </a:spcAft>
              <a:buSzPts val="3600"/>
              <a:buNone/>
              <a:defRPr sz="3600"/>
            </a:lvl5pPr>
            <a:lvl6pPr lvl="5" algn="l">
              <a:lnSpc>
                <a:spcPct val="100000"/>
              </a:lnSpc>
              <a:spcBef>
                <a:spcPts val="0"/>
              </a:spcBef>
              <a:spcAft>
                <a:spcPts val="0"/>
              </a:spcAft>
              <a:buSzPts val="3600"/>
              <a:buNone/>
              <a:defRPr sz="3600"/>
            </a:lvl6pPr>
            <a:lvl7pPr lvl="6" algn="l">
              <a:lnSpc>
                <a:spcPct val="100000"/>
              </a:lnSpc>
              <a:spcBef>
                <a:spcPts val="0"/>
              </a:spcBef>
              <a:spcAft>
                <a:spcPts val="0"/>
              </a:spcAft>
              <a:buSzPts val="3600"/>
              <a:buNone/>
              <a:defRPr sz="3600"/>
            </a:lvl7pPr>
            <a:lvl8pPr lvl="7" algn="l">
              <a:lnSpc>
                <a:spcPct val="100000"/>
              </a:lnSpc>
              <a:spcBef>
                <a:spcPts val="0"/>
              </a:spcBef>
              <a:spcAft>
                <a:spcPts val="0"/>
              </a:spcAft>
              <a:buSzPts val="3600"/>
              <a:buNone/>
              <a:defRPr sz="3600"/>
            </a:lvl8pPr>
            <a:lvl9pPr lvl="8" algn="l">
              <a:lnSpc>
                <a:spcPct val="100000"/>
              </a:lnSpc>
              <a:spcBef>
                <a:spcPts val="0"/>
              </a:spcBef>
              <a:spcAft>
                <a:spcPts val="0"/>
              </a:spcAft>
              <a:buSzPts val="3600"/>
              <a:buNone/>
              <a:defRPr sz="3600"/>
            </a:lvl9pPr>
          </a:lstStyle>
          <a:p/>
        </p:txBody>
      </p:sp>
      <p:sp>
        <p:nvSpPr>
          <p:cNvPr id="43" name="Google Shape;43;p2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Roboto" panose="02000000000000000000"/>
                <a:ea typeface="Roboto" panose="02000000000000000000"/>
                <a:cs typeface="Roboto" panose="02000000000000000000"/>
                <a:sym typeface="Roboto" panose="02000000000000000000"/>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Roboto" panose="02000000000000000000"/>
                <a:ea typeface="Roboto" panose="02000000000000000000"/>
                <a:cs typeface="Roboto" panose="02000000000000000000"/>
                <a:sym typeface="Roboto" panose="02000000000000000000"/>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Roboto" panose="02000000000000000000"/>
                <a:ea typeface="Roboto" panose="02000000000000000000"/>
                <a:cs typeface="Roboto" panose="02000000000000000000"/>
                <a:sym typeface="Roboto" panose="02000000000000000000"/>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Roboto" panose="02000000000000000000"/>
                <a:ea typeface="Roboto" panose="02000000000000000000"/>
                <a:cs typeface="Roboto" panose="02000000000000000000"/>
                <a:sym typeface="Roboto" panose="02000000000000000000"/>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Roboto" panose="02000000000000000000"/>
                <a:ea typeface="Roboto" panose="02000000000000000000"/>
                <a:cs typeface="Roboto" panose="02000000000000000000"/>
                <a:sym typeface="Roboto" panose="02000000000000000000"/>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Roboto" panose="02000000000000000000"/>
                <a:ea typeface="Roboto" panose="02000000000000000000"/>
                <a:cs typeface="Roboto" panose="02000000000000000000"/>
                <a:sym typeface="Roboto" panose="02000000000000000000"/>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Roboto" panose="02000000000000000000"/>
                <a:ea typeface="Roboto" panose="02000000000000000000"/>
                <a:cs typeface="Roboto" panose="02000000000000000000"/>
                <a:sym typeface="Roboto" panose="02000000000000000000"/>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Roboto" panose="02000000000000000000"/>
                <a:ea typeface="Roboto" panose="02000000000000000000"/>
                <a:cs typeface="Roboto" panose="02000000000000000000"/>
                <a:sym typeface="Roboto" panose="02000000000000000000"/>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Roboto" panose="02000000000000000000"/>
                <a:ea typeface="Roboto" panose="02000000000000000000"/>
                <a:cs typeface="Roboto" panose="02000000000000000000"/>
                <a:sym typeface="Roboto" panose="02000000000000000000"/>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4"/>
        <p:cNvGrpSpPr/>
        <p:nvPr/>
      </p:nvGrpSpPr>
      <p:grpSpPr>
        <a:xfrm>
          <a:off x="0" y="0"/>
          <a:ext cx="0" cy="0"/>
          <a:chOff x="0" y="0"/>
          <a:chExt cx="0" cy="0"/>
        </a:xfrm>
      </p:grpSpPr>
      <p:sp>
        <p:nvSpPr>
          <p:cNvPr id="45" name="Google Shape;45;p22"/>
          <p:cNvSpPr/>
          <p:nvPr/>
        </p:nvSpPr>
        <p:spPr>
          <a:xfrm>
            <a:off x="0" y="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6" name="Google Shape;46;p22"/>
          <p:cNvSpPr txBox="1">
            <a:spLocks noGrp="1"/>
          </p:cNvSpPr>
          <p:nvPr>
            <p:ph type="title"/>
          </p:nvPr>
        </p:nvSpPr>
        <p:spPr>
          <a:xfrm>
            <a:off x="311300" y="500925"/>
            <a:ext cx="3704400" cy="2049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lt1"/>
              </a:buClr>
              <a:buSzPts val="2800"/>
              <a:buNone/>
              <a:defRPr>
                <a:solidFill>
                  <a:schemeClr val="lt1"/>
                </a:solidFill>
              </a:defRPr>
            </a:lvl1pPr>
            <a:lvl2pPr lvl="1" algn="l">
              <a:lnSpc>
                <a:spcPct val="100000"/>
              </a:lnSpc>
              <a:spcBef>
                <a:spcPts val="0"/>
              </a:spcBef>
              <a:spcAft>
                <a:spcPts val="0"/>
              </a:spcAft>
              <a:buClr>
                <a:schemeClr val="lt1"/>
              </a:buClr>
              <a:buSzPts val="2800"/>
              <a:buNone/>
              <a:defRPr>
                <a:solidFill>
                  <a:schemeClr val="lt1"/>
                </a:solidFill>
              </a:defRPr>
            </a:lvl2pPr>
            <a:lvl3pPr lvl="2" algn="l">
              <a:lnSpc>
                <a:spcPct val="100000"/>
              </a:lnSpc>
              <a:spcBef>
                <a:spcPts val="0"/>
              </a:spcBef>
              <a:spcAft>
                <a:spcPts val="0"/>
              </a:spcAft>
              <a:buClr>
                <a:schemeClr val="lt1"/>
              </a:buClr>
              <a:buSzPts val="2800"/>
              <a:buNone/>
              <a:defRPr>
                <a:solidFill>
                  <a:schemeClr val="lt1"/>
                </a:solidFill>
              </a:defRPr>
            </a:lvl3pPr>
            <a:lvl4pPr lvl="3" algn="l">
              <a:lnSpc>
                <a:spcPct val="100000"/>
              </a:lnSpc>
              <a:spcBef>
                <a:spcPts val="0"/>
              </a:spcBef>
              <a:spcAft>
                <a:spcPts val="0"/>
              </a:spcAft>
              <a:buClr>
                <a:schemeClr val="lt1"/>
              </a:buClr>
              <a:buSzPts val="2800"/>
              <a:buNone/>
              <a:defRPr>
                <a:solidFill>
                  <a:schemeClr val="lt1"/>
                </a:solidFill>
              </a:defRPr>
            </a:lvl4pPr>
            <a:lvl5pPr lvl="4" algn="l">
              <a:lnSpc>
                <a:spcPct val="100000"/>
              </a:lnSpc>
              <a:spcBef>
                <a:spcPts val="0"/>
              </a:spcBef>
              <a:spcAft>
                <a:spcPts val="0"/>
              </a:spcAft>
              <a:buClr>
                <a:schemeClr val="lt1"/>
              </a:buClr>
              <a:buSzPts val="2800"/>
              <a:buNone/>
              <a:defRPr>
                <a:solidFill>
                  <a:schemeClr val="lt1"/>
                </a:solidFill>
              </a:defRPr>
            </a:lvl5pPr>
            <a:lvl6pPr lvl="5" algn="l">
              <a:lnSpc>
                <a:spcPct val="100000"/>
              </a:lnSpc>
              <a:spcBef>
                <a:spcPts val="0"/>
              </a:spcBef>
              <a:spcAft>
                <a:spcPts val="0"/>
              </a:spcAft>
              <a:buClr>
                <a:schemeClr val="lt1"/>
              </a:buClr>
              <a:buSzPts val="2800"/>
              <a:buNone/>
              <a:defRPr>
                <a:solidFill>
                  <a:schemeClr val="lt1"/>
                </a:solidFill>
              </a:defRPr>
            </a:lvl6pPr>
            <a:lvl7pPr lvl="6" algn="l">
              <a:lnSpc>
                <a:spcPct val="100000"/>
              </a:lnSpc>
              <a:spcBef>
                <a:spcPts val="0"/>
              </a:spcBef>
              <a:spcAft>
                <a:spcPts val="0"/>
              </a:spcAft>
              <a:buClr>
                <a:schemeClr val="lt1"/>
              </a:buClr>
              <a:buSzPts val="2800"/>
              <a:buNone/>
              <a:defRPr>
                <a:solidFill>
                  <a:schemeClr val="lt1"/>
                </a:solidFill>
              </a:defRPr>
            </a:lvl7pPr>
            <a:lvl8pPr lvl="7" algn="l">
              <a:lnSpc>
                <a:spcPct val="100000"/>
              </a:lnSpc>
              <a:spcBef>
                <a:spcPts val="0"/>
              </a:spcBef>
              <a:spcAft>
                <a:spcPts val="0"/>
              </a:spcAft>
              <a:buClr>
                <a:schemeClr val="lt1"/>
              </a:buClr>
              <a:buSzPts val="2800"/>
              <a:buNone/>
              <a:defRPr>
                <a:solidFill>
                  <a:schemeClr val="lt1"/>
                </a:solidFill>
              </a:defRPr>
            </a:lvl8pPr>
            <a:lvl9pPr lvl="8" algn="l">
              <a:lnSpc>
                <a:spcPct val="100000"/>
              </a:lnSpc>
              <a:spcBef>
                <a:spcPts val="0"/>
              </a:spcBef>
              <a:spcAft>
                <a:spcPts val="0"/>
              </a:spcAft>
              <a:buClr>
                <a:schemeClr val="lt1"/>
              </a:buClr>
              <a:buSzPts val="2800"/>
              <a:buNone/>
              <a:defRPr>
                <a:solidFill>
                  <a:schemeClr val="lt1"/>
                </a:solidFill>
              </a:defRPr>
            </a:lvl9pPr>
          </a:lstStyle>
          <a:p/>
        </p:txBody>
      </p:sp>
      <p:sp>
        <p:nvSpPr>
          <p:cNvPr id="47" name="Google Shape;47;p22"/>
          <p:cNvSpPr txBox="1">
            <a:spLocks noGrp="1"/>
          </p:cNvSpPr>
          <p:nvPr>
            <p:ph type="subTitle" idx="1"/>
          </p:nvPr>
        </p:nvSpPr>
        <p:spPr>
          <a:xfrm>
            <a:off x="304800" y="2626725"/>
            <a:ext cx="3704400" cy="926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accent2"/>
              </a:buClr>
              <a:buSzPts val="1600"/>
              <a:buNone/>
              <a:defRPr sz="1600">
                <a:solidFill>
                  <a:schemeClr val="accent2"/>
                </a:solidFill>
              </a:defRPr>
            </a:lvl1pPr>
            <a:lvl2pPr lvl="1" algn="l">
              <a:lnSpc>
                <a:spcPct val="100000"/>
              </a:lnSpc>
              <a:spcBef>
                <a:spcPts val="0"/>
              </a:spcBef>
              <a:spcAft>
                <a:spcPts val="0"/>
              </a:spcAft>
              <a:buClr>
                <a:schemeClr val="accent2"/>
              </a:buClr>
              <a:buSzPts val="1600"/>
              <a:buNone/>
              <a:defRPr sz="1600">
                <a:solidFill>
                  <a:schemeClr val="accent2"/>
                </a:solidFill>
              </a:defRPr>
            </a:lvl2pPr>
            <a:lvl3pPr lvl="2" algn="l">
              <a:lnSpc>
                <a:spcPct val="100000"/>
              </a:lnSpc>
              <a:spcBef>
                <a:spcPts val="0"/>
              </a:spcBef>
              <a:spcAft>
                <a:spcPts val="0"/>
              </a:spcAft>
              <a:buClr>
                <a:schemeClr val="accent2"/>
              </a:buClr>
              <a:buSzPts val="1600"/>
              <a:buNone/>
              <a:defRPr sz="1600">
                <a:solidFill>
                  <a:schemeClr val="accent2"/>
                </a:solidFill>
              </a:defRPr>
            </a:lvl3pPr>
            <a:lvl4pPr lvl="3" algn="l">
              <a:lnSpc>
                <a:spcPct val="100000"/>
              </a:lnSpc>
              <a:spcBef>
                <a:spcPts val="0"/>
              </a:spcBef>
              <a:spcAft>
                <a:spcPts val="0"/>
              </a:spcAft>
              <a:buClr>
                <a:schemeClr val="accent2"/>
              </a:buClr>
              <a:buSzPts val="1600"/>
              <a:buNone/>
              <a:defRPr sz="1600">
                <a:solidFill>
                  <a:schemeClr val="accent2"/>
                </a:solidFill>
              </a:defRPr>
            </a:lvl4pPr>
            <a:lvl5pPr lvl="4" algn="l">
              <a:lnSpc>
                <a:spcPct val="100000"/>
              </a:lnSpc>
              <a:spcBef>
                <a:spcPts val="0"/>
              </a:spcBef>
              <a:spcAft>
                <a:spcPts val="0"/>
              </a:spcAft>
              <a:buClr>
                <a:schemeClr val="accent2"/>
              </a:buClr>
              <a:buSzPts val="1600"/>
              <a:buNone/>
              <a:defRPr sz="1600">
                <a:solidFill>
                  <a:schemeClr val="accent2"/>
                </a:solidFill>
              </a:defRPr>
            </a:lvl5pPr>
            <a:lvl6pPr lvl="5" algn="l">
              <a:lnSpc>
                <a:spcPct val="100000"/>
              </a:lnSpc>
              <a:spcBef>
                <a:spcPts val="0"/>
              </a:spcBef>
              <a:spcAft>
                <a:spcPts val="0"/>
              </a:spcAft>
              <a:buClr>
                <a:schemeClr val="accent2"/>
              </a:buClr>
              <a:buSzPts val="1600"/>
              <a:buNone/>
              <a:defRPr sz="1600">
                <a:solidFill>
                  <a:schemeClr val="accent2"/>
                </a:solidFill>
              </a:defRPr>
            </a:lvl6pPr>
            <a:lvl7pPr lvl="6" algn="l">
              <a:lnSpc>
                <a:spcPct val="100000"/>
              </a:lnSpc>
              <a:spcBef>
                <a:spcPts val="0"/>
              </a:spcBef>
              <a:spcAft>
                <a:spcPts val="0"/>
              </a:spcAft>
              <a:buClr>
                <a:schemeClr val="accent2"/>
              </a:buClr>
              <a:buSzPts val="1600"/>
              <a:buNone/>
              <a:defRPr sz="1600">
                <a:solidFill>
                  <a:schemeClr val="accent2"/>
                </a:solidFill>
              </a:defRPr>
            </a:lvl7pPr>
            <a:lvl8pPr lvl="7" algn="l">
              <a:lnSpc>
                <a:spcPct val="100000"/>
              </a:lnSpc>
              <a:spcBef>
                <a:spcPts val="0"/>
              </a:spcBef>
              <a:spcAft>
                <a:spcPts val="0"/>
              </a:spcAft>
              <a:buClr>
                <a:schemeClr val="accent2"/>
              </a:buClr>
              <a:buSzPts val="1600"/>
              <a:buNone/>
              <a:defRPr sz="1600">
                <a:solidFill>
                  <a:schemeClr val="accent2"/>
                </a:solidFill>
              </a:defRPr>
            </a:lvl8pPr>
            <a:lvl9pPr lvl="8" algn="l">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22"/>
          <p:cNvSpPr txBox="1">
            <a:spLocks noGrp="1"/>
          </p:cNvSpPr>
          <p:nvPr>
            <p:ph type="body" idx="2"/>
          </p:nvPr>
        </p:nvSpPr>
        <p:spPr>
          <a:xfrm>
            <a:off x="4879025" y="500925"/>
            <a:ext cx="3954000" cy="4111500"/>
          </a:xfrm>
          <a:prstGeom prst="rect">
            <a:avLst/>
          </a:prstGeom>
          <a:noFill/>
          <a:ln>
            <a:noFill/>
          </a:ln>
        </p:spPr>
        <p:txBody>
          <a:bodyPr spcFirstLastPara="1" wrap="square" lIns="91425" tIns="91425" rIns="91425" bIns="91425" anchor="t" anchorCtr="0">
            <a:no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1600"/>
              </a:spcBef>
              <a:spcAft>
                <a:spcPts val="0"/>
              </a:spcAft>
              <a:buSzPts val="1100"/>
              <a:buChar char="○"/>
              <a:defRPr/>
            </a:lvl2pPr>
            <a:lvl3pPr marL="1371600" lvl="2" indent="-298450" algn="l">
              <a:lnSpc>
                <a:spcPct val="115000"/>
              </a:lnSpc>
              <a:spcBef>
                <a:spcPts val="1600"/>
              </a:spcBef>
              <a:spcAft>
                <a:spcPts val="0"/>
              </a:spcAft>
              <a:buSzPts val="1100"/>
              <a:buChar char="■"/>
              <a:defRPr/>
            </a:lvl3pPr>
            <a:lvl4pPr marL="1828800" lvl="3" indent="-298450" algn="l">
              <a:lnSpc>
                <a:spcPct val="115000"/>
              </a:lnSpc>
              <a:spcBef>
                <a:spcPts val="1600"/>
              </a:spcBef>
              <a:spcAft>
                <a:spcPts val="0"/>
              </a:spcAft>
              <a:buSzPts val="1100"/>
              <a:buChar char="●"/>
              <a:defRPr/>
            </a:lvl4pPr>
            <a:lvl5pPr marL="2286000" lvl="4" indent="-298450" algn="l">
              <a:lnSpc>
                <a:spcPct val="115000"/>
              </a:lnSpc>
              <a:spcBef>
                <a:spcPts val="1600"/>
              </a:spcBef>
              <a:spcAft>
                <a:spcPts val="0"/>
              </a:spcAft>
              <a:buSzPts val="1100"/>
              <a:buChar char="○"/>
              <a:defRPr/>
            </a:lvl5pPr>
            <a:lvl6pPr marL="2743200" lvl="5" indent="-298450" algn="l">
              <a:lnSpc>
                <a:spcPct val="115000"/>
              </a:lnSpc>
              <a:spcBef>
                <a:spcPts val="1600"/>
              </a:spcBef>
              <a:spcAft>
                <a:spcPts val="0"/>
              </a:spcAft>
              <a:buSzPts val="1100"/>
              <a:buChar char="■"/>
              <a:defRPr/>
            </a:lvl6pPr>
            <a:lvl7pPr marL="3200400" lvl="6" indent="-298450" algn="l">
              <a:lnSpc>
                <a:spcPct val="115000"/>
              </a:lnSpc>
              <a:spcBef>
                <a:spcPts val="1600"/>
              </a:spcBef>
              <a:spcAft>
                <a:spcPts val="0"/>
              </a:spcAft>
              <a:buSzPts val="1100"/>
              <a:buChar char="●"/>
              <a:defRPr/>
            </a:lvl7pPr>
            <a:lvl8pPr marL="3657600" lvl="7" indent="-298450" algn="l">
              <a:lnSpc>
                <a:spcPct val="115000"/>
              </a:lnSpc>
              <a:spcBef>
                <a:spcPts val="1600"/>
              </a:spcBef>
              <a:spcAft>
                <a:spcPts val="0"/>
              </a:spcAft>
              <a:buSzPts val="1100"/>
              <a:buChar char="○"/>
              <a:defRPr/>
            </a:lvl8pPr>
            <a:lvl9pPr marL="4114800" lvl="8" indent="-298450" algn="l">
              <a:lnSpc>
                <a:spcPct val="115000"/>
              </a:lnSpc>
              <a:spcBef>
                <a:spcPts val="1600"/>
              </a:spcBef>
              <a:spcAft>
                <a:spcPts val="1600"/>
              </a:spcAft>
              <a:buSzPts val="1100"/>
              <a:buChar char="■"/>
              <a:defRPr/>
            </a:lvl9pPr>
          </a:lstStyle>
          <a:p/>
        </p:txBody>
      </p:sp>
      <p:sp>
        <p:nvSpPr>
          <p:cNvPr id="49" name="Google Shape;49;p2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Roboto" panose="02000000000000000000"/>
                <a:ea typeface="Roboto" panose="02000000000000000000"/>
                <a:cs typeface="Roboto" panose="02000000000000000000"/>
                <a:sym typeface="Roboto" panose="02000000000000000000"/>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Roboto" panose="02000000000000000000"/>
                <a:ea typeface="Roboto" panose="02000000000000000000"/>
                <a:cs typeface="Roboto" panose="02000000000000000000"/>
                <a:sym typeface="Roboto" panose="02000000000000000000"/>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Roboto" panose="02000000000000000000"/>
                <a:ea typeface="Roboto" panose="02000000000000000000"/>
                <a:cs typeface="Roboto" panose="02000000000000000000"/>
                <a:sym typeface="Roboto" panose="02000000000000000000"/>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Roboto" panose="02000000000000000000"/>
                <a:ea typeface="Roboto" panose="02000000000000000000"/>
                <a:cs typeface="Roboto" panose="02000000000000000000"/>
                <a:sym typeface="Roboto" panose="02000000000000000000"/>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Roboto" panose="02000000000000000000"/>
                <a:ea typeface="Roboto" panose="02000000000000000000"/>
                <a:cs typeface="Roboto" panose="02000000000000000000"/>
                <a:sym typeface="Roboto" panose="02000000000000000000"/>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Roboto" panose="02000000000000000000"/>
                <a:ea typeface="Roboto" panose="02000000000000000000"/>
                <a:cs typeface="Roboto" panose="02000000000000000000"/>
                <a:sym typeface="Roboto" panose="02000000000000000000"/>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Roboto" panose="02000000000000000000"/>
                <a:ea typeface="Roboto" panose="02000000000000000000"/>
                <a:cs typeface="Roboto" panose="02000000000000000000"/>
                <a:sym typeface="Roboto" panose="02000000000000000000"/>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Roboto" panose="02000000000000000000"/>
                <a:ea typeface="Roboto" panose="02000000000000000000"/>
                <a:cs typeface="Roboto" panose="02000000000000000000"/>
                <a:sym typeface="Roboto" panose="02000000000000000000"/>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Roboto" panose="02000000000000000000"/>
                <a:ea typeface="Roboto" panose="02000000000000000000"/>
                <a:cs typeface="Roboto" panose="02000000000000000000"/>
                <a:sym typeface="Roboto" panose="02000000000000000000"/>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0"/>
        <p:cNvGrpSpPr/>
        <p:nvPr/>
      </p:nvGrpSpPr>
      <p:grpSpPr>
        <a:xfrm>
          <a:off x="0" y="0"/>
          <a:ext cx="0" cy="0"/>
          <a:chOff x="0" y="0"/>
          <a:chExt cx="0" cy="0"/>
        </a:xfrm>
      </p:grpSpPr>
      <p:sp>
        <p:nvSpPr>
          <p:cNvPr id="51" name="Google Shape;51;p23"/>
          <p:cNvSpPr/>
          <p:nvPr/>
        </p:nvSpPr>
        <p:spPr>
          <a:xfrm>
            <a:off x="0" y="4369000"/>
            <a:ext cx="9144000" cy="7743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2" name="Google Shape;52;p23"/>
          <p:cNvSpPr txBox="1">
            <a:spLocks noGrp="1"/>
          </p:cNvSpPr>
          <p:nvPr>
            <p:ph type="body" idx="1"/>
          </p:nvPr>
        </p:nvSpPr>
        <p:spPr>
          <a:xfrm>
            <a:off x="311700" y="4521400"/>
            <a:ext cx="7979400" cy="4605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Clr>
                <a:schemeClr val="lt1"/>
              </a:buClr>
              <a:buSzPts val="1300"/>
              <a:buFont typeface="Merriweather" panose="00000500000000000000"/>
              <a:buNone/>
              <a:defRPr>
                <a:solidFill>
                  <a:schemeClr val="lt1"/>
                </a:solidFill>
                <a:latin typeface="Merriweather" panose="00000500000000000000"/>
                <a:ea typeface="Merriweather" panose="00000500000000000000"/>
                <a:cs typeface="Merriweather" panose="00000500000000000000"/>
                <a:sym typeface="Merriweather" panose="00000500000000000000"/>
              </a:defRPr>
            </a:lvl1pPr>
          </a:lstStyle>
          <a:p/>
        </p:txBody>
      </p:sp>
      <p:sp>
        <p:nvSpPr>
          <p:cNvPr id="53" name="Google Shape;53;p2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Roboto" panose="02000000000000000000"/>
                <a:ea typeface="Roboto" panose="02000000000000000000"/>
                <a:cs typeface="Roboto" panose="02000000000000000000"/>
                <a:sym typeface="Roboto" panose="02000000000000000000"/>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Roboto" panose="02000000000000000000"/>
                <a:ea typeface="Roboto" panose="02000000000000000000"/>
                <a:cs typeface="Roboto" panose="02000000000000000000"/>
                <a:sym typeface="Roboto" panose="02000000000000000000"/>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Roboto" panose="02000000000000000000"/>
                <a:ea typeface="Roboto" panose="02000000000000000000"/>
                <a:cs typeface="Roboto" panose="02000000000000000000"/>
                <a:sym typeface="Roboto" panose="02000000000000000000"/>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Roboto" panose="02000000000000000000"/>
                <a:ea typeface="Roboto" panose="02000000000000000000"/>
                <a:cs typeface="Roboto" panose="02000000000000000000"/>
                <a:sym typeface="Roboto" panose="02000000000000000000"/>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Roboto" panose="02000000000000000000"/>
                <a:ea typeface="Roboto" panose="02000000000000000000"/>
                <a:cs typeface="Roboto" panose="02000000000000000000"/>
                <a:sym typeface="Roboto" panose="02000000000000000000"/>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Roboto" panose="02000000000000000000"/>
                <a:ea typeface="Roboto" panose="02000000000000000000"/>
                <a:cs typeface="Roboto" panose="02000000000000000000"/>
                <a:sym typeface="Roboto" panose="02000000000000000000"/>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Roboto" panose="02000000000000000000"/>
                <a:ea typeface="Roboto" panose="02000000000000000000"/>
                <a:cs typeface="Roboto" panose="02000000000000000000"/>
                <a:sym typeface="Roboto" panose="02000000000000000000"/>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Roboto" panose="02000000000000000000"/>
                <a:ea typeface="Roboto" panose="02000000000000000000"/>
                <a:cs typeface="Roboto" panose="02000000000000000000"/>
                <a:sym typeface="Roboto" panose="02000000000000000000"/>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Roboto" panose="02000000000000000000"/>
                <a:ea typeface="Roboto" panose="02000000000000000000"/>
                <a:cs typeface="Roboto" panose="02000000000000000000"/>
                <a:sym typeface="Roboto" panose="02000000000000000000"/>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accent1"/>
              </a:buClr>
              <a:buSzPts val="2800"/>
              <a:buFont typeface="Merriweather" panose="00000500000000000000"/>
              <a:buNone/>
              <a:defRPr sz="2800" b="0" i="0" u="none" strike="noStrike" cap="none">
                <a:solidFill>
                  <a:schemeClr val="accent1"/>
                </a:solidFill>
                <a:latin typeface="Merriweather" panose="00000500000000000000"/>
                <a:ea typeface="Merriweather" panose="00000500000000000000"/>
                <a:cs typeface="Merriweather" panose="00000500000000000000"/>
                <a:sym typeface="Merriweather" panose="00000500000000000000"/>
              </a:defRPr>
            </a:lvl1pPr>
            <a:lvl2pPr marR="0" lvl="1" algn="l" rtl="0">
              <a:lnSpc>
                <a:spcPct val="100000"/>
              </a:lnSpc>
              <a:spcBef>
                <a:spcPts val="0"/>
              </a:spcBef>
              <a:spcAft>
                <a:spcPts val="0"/>
              </a:spcAft>
              <a:buClr>
                <a:schemeClr val="accent1"/>
              </a:buClr>
              <a:buSzPts val="2800"/>
              <a:buFont typeface="Merriweather" panose="00000500000000000000"/>
              <a:buNone/>
              <a:defRPr sz="2800" b="0" i="0" u="none" strike="noStrike" cap="none">
                <a:solidFill>
                  <a:schemeClr val="accent1"/>
                </a:solidFill>
                <a:latin typeface="Merriweather" panose="00000500000000000000"/>
                <a:ea typeface="Merriweather" panose="00000500000000000000"/>
                <a:cs typeface="Merriweather" panose="00000500000000000000"/>
                <a:sym typeface="Merriweather" panose="00000500000000000000"/>
              </a:defRPr>
            </a:lvl2pPr>
            <a:lvl3pPr marR="0" lvl="2" algn="l" rtl="0">
              <a:lnSpc>
                <a:spcPct val="100000"/>
              </a:lnSpc>
              <a:spcBef>
                <a:spcPts val="0"/>
              </a:spcBef>
              <a:spcAft>
                <a:spcPts val="0"/>
              </a:spcAft>
              <a:buClr>
                <a:schemeClr val="accent1"/>
              </a:buClr>
              <a:buSzPts val="2800"/>
              <a:buFont typeface="Merriweather" panose="00000500000000000000"/>
              <a:buNone/>
              <a:defRPr sz="2800" b="0" i="0" u="none" strike="noStrike" cap="none">
                <a:solidFill>
                  <a:schemeClr val="accent1"/>
                </a:solidFill>
                <a:latin typeface="Merriweather" panose="00000500000000000000"/>
                <a:ea typeface="Merriweather" panose="00000500000000000000"/>
                <a:cs typeface="Merriweather" panose="00000500000000000000"/>
                <a:sym typeface="Merriweather" panose="00000500000000000000"/>
              </a:defRPr>
            </a:lvl3pPr>
            <a:lvl4pPr marR="0" lvl="3" algn="l" rtl="0">
              <a:lnSpc>
                <a:spcPct val="100000"/>
              </a:lnSpc>
              <a:spcBef>
                <a:spcPts val="0"/>
              </a:spcBef>
              <a:spcAft>
                <a:spcPts val="0"/>
              </a:spcAft>
              <a:buClr>
                <a:schemeClr val="accent1"/>
              </a:buClr>
              <a:buSzPts val="2800"/>
              <a:buFont typeface="Merriweather" panose="00000500000000000000"/>
              <a:buNone/>
              <a:defRPr sz="2800" b="0" i="0" u="none" strike="noStrike" cap="none">
                <a:solidFill>
                  <a:schemeClr val="accent1"/>
                </a:solidFill>
                <a:latin typeface="Merriweather" panose="00000500000000000000"/>
                <a:ea typeface="Merriweather" panose="00000500000000000000"/>
                <a:cs typeface="Merriweather" panose="00000500000000000000"/>
                <a:sym typeface="Merriweather" panose="00000500000000000000"/>
              </a:defRPr>
            </a:lvl4pPr>
            <a:lvl5pPr marR="0" lvl="4" algn="l" rtl="0">
              <a:lnSpc>
                <a:spcPct val="100000"/>
              </a:lnSpc>
              <a:spcBef>
                <a:spcPts val="0"/>
              </a:spcBef>
              <a:spcAft>
                <a:spcPts val="0"/>
              </a:spcAft>
              <a:buClr>
                <a:schemeClr val="accent1"/>
              </a:buClr>
              <a:buSzPts val="2800"/>
              <a:buFont typeface="Merriweather" panose="00000500000000000000"/>
              <a:buNone/>
              <a:defRPr sz="2800" b="0" i="0" u="none" strike="noStrike" cap="none">
                <a:solidFill>
                  <a:schemeClr val="accent1"/>
                </a:solidFill>
                <a:latin typeface="Merriweather" panose="00000500000000000000"/>
                <a:ea typeface="Merriweather" panose="00000500000000000000"/>
                <a:cs typeface="Merriweather" panose="00000500000000000000"/>
                <a:sym typeface="Merriweather" panose="00000500000000000000"/>
              </a:defRPr>
            </a:lvl5pPr>
            <a:lvl6pPr marR="0" lvl="5" algn="l" rtl="0">
              <a:lnSpc>
                <a:spcPct val="100000"/>
              </a:lnSpc>
              <a:spcBef>
                <a:spcPts val="0"/>
              </a:spcBef>
              <a:spcAft>
                <a:spcPts val="0"/>
              </a:spcAft>
              <a:buClr>
                <a:schemeClr val="accent1"/>
              </a:buClr>
              <a:buSzPts val="2800"/>
              <a:buFont typeface="Merriweather" panose="00000500000000000000"/>
              <a:buNone/>
              <a:defRPr sz="2800" b="0" i="0" u="none" strike="noStrike" cap="none">
                <a:solidFill>
                  <a:schemeClr val="accent1"/>
                </a:solidFill>
                <a:latin typeface="Merriweather" panose="00000500000000000000"/>
                <a:ea typeface="Merriweather" panose="00000500000000000000"/>
                <a:cs typeface="Merriweather" panose="00000500000000000000"/>
                <a:sym typeface="Merriweather" panose="00000500000000000000"/>
              </a:defRPr>
            </a:lvl6pPr>
            <a:lvl7pPr marR="0" lvl="6" algn="l" rtl="0">
              <a:lnSpc>
                <a:spcPct val="100000"/>
              </a:lnSpc>
              <a:spcBef>
                <a:spcPts val="0"/>
              </a:spcBef>
              <a:spcAft>
                <a:spcPts val="0"/>
              </a:spcAft>
              <a:buClr>
                <a:schemeClr val="accent1"/>
              </a:buClr>
              <a:buSzPts val="2800"/>
              <a:buFont typeface="Merriweather" panose="00000500000000000000"/>
              <a:buNone/>
              <a:defRPr sz="2800" b="0" i="0" u="none" strike="noStrike" cap="none">
                <a:solidFill>
                  <a:schemeClr val="accent1"/>
                </a:solidFill>
                <a:latin typeface="Merriweather" panose="00000500000000000000"/>
                <a:ea typeface="Merriweather" panose="00000500000000000000"/>
                <a:cs typeface="Merriweather" panose="00000500000000000000"/>
                <a:sym typeface="Merriweather" panose="00000500000000000000"/>
              </a:defRPr>
            </a:lvl7pPr>
            <a:lvl8pPr marR="0" lvl="7" algn="l" rtl="0">
              <a:lnSpc>
                <a:spcPct val="100000"/>
              </a:lnSpc>
              <a:spcBef>
                <a:spcPts val="0"/>
              </a:spcBef>
              <a:spcAft>
                <a:spcPts val="0"/>
              </a:spcAft>
              <a:buClr>
                <a:schemeClr val="accent1"/>
              </a:buClr>
              <a:buSzPts val="2800"/>
              <a:buFont typeface="Merriweather" panose="00000500000000000000"/>
              <a:buNone/>
              <a:defRPr sz="2800" b="0" i="0" u="none" strike="noStrike" cap="none">
                <a:solidFill>
                  <a:schemeClr val="accent1"/>
                </a:solidFill>
                <a:latin typeface="Merriweather" panose="00000500000000000000"/>
                <a:ea typeface="Merriweather" panose="00000500000000000000"/>
                <a:cs typeface="Merriweather" panose="00000500000000000000"/>
                <a:sym typeface="Merriweather" panose="00000500000000000000"/>
              </a:defRPr>
            </a:lvl8pPr>
            <a:lvl9pPr marR="0" lvl="8" algn="l" rtl="0">
              <a:lnSpc>
                <a:spcPct val="100000"/>
              </a:lnSpc>
              <a:spcBef>
                <a:spcPts val="0"/>
              </a:spcBef>
              <a:spcAft>
                <a:spcPts val="0"/>
              </a:spcAft>
              <a:buClr>
                <a:schemeClr val="accent1"/>
              </a:buClr>
              <a:buSzPts val="2800"/>
              <a:buFont typeface="Merriweather" panose="00000500000000000000"/>
              <a:buNone/>
              <a:defRPr sz="2800" b="0" i="0" u="none" strike="noStrike" cap="none">
                <a:solidFill>
                  <a:schemeClr val="accent1"/>
                </a:solidFill>
                <a:latin typeface="Merriweather" panose="00000500000000000000"/>
                <a:ea typeface="Merriweather" panose="00000500000000000000"/>
                <a:cs typeface="Merriweather" panose="00000500000000000000"/>
                <a:sym typeface="Merriweather" panose="00000500000000000000"/>
              </a:defRPr>
            </a:lvl9pPr>
          </a:lstStyle>
          <a:p/>
        </p:txBody>
      </p:sp>
      <p:sp>
        <p:nvSpPr>
          <p:cNvPr id="7" name="Google Shape;7;p14"/>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11150" algn="l" rtl="0">
              <a:lnSpc>
                <a:spcPct val="115000"/>
              </a:lnSpc>
              <a:spcBef>
                <a:spcPts val="0"/>
              </a:spcBef>
              <a:spcAft>
                <a:spcPts val="0"/>
              </a:spcAft>
              <a:buClr>
                <a:schemeClr val="dk2"/>
              </a:buClr>
              <a:buSzPts val="1300"/>
              <a:buFont typeface="Roboto" panose="02000000000000000000"/>
              <a:buChar char="●"/>
              <a:defRPr sz="1300" b="0" i="0" u="none" strike="noStrike" cap="none">
                <a:solidFill>
                  <a:schemeClr val="dk2"/>
                </a:solidFill>
                <a:latin typeface="Roboto" panose="02000000000000000000"/>
                <a:ea typeface="Roboto" panose="02000000000000000000"/>
                <a:cs typeface="Roboto" panose="02000000000000000000"/>
                <a:sym typeface="Roboto" panose="02000000000000000000"/>
              </a:defRPr>
            </a:lvl1pPr>
            <a:lvl2pPr marL="914400" marR="0" lvl="1" indent="-298450" algn="l" rtl="0">
              <a:lnSpc>
                <a:spcPct val="115000"/>
              </a:lnSpc>
              <a:spcBef>
                <a:spcPts val="1600"/>
              </a:spcBef>
              <a:spcAft>
                <a:spcPts val="0"/>
              </a:spcAft>
              <a:buClr>
                <a:schemeClr val="dk2"/>
              </a:buClr>
              <a:buSzPts val="1100"/>
              <a:buFont typeface="Roboto" panose="02000000000000000000"/>
              <a:buChar char="○"/>
              <a:defRPr sz="1100" b="0" i="0" u="none" strike="noStrike" cap="none">
                <a:solidFill>
                  <a:schemeClr val="dk2"/>
                </a:solidFill>
                <a:latin typeface="Roboto" panose="02000000000000000000"/>
                <a:ea typeface="Roboto" panose="02000000000000000000"/>
                <a:cs typeface="Roboto" panose="02000000000000000000"/>
                <a:sym typeface="Roboto" panose="02000000000000000000"/>
              </a:defRPr>
            </a:lvl2pPr>
            <a:lvl3pPr marL="1371600" marR="0" lvl="2" indent="-298450" algn="l" rtl="0">
              <a:lnSpc>
                <a:spcPct val="115000"/>
              </a:lnSpc>
              <a:spcBef>
                <a:spcPts val="1600"/>
              </a:spcBef>
              <a:spcAft>
                <a:spcPts val="0"/>
              </a:spcAft>
              <a:buClr>
                <a:schemeClr val="dk2"/>
              </a:buClr>
              <a:buSzPts val="1100"/>
              <a:buFont typeface="Roboto" panose="02000000000000000000"/>
              <a:buChar char="■"/>
              <a:defRPr sz="1100" b="0" i="0" u="none" strike="noStrike" cap="none">
                <a:solidFill>
                  <a:schemeClr val="dk2"/>
                </a:solidFill>
                <a:latin typeface="Roboto" panose="02000000000000000000"/>
                <a:ea typeface="Roboto" panose="02000000000000000000"/>
                <a:cs typeface="Roboto" panose="02000000000000000000"/>
                <a:sym typeface="Roboto" panose="02000000000000000000"/>
              </a:defRPr>
            </a:lvl3pPr>
            <a:lvl4pPr marL="1828800" marR="0" lvl="3" indent="-298450" algn="l" rtl="0">
              <a:lnSpc>
                <a:spcPct val="115000"/>
              </a:lnSpc>
              <a:spcBef>
                <a:spcPts val="1600"/>
              </a:spcBef>
              <a:spcAft>
                <a:spcPts val="0"/>
              </a:spcAft>
              <a:buClr>
                <a:schemeClr val="dk2"/>
              </a:buClr>
              <a:buSzPts val="1100"/>
              <a:buFont typeface="Roboto" panose="02000000000000000000"/>
              <a:buChar char="●"/>
              <a:defRPr sz="1100" b="0" i="0" u="none" strike="noStrike" cap="none">
                <a:solidFill>
                  <a:schemeClr val="dk2"/>
                </a:solidFill>
                <a:latin typeface="Roboto" panose="02000000000000000000"/>
                <a:ea typeface="Roboto" panose="02000000000000000000"/>
                <a:cs typeface="Roboto" panose="02000000000000000000"/>
                <a:sym typeface="Roboto" panose="02000000000000000000"/>
              </a:defRPr>
            </a:lvl4pPr>
            <a:lvl5pPr marL="2286000" marR="0" lvl="4" indent="-298450" algn="l" rtl="0">
              <a:lnSpc>
                <a:spcPct val="115000"/>
              </a:lnSpc>
              <a:spcBef>
                <a:spcPts val="1600"/>
              </a:spcBef>
              <a:spcAft>
                <a:spcPts val="0"/>
              </a:spcAft>
              <a:buClr>
                <a:schemeClr val="dk2"/>
              </a:buClr>
              <a:buSzPts val="1100"/>
              <a:buFont typeface="Roboto" panose="02000000000000000000"/>
              <a:buChar char="○"/>
              <a:defRPr sz="1100" b="0" i="0" u="none" strike="noStrike" cap="none">
                <a:solidFill>
                  <a:schemeClr val="dk2"/>
                </a:solidFill>
                <a:latin typeface="Roboto" panose="02000000000000000000"/>
                <a:ea typeface="Roboto" panose="02000000000000000000"/>
                <a:cs typeface="Roboto" panose="02000000000000000000"/>
                <a:sym typeface="Roboto" panose="02000000000000000000"/>
              </a:defRPr>
            </a:lvl5pPr>
            <a:lvl6pPr marL="2743200" marR="0" lvl="5" indent="-298450" algn="l" rtl="0">
              <a:lnSpc>
                <a:spcPct val="115000"/>
              </a:lnSpc>
              <a:spcBef>
                <a:spcPts val="1600"/>
              </a:spcBef>
              <a:spcAft>
                <a:spcPts val="0"/>
              </a:spcAft>
              <a:buClr>
                <a:schemeClr val="dk2"/>
              </a:buClr>
              <a:buSzPts val="1100"/>
              <a:buFont typeface="Roboto" panose="02000000000000000000"/>
              <a:buChar char="■"/>
              <a:defRPr sz="1100" b="0" i="0" u="none" strike="noStrike" cap="none">
                <a:solidFill>
                  <a:schemeClr val="dk2"/>
                </a:solidFill>
                <a:latin typeface="Roboto" panose="02000000000000000000"/>
                <a:ea typeface="Roboto" panose="02000000000000000000"/>
                <a:cs typeface="Roboto" panose="02000000000000000000"/>
                <a:sym typeface="Roboto" panose="02000000000000000000"/>
              </a:defRPr>
            </a:lvl6pPr>
            <a:lvl7pPr marL="3200400" marR="0" lvl="6" indent="-298450" algn="l" rtl="0">
              <a:lnSpc>
                <a:spcPct val="115000"/>
              </a:lnSpc>
              <a:spcBef>
                <a:spcPts val="1600"/>
              </a:spcBef>
              <a:spcAft>
                <a:spcPts val="0"/>
              </a:spcAft>
              <a:buClr>
                <a:schemeClr val="dk2"/>
              </a:buClr>
              <a:buSzPts val="1100"/>
              <a:buFont typeface="Roboto" panose="02000000000000000000"/>
              <a:buChar char="●"/>
              <a:defRPr sz="1100" b="0" i="0" u="none" strike="noStrike" cap="none">
                <a:solidFill>
                  <a:schemeClr val="dk2"/>
                </a:solidFill>
                <a:latin typeface="Roboto" panose="02000000000000000000"/>
                <a:ea typeface="Roboto" panose="02000000000000000000"/>
                <a:cs typeface="Roboto" panose="02000000000000000000"/>
                <a:sym typeface="Roboto" panose="02000000000000000000"/>
              </a:defRPr>
            </a:lvl7pPr>
            <a:lvl8pPr marL="3657600" marR="0" lvl="7" indent="-298450" algn="l" rtl="0">
              <a:lnSpc>
                <a:spcPct val="115000"/>
              </a:lnSpc>
              <a:spcBef>
                <a:spcPts val="1600"/>
              </a:spcBef>
              <a:spcAft>
                <a:spcPts val="0"/>
              </a:spcAft>
              <a:buClr>
                <a:schemeClr val="dk2"/>
              </a:buClr>
              <a:buSzPts val="1100"/>
              <a:buFont typeface="Roboto" panose="02000000000000000000"/>
              <a:buChar char="○"/>
              <a:defRPr sz="1100" b="0" i="0" u="none" strike="noStrike" cap="none">
                <a:solidFill>
                  <a:schemeClr val="dk2"/>
                </a:solidFill>
                <a:latin typeface="Roboto" panose="02000000000000000000"/>
                <a:ea typeface="Roboto" panose="02000000000000000000"/>
                <a:cs typeface="Roboto" panose="02000000000000000000"/>
                <a:sym typeface="Roboto" panose="02000000000000000000"/>
              </a:defRPr>
            </a:lvl8pPr>
            <a:lvl9pPr marL="4114800" marR="0" lvl="8" indent="-298450" algn="l" rtl="0">
              <a:lnSpc>
                <a:spcPct val="115000"/>
              </a:lnSpc>
              <a:spcBef>
                <a:spcPts val="1600"/>
              </a:spcBef>
              <a:spcAft>
                <a:spcPts val="1600"/>
              </a:spcAft>
              <a:buClr>
                <a:schemeClr val="dk2"/>
              </a:buClr>
              <a:buSzPts val="1100"/>
              <a:buFont typeface="Roboto" panose="02000000000000000000"/>
              <a:buChar char="■"/>
              <a:defRPr sz="1100" b="0" i="0" u="none" strike="noStrike" cap="none">
                <a:solidFill>
                  <a:schemeClr val="dk2"/>
                </a:solidFill>
                <a:latin typeface="Roboto" panose="02000000000000000000"/>
                <a:ea typeface="Roboto" panose="02000000000000000000"/>
                <a:cs typeface="Roboto" panose="02000000000000000000"/>
                <a:sym typeface="Roboto" panose="02000000000000000000"/>
              </a:defRPr>
            </a:lvl9pPr>
          </a:lstStyle>
          <a:p/>
        </p:txBody>
      </p:sp>
      <p:sp>
        <p:nvSpPr>
          <p:cNvPr id="8" name="Google Shape;8;p1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Roboto" panose="02000000000000000000"/>
                <a:ea typeface="Roboto" panose="02000000000000000000"/>
                <a:cs typeface="Roboto" panose="02000000000000000000"/>
                <a:sym typeface="Roboto" panose="02000000000000000000"/>
              </a:defRPr>
            </a:lvl1pPr>
            <a:lvl2pPr marL="0" marR="0" lvl="1"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Roboto" panose="02000000000000000000"/>
                <a:ea typeface="Roboto" panose="02000000000000000000"/>
                <a:cs typeface="Roboto" panose="02000000000000000000"/>
                <a:sym typeface="Roboto" panose="02000000000000000000"/>
              </a:defRPr>
            </a:lvl2pPr>
            <a:lvl3pPr marL="0" marR="0" lvl="2"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Roboto" panose="02000000000000000000"/>
                <a:ea typeface="Roboto" panose="02000000000000000000"/>
                <a:cs typeface="Roboto" panose="02000000000000000000"/>
                <a:sym typeface="Roboto" panose="02000000000000000000"/>
              </a:defRPr>
            </a:lvl3pPr>
            <a:lvl4pPr marL="0" marR="0" lvl="3"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Roboto" panose="02000000000000000000"/>
                <a:ea typeface="Roboto" panose="02000000000000000000"/>
                <a:cs typeface="Roboto" panose="02000000000000000000"/>
                <a:sym typeface="Roboto" panose="02000000000000000000"/>
              </a:defRPr>
            </a:lvl4pPr>
            <a:lvl5pPr marL="0" marR="0" lvl="4"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Roboto" panose="02000000000000000000"/>
                <a:ea typeface="Roboto" panose="02000000000000000000"/>
                <a:cs typeface="Roboto" panose="02000000000000000000"/>
                <a:sym typeface="Roboto" panose="02000000000000000000"/>
              </a:defRPr>
            </a:lvl5pPr>
            <a:lvl6pPr marL="0" marR="0" lvl="5"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Roboto" panose="02000000000000000000"/>
                <a:ea typeface="Roboto" panose="02000000000000000000"/>
                <a:cs typeface="Roboto" panose="02000000000000000000"/>
                <a:sym typeface="Roboto" panose="02000000000000000000"/>
              </a:defRPr>
            </a:lvl6pPr>
            <a:lvl7pPr marL="0" marR="0" lvl="6"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Roboto" panose="02000000000000000000"/>
                <a:ea typeface="Roboto" panose="02000000000000000000"/>
                <a:cs typeface="Roboto" panose="02000000000000000000"/>
                <a:sym typeface="Roboto" panose="02000000000000000000"/>
              </a:defRPr>
            </a:lvl7pPr>
            <a:lvl8pPr marL="0" marR="0" lvl="7"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Roboto" panose="02000000000000000000"/>
                <a:ea typeface="Roboto" panose="02000000000000000000"/>
                <a:cs typeface="Roboto" panose="02000000000000000000"/>
                <a:sym typeface="Roboto" panose="02000000000000000000"/>
              </a:defRPr>
            </a:lvl8pPr>
            <a:lvl9pPr marL="0" marR="0" lvl="8"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Roboto" panose="02000000000000000000"/>
                <a:ea typeface="Roboto" panose="02000000000000000000"/>
                <a:cs typeface="Roboto" panose="02000000000000000000"/>
                <a:sym typeface="Roboto" panose="02000000000000000000"/>
              </a:defRPr>
            </a:lvl9pPr>
          </a:lstStyle>
          <a:p>
            <a:pPr marL="0" lvl="0" indent="0" algn="r" rtl="0">
              <a:spcBef>
                <a:spcPts val="0"/>
              </a:spcBef>
              <a:spcAft>
                <a:spcPts val="0"/>
              </a:spcAft>
              <a:buNone/>
            </a:pPr>
            <a:fld id="{00000000-1234-1234-1234-123412341234}" type="slidenum">
              <a:rPr lang="en-GB"/>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2.xml"/><Relationship Id="rId2" Type="http://schemas.openxmlformats.org/officeDocument/2006/relationships/image" Target="../media/image7.jpeg"/><Relationship Id="rId1"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3.xml"/><Relationship Id="rId2" Type="http://schemas.openxmlformats.org/officeDocument/2006/relationships/image" Target="../media/image3.png"/><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9900"/>
        </a:solidFill>
        <a:effectLst/>
      </p:bgPr>
    </p:bg>
    <p:spTree>
      <p:nvGrpSpPr>
        <p:cNvPr id="1" name="Shape 63"/>
        <p:cNvGrpSpPr/>
        <p:nvPr/>
      </p:nvGrpSpPr>
      <p:grpSpPr>
        <a:xfrm>
          <a:off x="0" y="0"/>
          <a:ext cx="0" cy="0"/>
          <a:chOff x="0" y="0"/>
          <a:chExt cx="0" cy="0"/>
        </a:xfrm>
      </p:grpSpPr>
      <p:sp>
        <p:nvSpPr>
          <p:cNvPr id="64" name="Google Shape;64;p1"/>
          <p:cNvSpPr txBox="1">
            <a:spLocks noGrp="1"/>
          </p:cNvSpPr>
          <p:nvPr>
            <p:ph type="ctrTitle"/>
          </p:nvPr>
        </p:nvSpPr>
        <p:spPr>
          <a:xfrm>
            <a:off x="311700" y="314125"/>
            <a:ext cx="8520600" cy="12825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600"/>
              <a:buNone/>
            </a:pPr>
            <a:r>
              <a:rPr lang="en-IN" altLang="en-GB" sz="3600" u="sng" dirty="0">
                <a:sym typeface="+mn-ea"/>
              </a:rPr>
              <a:t>Hosting a Dynamic Website using AWS Services </a:t>
            </a:r>
            <a:br>
              <a:rPr lang="en-IN" altLang="en-GB" sz="3600" u="sng" dirty="0">
                <a:sym typeface="+mn-ea"/>
              </a:rPr>
            </a:br>
            <a:r>
              <a:rPr lang="en-GB" altLang="en-GB" sz="2000" dirty="0" smtClean="0">
                <a:solidFill>
                  <a:srgbClr val="002F4A"/>
                </a:solidFill>
              </a:rPr>
              <a:t>CC Mini Project</a:t>
            </a:r>
            <a:endParaRPr sz="2000" dirty="0">
              <a:solidFill>
                <a:srgbClr val="002F4A"/>
              </a:solidFill>
            </a:endParaRPr>
          </a:p>
        </p:txBody>
      </p:sp>
      <p:sp>
        <p:nvSpPr>
          <p:cNvPr id="65" name="Google Shape;65;p1"/>
          <p:cNvSpPr txBox="1">
            <a:spLocks noGrp="1"/>
          </p:cNvSpPr>
          <p:nvPr>
            <p:ph type="subTitle" idx="1"/>
          </p:nvPr>
        </p:nvSpPr>
        <p:spPr>
          <a:xfrm>
            <a:off x="311700" y="2202600"/>
            <a:ext cx="4242600" cy="7383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600"/>
              <a:buNone/>
            </a:pPr>
            <a:r>
              <a:rPr lang="en-GB" dirty="0"/>
              <a:t>Project Mentor : Indu Dokare</a:t>
            </a:r>
            <a:endParaRPr dirty="0"/>
          </a:p>
        </p:txBody>
      </p:sp>
      <p:pic>
        <p:nvPicPr>
          <p:cNvPr id="66" name="Google Shape;66;p1"/>
          <p:cNvPicPr preferRelativeResize="0"/>
          <p:nvPr/>
        </p:nvPicPr>
        <p:blipFill rotWithShape="1">
          <a:blip r:embed="rId1"/>
          <a:srcRect/>
          <a:stretch>
            <a:fillRect/>
          </a:stretch>
        </p:blipFill>
        <p:spPr>
          <a:xfrm>
            <a:off x="4211900" y="2973475"/>
            <a:ext cx="931600" cy="1504100"/>
          </a:xfrm>
          <a:prstGeom prst="rect">
            <a:avLst/>
          </a:prstGeom>
          <a:noFill/>
          <a:ln>
            <a:noFill/>
          </a:ln>
        </p:spPr>
      </p:pic>
      <p:sp>
        <p:nvSpPr>
          <p:cNvPr id="67" name="Google Shape;67;p1"/>
          <p:cNvSpPr txBox="1"/>
          <p:nvPr/>
        </p:nvSpPr>
        <p:spPr>
          <a:xfrm>
            <a:off x="6380875" y="3673925"/>
            <a:ext cx="2665800" cy="1504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r>
              <a:rPr lang="en-GB" sz="1400" b="1" i="0" u="none" strike="noStrike" cap="none" dirty="0">
                <a:solidFill>
                  <a:srgbClr val="F3F3F3"/>
                </a:solidFill>
                <a:latin typeface="Arial" panose="020B0604020202020204"/>
                <a:ea typeface="Arial" panose="020B0604020202020204"/>
                <a:cs typeface="Arial" panose="020B0604020202020204"/>
                <a:sym typeface="Arial" panose="020B0604020202020204"/>
              </a:rPr>
              <a:t>Group Number</a:t>
            </a:r>
            <a:r>
              <a:rPr lang="en-GB" sz="1400" b="0" i="0" u="none" strike="noStrike" cap="none" dirty="0">
                <a:solidFill>
                  <a:srgbClr val="F3F3F3"/>
                </a:solidFill>
                <a:latin typeface="Arial" panose="020B0604020202020204"/>
                <a:ea typeface="Arial" panose="020B0604020202020204"/>
                <a:cs typeface="Arial" panose="020B0604020202020204"/>
                <a:sym typeface="Arial" panose="020B0604020202020204"/>
              </a:rPr>
              <a:t> : 08</a:t>
            </a:r>
            <a:endParaRPr sz="1400" b="0" i="0" u="none" strike="noStrike" cap="none" dirty="0">
              <a:solidFill>
                <a:srgbClr val="F3F3F3"/>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1400"/>
              <a:buFont typeface="Arial" panose="020B0604020202020204"/>
              <a:buNone/>
            </a:pPr>
            <a:r>
              <a:rPr lang="en-GB" sz="1400" b="1" i="0" u="none" strike="noStrike" cap="none" dirty="0">
                <a:solidFill>
                  <a:srgbClr val="F3F3F3"/>
                </a:solidFill>
                <a:latin typeface="Arial" panose="020B0604020202020204"/>
                <a:ea typeface="Arial" panose="020B0604020202020204"/>
                <a:cs typeface="Arial" panose="020B0604020202020204"/>
                <a:sym typeface="Arial" panose="020B0604020202020204"/>
              </a:rPr>
              <a:t>Group Members</a:t>
            </a:r>
            <a:r>
              <a:rPr lang="en-GB" sz="1400" b="0" i="0" u="none" strike="noStrike" cap="none" dirty="0">
                <a:solidFill>
                  <a:srgbClr val="F3F3F3"/>
                </a:solidFill>
                <a:latin typeface="Arial" panose="020B0604020202020204"/>
                <a:ea typeface="Arial" panose="020B0604020202020204"/>
                <a:cs typeface="Arial" panose="020B0604020202020204"/>
                <a:sym typeface="Arial" panose="020B0604020202020204"/>
              </a:rPr>
              <a:t> : D12B</a:t>
            </a:r>
            <a:endParaRPr lang="en-GB" sz="1400" b="0" i="0" u="none" strike="noStrike" cap="none" dirty="0">
              <a:solidFill>
                <a:srgbClr val="F3F3F3"/>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1400"/>
              <a:buFont typeface="Arial" panose="020B0604020202020204"/>
              <a:buNone/>
            </a:pPr>
            <a:r>
              <a:rPr lang="en-GB" dirty="0">
                <a:solidFill>
                  <a:srgbClr val="F3F3F3"/>
                </a:solidFill>
              </a:rPr>
              <a:t>    01-Sanjana Asrani</a:t>
            </a:r>
            <a:endParaRPr lang="en-GB" dirty="0">
              <a:solidFill>
                <a:srgbClr val="F3F3F3"/>
              </a:solidFill>
            </a:endParaRPr>
          </a:p>
          <a:p>
            <a:pPr marL="0" marR="0" lvl="0" indent="0" algn="l" rtl="0">
              <a:lnSpc>
                <a:spcPct val="100000"/>
              </a:lnSpc>
              <a:spcBef>
                <a:spcPts val="0"/>
              </a:spcBef>
              <a:spcAft>
                <a:spcPts val="0"/>
              </a:spcAft>
              <a:buClr>
                <a:srgbClr val="000000"/>
              </a:buClr>
              <a:buSzPts val="1400"/>
              <a:buFont typeface="Arial" panose="020B0604020202020204"/>
              <a:buNone/>
            </a:pPr>
            <a:r>
              <a:rPr lang="en-GB" sz="1400" b="0" i="0" u="none" strike="noStrike" cap="none" dirty="0">
                <a:solidFill>
                  <a:srgbClr val="F3F3F3"/>
                </a:solidFill>
                <a:latin typeface="Arial" panose="020B0604020202020204"/>
                <a:ea typeface="Arial" panose="020B0604020202020204"/>
                <a:cs typeface="Arial" panose="020B0604020202020204"/>
                <a:sym typeface="Arial" panose="020B0604020202020204"/>
              </a:rPr>
              <a:t>    15-Abhishek Chhabria</a:t>
            </a:r>
            <a:endParaRPr lang="en-GB" sz="1400" b="0" i="0" u="none" strike="noStrike" cap="none" dirty="0">
              <a:solidFill>
                <a:srgbClr val="F3F3F3"/>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1400"/>
              <a:buFont typeface="Arial" panose="020B0604020202020204"/>
              <a:buNone/>
            </a:pPr>
            <a:r>
              <a:rPr lang="en-GB" dirty="0">
                <a:solidFill>
                  <a:srgbClr val="F3F3F3"/>
                </a:solidFill>
              </a:rPr>
              <a:t>    22-Varad Deshmukh </a:t>
            </a:r>
            <a:endParaRPr sz="1400" b="0" i="0" u="none" strike="noStrike" cap="none" dirty="0">
              <a:solidFill>
                <a:srgbClr val="F3F3F3"/>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Procedure</a:t>
            </a:r>
            <a:endParaRPr lang="en-IN" dirty="0"/>
          </a:p>
        </p:txBody>
      </p:sp>
      <p:sp>
        <p:nvSpPr>
          <p:cNvPr id="3" name="Text Placeholder 2"/>
          <p:cNvSpPr>
            <a:spLocks noGrp="1"/>
          </p:cNvSpPr>
          <p:nvPr>
            <p:ph type="body" idx="1"/>
          </p:nvPr>
        </p:nvSpPr>
        <p:spPr>
          <a:xfrm>
            <a:off x="311699" y="1505700"/>
            <a:ext cx="8520625" cy="3076200"/>
          </a:xfrm>
        </p:spPr>
        <p:txBody>
          <a:bodyPr/>
          <a:lstStyle/>
          <a:p>
            <a:pPr>
              <a:buFont typeface="Wingdings" panose="05000000000000000000" pitchFamily="2" charset="2"/>
              <a:buChar char="v"/>
            </a:pPr>
            <a:r>
              <a:rPr lang="en-IN" sz="1400" b="1" u="sng" dirty="0"/>
              <a:t>SES</a:t>
            </a:r>
            <a:endParaRPr lang="en-IN" sz="1400" dirty="0"/>
          </a:p>
          <a:p>
            <a:r>
              <a:rPr lang="en-IN" dirty="0"/>
              <a:t>Create a S3 Bucket. </a:t>
            </a:r>
            <a:endParaRPr lang="en-IN" dirty="0"/>
          </a:p>
          <a:p>
            <a:r>
              <a:rPr lang="en-IN" dirty="0"/>
              <a:t>Create an IAM Role and set </a:t>
            </a:r>
            <a:r>
              <a:rPr lang="en-IN" dirty="0" err="1"/>
              <a:t>Permssion</a:t>
            </a:r>
            <a:r>
              <a:rPr lang="en-IN" dirty="0"/>
              <a:t> policies</a:t>
            </a:r>
            <a:endParaRPr lang="en-IN" dirty="0"/>
          </a:p>
          <a:p>
            <a:r>
              <a:rPr lang="en-IN" dirty="0"/>
              <a:t>Create Lambda Function that will allow us to send an email to admin as soon as a user with an IAM role uploads something in the S3 bucket</a:t>
            </a:r>
            <a:r>
              <a:rPr lang="en-IN" dirty="0" smtClean="0"/>
              <a:t>.</a:t>
            </a:r>
            <a:endParaRPr lang="en-IN" dirty="0" smtClean="0"/>
          </a:p>
          <a:p>
            <a:endParaRPr lang="en-US" dirty="0"/>
          </a:p>
          <a:p>
            <a:r>
              <a:rPr lang="en-IN" b="1" u="sng" dirty="0" smtClean="0"/>
              <a:t>LAMBDA</a:t>
            </a:r>
            <a:endParaRPr lang="en-IN" dirty="0"/>
          </a:p>
          <a:p>
            <a:r>
              <a:rPr lang="en-IN" dirty="0"/>
              <a:t>Create a </a:t>
            </a:r>
            <a:r>
              <a:rPr lang="en-IN" dirty="0" smtClean="0"/>
              <a:t>Lambda Function.</a:t>
            </a:r>
            <a:endParaRPr lang="en-IN" dirty="0" smtClean="0"/>
          </a:p>
          <a:p>
            <a:r>
              <a:rPr lang="en-IN" dirty="0" smtClean="0"/>
              <a:t>Set Execution role.</a:t>
            </a:r>
            <a:endParaRPr lang="en-IN" dirty="0" smtClean="0"/>
          </a:p>
          <a:p>
            <a:r>
              <a:rPr lang="en-IN" dirty="0" smtClean="0"/>
              <a:t> Add S3 Trigger.</a:t>
            </a:r>
            <a:endParaRPr lang="en-IN" dirty="0" smtClean="0"/>
          </a:p>
          <a:p>
            <a:r>
              <a:rPr lang="en-US" dirty="0" err="1" smtClean="0"/>
              <a:t>Wrte</a:t>
            </a:r>
            <a:r>
              <a:rPr lang="en-US" dirty="0" smtClean="0"/>
              <a:t> the corresponding code and deploy.</a:t>
            </a:r>
            <a:endParaRPr lang="en-US" dirty="0" smtClean="0"/>
          </a:p>
          <a:p>
            <a:r>
              <a:rPr lang="en-US" dirty="0" smtClean="0"/>
              <a:t>Monitor your bucket.</a:t>
            </a:r>
            <a:endParaRPr lang="en-IN" dirty="0"/>
          </a:p>
          <a:p>
            <a:endParaRPr lang="en-IN" dirty="0"/>
          </a:p>
          <a:p>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8"/>
          <p:cNvSpPr txBox="1">
            <a:spLocks noGrp="1"/>
          </p:cNvSpPr>
          <p:nvPr>
            <p:ph type="title"/>
          </p:nvPr>
        </p:nvSpPr>
        <p:spPr>
          <a:xfrm>
            <a:off x="311725" y="500925"/>
            <a:ext cx="8520600" cy="623700"/>
          </a:xfrm>
          <a:prstGeom prst="rect">
            <a:avLst/>
          </a:prstGeom>
          <a:noFill/>
          <a:ln>
            <a:noFill/>
          </a:ln>
        </p:spPr>
        <p:txBody>
          <a:bodyPr spcFirstLastPara="1" wrap="square" lIns="91425" tIns="91425" rIns="91425" bIns="91425" anchor="t" anchorCtr="0">
            <a:noAutofit/>
          </a:bodyPr>
          <a:lstStyle/>
          <a:p>
            <a:r>
              <a:rPr lang="en-US" dirty="0"/>
              <a:t>Implementation:  </a:t>
            </a:r>
            <a:r>
              <a:rPr lang="en-IN" altLang="en-US" sz="1400" dirty="0">
                <a:sym typeface="+mn-ea"/>
              </a:rPr>
              <a:t>hosted at IP Address :</a:t>
            </a:r>
            <a:r>
              <a:rPr lang="en-IN" altLang="en-US" sz="1400" i="1" u="sng" dirty="0">
                <a:solidFill>
                  <a:schemeClr val="tx2"/>
                </a:solidFill>
                <a:sym typeface="+mn-ea"/>
              </a:rPr>
              <a:t> </a:t>
            </a:r>
            <a:r>
              <a:rPr lang="en-IN" altLang="en-US" sz="1400" i="1" u="sng" dirty="0" err="1">
                <a:solidFill>
                  <a:schemeClr val="tx2"/>
                </a:solidFill>
                <a:sym typeface="+mn-ea"/>
              </a:rPr>
              <a:t>currentPublicIPA</a:t>
            </a:r>
            <a:r>
              <a:rPr lang="en-IN" altLang="en-US" sz="1400" i="1" u="sng" dirty="0">
                <a:solidFill>
                  <a:schemeClr val="tx2"/>
                </a:solidFill>
                <a:sym typeface="+mn-ea"/>
              </a:rPr>
              <a:t>/landingpage.html</a:t>
            </a:r>
            <a:br>
              <a:rPr lang="en-IN" altLang="en-US" i="1" u="sng" dirty="0">
                <a:solidFill>
                  <a:schemeClr val="tx2"/>
                </a:solidFill>
              </a:rPr>
            </a:br>
            <a:endParaRPr dirty="0"/>
          </a:p>
        </p:txBody>
      </p:sp>
      <p:sp>
        <p:nvSpPr>
          <p:cNvPr id="111" name="Google Shape;111;p8"/>
          <p:cNvSpPr txBox="1">
            <a:spLocks noGrp="1"/>
          </p:cNvSpPr>
          <p:nvPr>
            <p:ph type="body" idx="1"/>
          </p:nvPr>
        </p:nvSpPr>
        <p:spPr>
          <a:xfrm>
            <a:off x="311700" y="1505700"/>
            <a:ext cx="3999900" cy="3076200"/>
          </a:xfrm>
          <a:prstGeom prst="rect">
            <a:avLst/>
          </a:prstGeom>
          <a:noFill/>
          <a:ln>
            <a:noFill/>
          </a:ln>
        </p:spPr>
        <p:txBody>
          <a:bodyPr spcFirstLastPara="1" wrap="square" lIns="91425" tIns="91425" rIns="91425" bIns="91425" anchor="t" anchorCtr="0">
            <a:noAutofit/>
          </a:bodyPr>
          <a:lstStyle/>
          <a:p>
            <a:pPr marL="457200" lvl="0" indent="-228600" algn="l" rtl="0">
              <a:lnSpc>
                <a:spcPct val="115000"/>
              </a:lnSpc>
              <a:spcBef>
                <a:spcPts val="0"/>
              </a:spcBef>
              <a:spcAft>
                <a:spcPts val="0"/>
              </a:spcAft>
              <a:buSzPts val="1400"/>
              <a:buNone/>
            </a:pPr>
            <a:endParaRPr sz="1400" dirty="0"/>
          </a:p>
        </p:txBody>
      </p:sp>
      <p:pic>
        <p:nvPicPr>
          <p:cNvPr id="2" name="Picture 35" descr="IMG_290"/>
          <p:cNvPicPr>
            <a:picLocks noChangeAspect="1"/>
          </p:cNvPicPr>
          <p:nvPr/>
        </p:nvPicPr>
        <p:blipFill>
          <a:blip r:embed="rId1"/>
          <a:stretch>
            <a:fillRect/>
          </a:stretch>
        </p:blipFill>
        <p:spPr>
          <a:xfrm>
            <a:off x="188303" y="1265068"/>
            <a:ext cx="4631035" cy="3878432"/>
          </a:xfrm>
          <a:prstGeom prst="rect">
            <a:avLst/>
          </a:prstGeom>
          <a:noFill/>
          <a:ln w="9525">
            <a:noFill/>
          </a:ln>
        </p:spPr>
      </p:pic>
      <p:pic>
        <p:nvPicPr>
          <p:cNvPr id="3" name="Picture 36" descr="IMG_291"/>
          <p:cNvPicPr>
            <a:picLocks noChangeAspect="1"/>
          </p:cNvPicPr>
          <p:nvPr/>
        </p:nvPicPr>
        <p:blipFill>
          <a:blip r:embed="rId2"/>
          <a:stretch>
            <a:fillRect/>
          </a:stretch>
        </p:blipFill>
        <p:spPr>
          <a:xfrm>
            <a:off x="5424230" y="1265068"/>
            <a:ext cx="3408045" cy="3878432"/>
          </a:xfrm>
          <a:prstGeom prst="rect">
            <a:avLst/>
          </a:prstGeom>
          <a:noFill/>
          <a:ln w="9525">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9"/>
          <p:cNvSpPr txBox="1">
            <a:spLocks noGrp="1"/>
          </p:cNvSpPr>
          <p:nvPr>
            <p:ph type="title"/>
          </p:nvPr>
        </p:nvSpPr>
        <p:spPr>
          <a:xfrm>
            <a:off x="311725" y="500925"/>
            <a:ext cx="8520600" cy="623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dirty="0"/>
              <a:t>Applications</a:t>
            </a:r>
            <a:endParaRPr dirty="0"/>
          </a:p>
        </p:txBody>
      </p:sp>
      <p:pic>
        <p:nvPicPr>
          <p:cNvPr id="2" name="Picture 1"/>
          <p:cNvPicPr>
            <a:picLocks noChangeAspect="1"/>
          </p:cNvPicPr>
          <p:nvPr/>
        </p:nvPicPr>
        <p:blipFill>
          <a:blip r:embed="rId1"/>
          <a:stretch>
            <a:fillRect/>
          </a:stretch>
        </p:blipFill>
        <p:spPr>
          <a:xfrm>
            <a:off x="1211809" y="1289258"/>
            <a:ext cx="6614160" cy="367220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12"/>
          <p:cNvSpPr txBox="1">
            <a:spLocks noGrp="1"/>
          </p:cNvSpPr>
          <p:nvPr>
            <p:ph type="title"/>
          </p:nvPr>
        </p:nvSpPr>
        <p:spPr>
          <a:xfrm>
            <a:off x="311725" y="500925"/>
            <a:ext cx="8520600" cy="623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lt1"/>
              </a:buClr>
              <a:buSzPts val="2800"/>
              <a:buNone/>
            </a:pPr>
            <a:r>
              <a:rPr lang="en-GB"/>
              <a:t>Conclusion</a:t>
            </a:r>
            <a:endParaRPr lang="en-GB"/>
          </a:p>
        </p:txBody>
      </p:sp>
      <p:sp>
        <p:nvSpPr>
          <p:cNvPr id="2" name="TextBox 1"/>
          <p:cNvSpPr txBox="1"/>
          <p:nvPr/>
        </p:nvSpPr>
        <p:spPr>
          <a:xfrm>
            <a:off x="311724" y="1534032"/>
            <a:ext cx="8520601" cy="2677656"/>
          </a:xfrm>
          <a:prstGeom prst="rect">
            <a:avLst/>
          </a:prstGeom>
          <a:noFill/>
        </p:spPr>
        <p:txBody>
          <a:bodyPr wrap="square" rtlCol="0">
            <a:spAutoFit/>
          </a:bodyPr>
          <a:lstStyle/>
          <a:p>
            <a:pPr marL="285750" indent="-285750" algn="just">
              <a:buFont typeface="Arial" panose="020B0604020202020204" pitchFamily="34" charset="0"/>
              <a:buChar char="•"/>
            </a:pPr>
            <a:r>
              <a:rPr lang="en-US" sz="1400" dirty="0">
                <a:solidFill>
                  <a:schemeClr val="bg2">
                    <a:lumMod val="75000"/>
                  </a:schemeClr>
                </a:solidFill>
                <a:latin typeface="Roboto" panose="02000000000000000000" pitchFamily="2" charset="0"/>
                <a:ea typeface="Roboto" panose="02000000000000000000" pitchFamily="2" charset="0"/>
                <a:cs typeface="Roboto" panose="02000000000000000000" pitchFamily="2" charset="0"/>
              </a:rPr>
              <a:t>This is how you can host your dynamic website using the </a:t>
            </a:r>
            <a:r>
              <a:rPr lang="en-IN" altLang="en-US" sz="1400" dirty="0">
                <a:solidFill>
                  <a:schemeClr val="bg2">
                    <a:lumMod val="75000"/>
                  </a:schemeClr>
                </a:solidFill>
                <a:latin typeface="Roboto" panose="02000000000000000000" pitchFamily="2" charset="0"/>
                <a:ea typeface="Roboto" panose="02000000000000000000" pitchFamily="2" charset="0"/>
                <a:cs typeface="Roboto" panose="02000000000000000000" pitchFamily="2" charset="0"/>
              </a:rPr>
              <a:t>specified instances. </a:t>
            </a:r>
            <a:r>
              <a:rPr lang="en-IN" altLang="en-US" sz="1400" dirty="0" err="1">
                <a:solidFill>
                  <a:schemeClr val="bg2">
                    <a:lumMod val="75000"/>
                  </a:schemeClr>
                </a:solidFill>
                <a:latin typeface="Roboto" panose="02000000000000000000" pitchFamily="2" charset="0"/>
                <a:ea typeface="Roboto" panose="02000000000000000000" pitchFamily="2" charset="0"/>
                <a:cs typeface="Roboto" panose="02000000000000000000" pitchFamily="2" charset="0"/>
              </a:rPr>
              <a:t>Everytime</a:t>
            </a:r>
            <a:r>
              <a:rPr lang="en-IN" altLang="en-US" sz="1400" dirty="0">
                <a:solidFill>
                  <a:schemeClr val="bg2">
                    <a:lumMod val="75000"/>
                  </a:schemeClr>
                </a:solidFill>
                <a:latin typeface="Roboto" panose="02000000000000000000" pitchFamily="2" charset="0"/>
                <a:ea typeface="Roboto" panose="02000000000000000000" pitchFamily="2" charset="0"/>
                <a:cs typeface="Roboto" panose="02000000000000000000" pitchFamily="2" charset="0"/>
              </a:rPr>
              <a:t>, You close and open the remote desktop connection with the same EC2 instance also, it generates a new Public IP address for that instance. Hence the link of the website will change accordingly, by just replacing the localhost with the current public IP address of the instance in </a:t>
            </a:r>
            <a:endParaRPr lang="en-IN" altLang="en-US" sz="1400" dirty="0">
              <a:solidFill>
                <a:schemeClr val="bg2">
                  <a:lumMod val="75000"/>
                </a:schemeClr>
              </a:solidFill>
              <a:latin typeface="Roboto" panose="02000000000000000000" pitchFamily="2" charset="0"/>
              <a:ea typeface="Roboto" panose="02000000000000000000" pitchFamily="2" charset="0"/>
              <a:cs typeface="Roboto" panose="02000000000000000000" pitchFamily="2" charset="0"/>
            </a:endParaRPr>
          </a:p>
          <a:p>
            <a:pPr algn="just"/>
            <a:r>
              <a:rPr lang="en-IN" altLang="en-US" sz="1400" dirty="0" smtClean="0">
                <a:solidFill>
                  <a:schemeClr val="bg2">
                    <a:lumMod val="75000"/>
                  </a:schemeClr>
                </a:solidFill>
                <a:latin typeface="Roboto" panose="02000000000000000000" pitchFamily="2" charset="0"/>
                <a:ea typeface="Roboto" panose="02000000000000000000" pitchFamily="2" charset="0"/>
                <a:cs typeface="Roboto" panose="02000000000000000000" pitchFamily="2" charset="0"/>
              </a:rPr>
              <a:t>                                                </a:t>
            </a:r>
            <a:r>
              <a:rPr lang="en-IN" altLang="en-US" sz="1400" i="1" u="sng" dirty="0" smtClean="0">
                <a:solidFill>
                  <a:schemeClr val="bg2">
                    <a:lumMod val="75000"/>
                  </a:schemeClr>
                </a:solidFill>
                <a:latin typeface="Roboto" panose="02000000000000000000" pitchFamily="2" charset="0"/>
                <a:ea typeface="Roboto" panose="02000000000000000000" pitchFamily="2" charset="0"/>
                <a:cs typeface="Roboto" panose="02000000000000000000" pitchFamily="2" charset="0"/>
              </a:rPr>
              <a:t>  </a:t>
            </a:r>
            <a:r>
              <a:rPr lang="en-IN" altLang="en-US" sz="1400" i="1" u="sng" dirty="0">
                <a:solidFill>
                  <a:schemeClr val="bg2">
                    <a:lumMod val="75000"/>
                  </a:schemeClr>
                </a:solidFill>
                <a:latin typeface="Roboto" panose="02000000000000000000" pitchFamily="2" charset="0"/>
                <a:ea typeface="Roboto" panose="02000000000000000000" pitchFamily="2" charset="0"/>
                <a:cs typeface="Roboto" panose="02000000000000000000" pitchFamily="2" charset="0"/>
              </a:rPr>
              <a:t>localhost/</a:t>
            </a:r>
            <a:r>
              <a:rPr lang="en-IN" altLang="en-US" sz="1400" i="1" u="sng" dirty="0" err="1">
                <a:solidFill>
                  <a:schemeClr val="bg2">
                    <a:lumMod val="75000"/>
                  </a:schemeClr>
                </a:solidFill>
                <a:latin typeface="Roboto" panose="02000000000000000000" pitchFamily="2" charset="0"/>
                <a:ea typeface="Roboto" panose="02000000000000000000" pitchFamily="2" charset="0"/>
                <a:cs typeface="Roboto" panose="02000000000000000000" pitchFamily="2" charset="0"/>
              </a:rPr>
              <a:t>ProjectFilePath</a:t>
            </a:r>
            <a:endParaRPr lang="en-US" sz="1400" dirty="0">
              <a:solidFill>
                <a:schemeClr val="bg2">
                  <a:lumMod val="75000"/>
                </a:schemeClr>
              </a:solidFill>
              <a:latin typeface="Roboto" panose="02000000000000000000" pitchFamily="2" charset="0"/>
              <a:ea typeface="Roboto" panose="02000000000000000000" pitchFamily="2" charset="0"/>
              <a:cs typeface="Roboto" panose="02000000000000000000" pitchFamily="2" charset="0"/>
            </a:endParaRPr>
          </a:p>
          <a:p>
            <a:pPr marL="285750" indent="-285750" algn="just">
              <a:buFont typeface="Arial" panose="020B0604020202020204" pitchFamily="34" charset="0"/>
              <a:buChar char="•"/>
            </a:pPr>
            <a:endParaRPr lang="en-US" sz="1400" dirty="0">
              <a:solidFill>
                <a:schemeClr val="bg2">
                  <a:lumMod val="75000"/>
                </a:schemeClr>
              </a:solidFill>
              <a:latin typeface="Roboto" panose="02000000000000000000" pitchFamily="2" charset="0"/>
              <a:ea typeface="Roboto" panose="02000000000000000000" pitchFamily="2" charset="0"/>
              <a:cs typeface="Roboto" panose="02000000000000000000" pitchFamily="2" charset="0"/>
            </a:endParaRPr>
          </a:p>
          <a:p>
            <a:pPr marL="285750" indent="-285750" algn="just">
              <a:buFont typeface="Arial" panose="020B0604020202020204" pitchFamily="34" charset="0"/>
              <a:buChar char="•"/>
            </a:pPr>
            <a:r>
              <a:rPr lang="en-IN" altLang="en-US" sz="1400" dirty="0">
                <a:solidFill>
                  <a:schemeClr val="bg2">
                    <a:lumMod val="75000"/>
                  </a:schemeClr>
                </a:solidFill>
                <a:latin typeface="Roboto" panose="02000000000000000000" pitchFamily="2" charset="0"/>
                <a:ea typeface="Roboto" panose="02000000000000000000" pitchFamily="2" charset="0"/>
                <a:cs typeface="Roboto" panose="02000000000000000000" pitchFamily="2" charset="0"/>
              </a:rPr>
              <a:t>Since this is just for </a:t>
            </a:r>
            <a:r>
              <a:rPr lang="en-US" sz="1400" dirty="0" err="1">
                <a:solidFill>
                  <a:schemeClr val="bg2">
                    <a:lumMod val="75000"/>
                  </a:schemeClr>
                </a:solidFill>
                <a:latin typeface="Roboto" panose="02000000000000000000" pitchFamily="2" charset="0"/>
                <a:ea typeface="Roboto" panose="02000000000000000000" pitchFamily="2" charset="0"/>
                <a:cs typeface="Roboto" panose="02000000000000000000" pitchFamily="2" charset="0"/>
              </a:rPr>
              <a:t>practising</a:t>
            </a:r>
            <a:r>
              <a:rPr lang="en-US" sz="1400" dirty="0">
                <a:solidFill>
                  <a:schemeClr val="bg2">
                    <a:lumMod val="75000"/>
                  </a:schemeClr>
                </a:solidFill>
                <a:latin typeface="Roboto" panose="02000000000000000000" pitchFamily="2" charset="0"/>
                <a:ea typeface="Roboto" panose="02000000000000000000" pitchFamily="2" charset="0"/>
                <a:cs typeface="Roboto" panose="02000000000000000000" pitchFamily="2" charset="0"/>
              </a:rPr>
              <a:t> how to host the website with the Free tier account, </a:t>
            </a:r>
            <a:r>
              <a:rPr lang="en-US" sz="1400" dirty="0" err="1">
                <a:solidFill>
                  <a:schemeClr val="bg2">
                    <a:lumMod val="75000"/>
                  </a:schemeClr>
                </a:solidFill>
                <a:latin typeface="Roboto" panose="02000000000000000000" pitchFamily="2" charset="0"/>
                <a:ea typeface="Roboto" panose="02000000000000000000" pitchFamily="2" charset="0"/>
                <a:cs typeface="Roboto" panose="02000000000000000000" pitchFamily="2" charset="0"/>
              </a:rPr>
              <a:t>terminat</a:t>
            </a:r>
            <a:r>
              <a:rPr lang="en-IN" altLang="en-US" sz="1400" dirty="0" err="1">
                <a:solidFill>
                  <a:schemeClr val="bg2">
                    <a:lumMod val="75000"/>
                  </a:schemeClr>
                </a:solidFill>
                <a:latin typeface="Roboto" panose="02000000000000000000" pitchFamily="2" charset="0"/>
                <a:ea typeface="Roboto" panose="02000000000000000000" pitchFamily="2" charset="0"/>
                <a:cs typeface="Roboto" panose="02000000000000000000" pitchFamily="2" charset="0"/>
              </a:rPr>
              <a:t>ing</a:t>
            </a:r>
            <a:r>
              <a:rPr lang="en-US" sz="1400" dirty="0">
                <a:solidFill>
                  <a:schemeClr val="bg2">
                    <a:lumMod val="75000"/>
                  </a:schemeClr>
                </a:solidFill>
                <a:latin typeface="Roboto" panose="02000000000000000000" pitchFamily="2" charset="0"/>
                <a:ea typeface="Roboto" panose="02000000000000000000" pitchFamily="2" charset="0"/>
                <a:cs typeface="Roboto" panose="02000000000000000000" pitchFamily="2" charset="0"/>
              </a:rPr>
              <a:t> the instance once </a:t>
            </a:r>
            <a:r>
              <a:rPr lang="en-IN" altLang="en-US" sz="1400" dirty="0">
                <a:solidFill>
                  <a:schemeClr val="bg2">
                    <a:lumMod val="75000"/>
                  </a:schemeClr>
                </a:solidFill>
                <a:latin typeface="Roboto" panose="02000000000000000000" pitchFamily="2" charset="0"/>
                <a:ea typeface="Roboto" panose="02000000000000000000" pitchFamily="2" charset="0"/>
                <a:cs typeface="Roboto" panose="02000000000000000000" pitchFamily="2" charset="0"/>
              </a:rPr>
              <a:t>hosting is done is a must.</a:t>
            </a:r>
            <a:endParaRPr lang="en-US" sz="1400" dirty="0">
              <a:solidFill>
                <a:schemeClr val="bg2">
                  <a:lumMod val="75000"/>
                </a:schemeClr>
              </a:solidFill>
              <a:latin typeface="Roboto" panose="02000000000000000000" pitchFamily="2" charset="0"/>
              <a:ea typeface="Roboto" panose="02000000000000000000" pitchFamily="2" charset="0"/>
              <a:cs typeface="Roboto" panose="02000000000000000000" pitchFamily="2" charset="0"/>
            </a:endParaRPr>
          </a:p>
          <a:p>
            <a:pPr marL="285750" indent="-285750" algn="just">
              <a:buFont typeface="Arial" panose="020B0604020202020204" pitchFamily="34" charset="0"/>
              <a:buChar char="•"/>
            </a:pPr>
            <a:endParaRPr lang="en-US" sz="1400" dirty="0">
              <a:solidFill>
                <a:schemeClr val="bg2">
                  <a:lumMod val="75000"/>
                </a:schemeClr>
              </a:solidFill>
              <a:latin typeface="Roboto" panose="02000000000000000000" pitchFamily="2" charset="0"/>
              <a:ea typeface="Roboto" panose="02000000000000000000" pitchFamily="2" charset="0"/>
              <a:cs typeface="Roboto" panose="02000000000000000000" pitchFamily="2" charset="0"/>
            </a:endParaRPr>
          </a:p>
          <a:p>
            <a:pPr marL="285750" indent="-285750" algn="just">
              <a:buFont typeface="Arial" panose="020B0604020202020204" pitchFamily="34" charset="0"/>
              <a:buChar char="•"/>
            </a:pPr>
            <a:r>
              <a:rPr lang="en-IN" altLang="en-US" sz="1400" dirty="0">
                <a:solidFill>
                  <a:schemeClr val="bg2">
                    <a:lumMod val="75000"/>
                  </a:schemeClr>
                </a:solidFill>
                <a:latin typeface="Roboto" panose="02000000000000000000" pitchFamily="2" charset="0"/>
                <a:ea typeface="Roboto" panose="02000000000000000000" pitchFamily="2" charset="0"/>
                <a:cs typeface="Roboto" panose="02000000000000000000" pitchFamily="2" charset="0"/>
              </a:rPr>
              <a:t>Before Terminating the instance, it is to be made sure that in the firewall settings of the instance, inbound connections of public have to be changed back to blocked as default again.</a:t>
            </a:r>
            <a:endParaRPr lang="en-IN" altLang="en-US" sz="1400" dirty="0">
              <a:solidFill>
                <a:schemeClr val="bg2">
                  <a:lumMod val="75000"/>
                </a:schemeClr>
              </a:solidFill>
              <a:latin typeface="Roboto" panose="02000000000000000000" pitchFamily="2" charset="0"/>
              <a:ea typeface="Roboto" panose="02000000000000000000" pitchFamily="2" charset="0"/>
              <a:cs typeface="Roboto" panose="02000000000000000000" pitchFamily="2" charset="0"/>
            </a:endParaRPr>
          </a:p>
          <a:p>
            <a:pPr marL="285750" indent="-285750" algn="just">
              <a:buFont typeface="Arial" panose="020B0604020202020204" pitchFamily="34" charset="0"/>
              <a:buChar char="•"/>
            </a:pPr>
            <a:endParaRPr lang="en-IN" dirty="0">
              <a:solidFill>
                <a:schemeClr val="bg2">
                  <a:lumMod val="75000"/>
                </a:schemeClr>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2"/>
          <p:cNvSpPr txBox="1">
            <a:spLocks noGrp="1"/>
          </p:cNvSpPr>
          <p:nvPr>
            <p:ph type="title"/>
          </p:nvPr>
        </p:nvSpPr>
        <p:spPr>
          <a:xfrm>
            <a:off x="311725" y="500925"/>
            <a:ext cx="8520600" cy="623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a:t>Content</a:t>
            </a:r>
            <a:endParaRPr lang="en-GB"/>
          </a:p>
        </p:txBody>
      </p:sp>
      <p:sp>
        <p:nvSpPr>
          <p:cNvPr id="73" name="Google Shape;73;p2"/>
          <p:cNvSpPr txBox="1">
            <a:spLocks noGrp="1"/>
          </p:cNvSpPr>
          <p:nvPr>
            <p:ph type="body" idx="1"/>
          </p:nvPr>
        </p:nvSpPr>
        <p:spPr>
          <a:xfrm>
            <a:off x="311700" y="1505700"/>
            <a:ext cx="3999900" cy="3076200"/>
          </a:xfrm>
          <a:prstGeom prst="rect">
            <a:avLst/>
          </a:prstGeom>
          <a:noFill/>
          <a:ln>
            <a:noFill/>
          </a:ln>
        </p:spPr>
        <p:txBody>
          <a:bodyPr spcFirstLastPara="1" wrap="square" lIns="91425" tIns="91425" rIns="91425" bIns="91425" anchor="t" anchorCtr="0">
            <a:noAutofit/>
          </a:bodyPr>
          <a:lstStyle/>
          <a:p>
            <a:pPr marL="457200" lvl="0" indent="-311150" algn="l" rtl="0">
              <a:lnSpc>
                <a:spcPct val="115000"/>
              </a:lnSpc>
              <a:spcBef>
                <a:spcPts val="0"/>
              </a:spcBef>
              <a:spcAft>
                <a:spcPts val="0"/>
              </a:spcAft>
              <a:buSzPts val="1300"/>
              <a:buAutoNum type="romanUcPeriod"/>
            </a:pPr>
            <a:r>
              <a:rPr lang="en-GB" dirty="0">
                <a:solidFill>
                  <a:schemeClr val="bg2">
                    <a:lumMod val="75000"/>
                  </a:schemeClr>
                </a:solidFill>
              </a:rPr>
              <a:t>Introduction to Project</a:t>
            </a:r>
            <a:endParaRPr dirty="0">
              <a:solidFill>
                <a:schemeClr val="bg2">
                  <a:lumMod val="75000"/>
                </a:schemeClr>
              </a:solidFill>
            </a:endParaRPr>
          </a:p>
          <a:p>
            <a:pPr>
              <a:buFont typeface="Roboto" panose="02000000000000000000"/>
              <a:buAutoNum type="romanUcPeriod"/>
            </a:pPr>
            <a:r>
              <a:rPr lang="en-IN" dirty="0">
                <a:solidFill>
                  <a:schemeClr val="bg2">
                    <a:lumMod val="75000"/>
                  </a:schemeClr>
                </a:solidFill>
              </a:rPr>
              <a:t>Literature Survey</a:t>
            </a:r>
            <a:endParaRPr lang="en-IN" dirty="0">
              <a:solidFill>
                <a:schemeClr val="bg2">
                  <a:lumMod val="75000"/>
                </a:schemeClr>
              </a:solidFill>
            </a:endParaRPr>
          </a:p>
          <a:p>
            <a:pPr marL="457200" lvl="0" indent="-311150" algn="l" rtl="0">
              <a:lnSpc>
                <a:spcPct val="115000"/>
              </a:lnSpc>
              <a:spcBef>
                <a:spcPts val="0"/>
              </a:spcBef>
              <a:spcAft>
                <a:spcPts val="0"/>
              </a:spcAft>
              <a:buSzPts val="1300"/>
              <a:buAutoNum type="romanUcPeriod"/>
            </a:pPr>
            <a:r>
              <a:rPr lang="en-GB" dirty="0">
                <a:solidFill>
                  <a:schemeClr val="bg2">
                    <a:lumMod val="75000"/>
                  </a:schemeClr>
                </a:solidFill>
              </a:rPr>
              <a:t>Architecture</a:t>
            </a:r>
            <a:endParaRPr dirty="0">
              <a:solidFill>
                <a:schemeClr val="bg2">
                  <a:lumMod val="75000"/>
                </a:schemeClr>
              </a:solidFill>
            </a:endParaRPr>
          </a:p>
          <a:p>
            <a:pPr marL="457200" lvl="0" indent="-311150" algn="l" rtl="0">
              <a:lnSpc>
                <a:spcPct val="115000"/>
              </a:lnSpc>
              <a:spcBef>
                <a:spcPts val="0"/>
              </a:spcBef>
              <a:spcAft>
                <a:spcPts val="0"/>
              </a:spcAft>
              <a:buSzPts val="1300"/>
              <a:buAutoNum type="romanUcPeriod"/>
            </a:pPr>
            <a:r>
              <a:rPr lang="en-GB" dirty="0">
                <a:solidFill>
                  <a:schemeClr val="bg2">
                    <a:lumMod val="75000"/>
                  </a:schemeClr>
                </a:solidFill>
              </a:rPr>
              <a:t>Procedure</a:t>
            </a:r>
            <a:endParaRPr dirty="0">
              <a:solidFill>
                <a:schemeClr val="bg2">
                  <a:lumMod val="75000"/>
                </a:schemeClr>
              </a:solidFill>
            </a:endParaRPr>
          </a:p>
          <a:p>
            <a:pPr marL="457200" lvl="0" indent="-311150" algn="l" rtl="0">
              <a:lnSpc>
                <a:spcPct val="115000"/>
              </a:lnSpc>
              <a:spcBef>
                <a:spcPts val="0"/>
              </a:spcBef>
              <a:spcAft>
                <a:spcPts val="0"/>
              </a:spcAft>
              <a:buSzPts val="1300"/>
              <a:buAutoNum type="romanUcPeriod"/>
            </a:pPr>
            <a:r>
              <a:rPr lang="en-US" dirty="0">
                <a:solidFill>
                  <a:schemeClr val="bg2">
                    <a:lumMod val="75000"/>
                  </a:schemeClr>
                </a:solidFill>
              </a:rPr>
              <a:t>Applications </a:t>
            </a:r>
            <a:endParaRPr dirty="0">
              <a:solidFill>
                <a:schemeClr val="bg2">
                  <a:lumMod val="75000"/>
                </a:schemeClr>
              </a:solidFill>
            </a:endParaRPr>
          </a:p>
          <a:p>
            <a:pPr marL="457200" lvl="0" indent="-311150" algn="l" rtl="0">
              <a:lnSpc>
                <a:spcPct val="115000"/>
              </a:lnSpc>
              <a:spcBef>
                <a:spcPts val="0"/>
              </a:spcBef>
              <a:spcAft>
                <a:spcPts val="0"/>
              </a:spcAft>
              <a:buSzPts val="1300"/>
              <a:buAutoNum type="romanUcPeriod"/>
            </a:pPr>
            <a:r>
              <a:rPr lang="en-GB" dirty="0">
                <a:solidFill>
                  <a:schemeClr val="bg2">
                    <a:lumMod val="75000"/>
                  </a:schemeClr>
                </a:solidFill>
              </a:rPr>
              <a:t>Implementation</a:t>
            </a:r>
            <a:endParaRPr dirty="0">
              <a:solidFill>
                <a:schemeClr val="bg2">
                  <a:lumMod val="75000"/>
                </a:schemeClr>
              </a:solidFill>
            </a:endParaRPr>
          </a:p>
          <a:p>
            <a:pPr marL="457200" lvl="0" indent="-311150" algn="l" rtl="0">
              <a:lnSpc>
                <a:spcPct val="115000"/>
              </a:lnSpc>
              <a:spcBef>
                <a:spcPts val="0"/>
              </a:spcBef>
              <a:spcAft>
                <a:spcPts val="0"/>
              </a:spcAft>
              <a:buSzPts val="1300"/>
              <a:buAutoNum type="romanUcPeriod"/>
            </a:pPr>
            <a:r>
              <a:rPr lang="en-GB" dirty="0">
                <a:solidFill>
                  <a:schemeClr val="bg2">
                    <a:lumMod val="75000"/>
                  </a:schemeClr>
                </a:solidFill>
              </a:rPr>
              <a:t>Conclusion</a:t>
            </a:r>
            <a:endParaRPr dirty="0">
              <a:solidFill>
                <a:schemeClr val="bg2">
                  <a:lumMod val="75000"/>
                </a:schemeClr>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3"/>
          <p:cNvSpPr txBox="1">
            <a:spLocks noGrp="1"/>
          </p:cNvSpPr>
          <p:nvPr>
            <p:ph type="title"/>
          </p:nvPr>
        </p:nvSpPr>
        <p:spPr>
          <a:xfrm>
            <a:off x="311725" y="500925"/>
            <a:ext cx="8520600" cy="623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dirty="0"/>
              <a:t>Introduction </a:t>
            </a:r>
            <a:endParaRPr dirty="0"/>
          </a:p>
          <a:p>
            <a:pPr marL="0" lvl="0" indent="0" algn="l" rtl="0">
              <a:lnSpc>
                <a:spcPct val="100000"/>
              </a:lnSpc>
              <a:spcBef>
                <a:spcPts val="0"/>
              </a:spcBef>
              <a:spcAft>
                <a:spcPts val="0"/>
              </a:spcAft>
              <a:buSzPts val="2800"/>
              <a:buNone/>
            </a:pPr>
            <a:endParaRPr dirty="0"/>
          </a:p>
          <a:p>
            <a:pPr marL="0" lvl="0" indent="0" algn="l" rtl="0">
              <a:lnSpc>
                <a:spcPct val="100000"/>
              </a:lnSpc>
              <a:spcBef>
                <a:spcPts val="0"/>
              </a:spcBef>
              <a:spcAft>
                <a:spcPts val="0"/>
              </a:spcAft>
              <a:buSzPts val="2800"/>
              <a:buNone/>
            </a:pPr>
            <a:endParaRPr dirty="0"/>
          </a:p>
        </p:txBody>
      </p:sp>
      <p:pic>
        <p:nvPicPr>
          <p:cNvPr id="2" name="Picture 1"/>
          <p:cNvPicPr>
            <a:picLocks noChangeAspect="1"/>
          </p:cNvPicPr>
          <p:nvPr/>
        </p:nvPicPr>
        <p:blipFill>
          <a:blip r:embed="rId1"/>
          <a:stretch>
            <a:fillRect/>
          </a:stretch>
        </p:blipFill>
        <p:spPr>
          <a:xfrm>
            <a:off x="4904625" y="1348105"/>
            <a:ext cx="3740150" cy="3646805"/>
          </a:xfrm>
          <a:prstGeom prst="rect">
            <a:avLst/>
          </a:prstGeom>
        </p:spPr>
      </p:pic>
      <p:pic>
        <p:nvPicPr>
          <p:cNvPr id="3" name="Picture 2"/>
          <p:cNvPicPr>
            <a:picLocks noChangeAspect="1"/>
          </p:cNvPicPr>
          <p:nvPr/>
        </p:nvPicPr>
        <p:blipFill>
          <a:blip r:embed="rId2"/>
          <a:stretch>
            <a:fillRect/>
          </a:stretch>
        </p:blipFill>
        <p:spPr>
          <a:xfrm>
            <a:off x="179070" y="1348105"/>
            <a:ext cx="3980815" cy="364680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4"/>
          <p:cNvSpPr txBox="1">
            <a:spLocks noGrp="1"/>
          </p:cNvSpPr>
          <p:nvPr>
            <p:ph type="title"/>
          </p:nvPr>
        </p:nvSpPr>
        <p:spPr>
          <a:xfrm>
            <a:off x="311725" y="500925"/>
            <a:ext cx="8520600" cy="623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altLang="en-GB" sz="2800" dirty="0"/>
              <a:t>AWS SERVICES USED</a:t>
            </a:r>
            <a:br>
              <a:rPr lang="en-IN" altLang="en-GB" sz="2800" dirty="0"/>
            </a:br>
            <a:endParaRPr dirty="0"/>
          </a:p>
        </p:txBody>
      </p:sp>
      <p:sp>
        <p:nvSpPr>
          <p:cNvPr id="85" name="Google Shape;85;p4"/>
          <p:cNvSpPr txBox="1">
            <a:spLocks noGrp="1"/>
          </p:cNvSpPr>
          <p:nvPr>
            <p:ph type="body" idx="1"/>
          </p:nvPr>
        </p:nvSpPr>
        <p:spPr>
          <a:xfrm>
            <a:off x="311700" y="1529225"/>
            <a:ext cx="8520600" cy="3365064"/>
          </a:xfrm>
          <a:prstGeom prst="rect">
            <a:avLst/>
          </a:prstGeom>
          <a:noFill/>
          <a:ln>
            <a:noFill/>
          </a:ln>
        </p:spPr>
        <p:txBody>
          <a:bodyPr spcFirstLastPara="1" wrap="square" lIns="91425" tIns="91425" rIns="91425" bIns="91425" anchor="t" anchorCtr="0">
            <a:noAutofit/>
          </a:bodyPr>
          <a:lstStyle/>
          <a:p>
            <a:pPr marL="171450" indent="-171450">
              <a:buFont typeface="Wingdings" panose="05000000000000000000" pitchFamily="2" charset="2"/>
              <a:buChar char="v"/>
            </a:pPr>
            <a:r>
              <a:rPr lang="en-IN" altLang="en-US" sz="1200" b="1" u="sng" dirty="0">
                <a:solidFill>
                  <a:schemeClr val="bg2">
                    <a:lumMod val="75000"/>
                  </a:schemeClr>
                </a:solidFill>
              </a:rPr>
              <a:t>EC2:</a:t>
            </a:r>
            <a:endParaRPr lang="en-IN" altLang="en-US" sz="1200" b="1" u="sng" dirty="0">
              <a:solidFill>
                <a:schemeClr val="bg2">
                  <a:lumMod val="75000"/>
                </a:schemeClr>
              </a:solidFill>
            </a:endParaRPr>
          </a:p>
          <a:p>
            <a:pPr marL="342900" indent="-342900">
              <a:buFont typeface="Wingdings" panose="05000000000000000000" charset="0"/>
              <a:buChar char="Ø"/>
            </a:pPr>
            <a:r>
              <a:rPr lang="en-US" sz="1200" dirty="0">
                <a:solidFill>
                  <a:schemeClr val="bg2">
                    <a:lumMod val="75000"/>
                  </a:schemeClr>
                </a:solidFill>
              </a:rPr>
              <a:t>Amazon takes the responsibility of networking, storage, server and virtualization and the user is responsible for managing the Operating System, middleware, runtime, data and application.</a:t>
            </a:r>
            <a:endParaRPr lang="en-US" sz="1200" dirty="0">
              <a:solidFill>
                <a:schemeClr val="bg2">
                  <a:lumMod val="75000"/>
                </a:schemeClr>
              </a:solidFill>
            </a:endParaRPr>
          </a:p>
          <a:p>
            <a:pPr marL="342900" indent="-342900">
              <a:buFont typeface="Wingdings" panose="05000000000000000000" charset="0"/>
              <a:buChar char="Ø"/>
            </a:pPr>
            <a:r>
              <a:rPr lang="en-US" sz="1200" dirty="0">
                <a:solidFill>
                  <a:schemeClr val="bg2">
                    <a:lumMod val="75000"/>
                  </a:schemeClr>
                </a:solidFill>
              </a:rPr>
              <a:t>configure virtual machines (referred to as instances) and choose from a variety of operating systems, manage them and execute own application. </a:t>
            </a:r>
            <a:endParaRPr lang="en-US" sz="1200" dirty="0">
              <a:solidFill>
                <a:schemeClr val="bg2">
                  <a:lumMod val="75000"/>
                </a:schemeClr>
              </a:solidFill>
            </a:endParaRPr>
          </a:p>
          <a:p>
            <a:pPr marL="342900" indent="-342900">
              <a:buFont typeface="Wingdings" panose="05000000000000000000" charset="0"/>
              <a:buChar char="Ø"/>
            </a:pPr>
            <a:r>
              <a:rPr lang="en-US" sz="1200" dirty="0">
                <a:solidFill>
                  <a:schemeClr val="bg2">
                    <a:lumMod val="75000"/>
                  </a:schemeClr>
                </a:solidFill>
              </a:rPr>
              <a:t>They also have full control over the instances and by giving them access to computing resources </a:t>
            </a:r>
            <a:r>
              <a:rPr lang="en-US" sz="1200" dirty="0" err="1">
                <a:solidFill>
                  <a:schemeClr val="bg2">
                    <a:lumMod val="75000"/>
                  </a:schemeClr>
                </a:solidFill>
              </a:rPr>
              <a:t>amd</a:t>
            </a:r>
            <a:r>
              <a:rPr lang="en-US" sz="1200" dirty="0">
                <a:solidFill>
                  <a:schemeClr val="bg2">
                    <a:lumMod val="75000"/>
                  </a:schemeClr>
                </a:solidFill>
              </a:rPr>
              <a:t> the underlying infrastructure including virtual machines, storage, and networking, security, and software</a:t>
            </a:r>
            <a:r>
              <a:rPr lang="en-US" sz="1200" dirty="0" smtClean="0">
                <a:solidFill>
                  <a:schemeClr val="bg2">
                    <a:lumMod val="75000"/>
                  </a:schemeClr>
                </a:solidFill>
              </a:rPr>
              <a:t>.</a:t>
            </a:r>
            <a:endParaRPr lang="en-US" sz="1200" dirty="0" smtClean="0">
              <a:solidFill>
                <a:schemeClr val="bg2">
                  <a:lumMod val="75000"/>
                </a:schemeClr>
              </a:solidFill>
            </a:endParaRPr>
          </a:p>
          <a:p>
            <a:pPr marL="342900" indent="-342900">
              <a:buFont typeface="Wingdings" panose="05000000000000000000" charset="0"/>
              <a:buChar char="Ø"/>
            </a:pPr>
            <a:endParaRPr lang="en-US" sz="1200" dirty="0">
              <a:solidFill>
                <a:schemeClr val="bg2">
                  <a:lumMod val="75000"/>
                </a:schemeClr>
              </a:solidFill>
            </a:endParaRPr>
          </a:p>
          <a:p>
            <a:pPr marL="171450" indent="-171450">
              <a:buFont typeface="Wingdings" panose="05000000000000000000" pitchFamily="2" charset="2"/>
              <a:buChar char="v"/>
            </a:pPr>
            <a:r>
              <a:rPr lang="en-US" sz="1200" b="1" u="sng" dirty="0">
                <a:solidFill>
                  <a:schemeClr val="bg2">
                    <a:lumMod val="75000"/>
                  </a:schemeClr>
                </a:solidFill>
              </a:rPr>
              <a:t>S3</a:t>
            </a:r>
            <a:r>
              <a:rPr lang="en-IN" altLang="en-US" sz="1200" b="1" u="sng" dirty="0">
                <a:solidFill>
                  <a:schemeClr val="bg2">
                    <a:lumMod val="75000"/>
                  </a:schemeClr>
                </a:solidFill>
              </a:rPr>
              <a:t>:</a:t>
            </a:r>
            <a:endParaRPr lang="en-US" sz="1200" b="1" u="sng" dirty="0">
              <a:solidFill>
                <a:schemeClr val="bg2">
                  <a:lumMod val="75000"/>
                </a:schemeClr>
              </a:solidFill>
            </a:endParaRPr>
          </a:p>
          <a:p>
            <a:pPr marL="285750" indent="-285750">
              <a:buFont typeface="Wingdings" panose="05000000000000000000" charset="0"/>
              <a:buChar char="Ø"/>
            </a:pPr>
            <a:r>
              <a:rPr lang="en-US" sz="1200" dirty="0">
                <a:solidFill>
                  <a:schemeClr val="bg2">
                    <a:lumMod val="75000"/>
                  </a:schemeClr>
                </a:solidFill>
              </a:rPr>
              <a:t>Provides Reduced Redundancy Storage (RRS), which reduces latency by storing data in regionally segregated buckets. This saves resources and facilitates application efficiency for users in geographically dispersed locations.</a:t>
            </a:r>
            <a:endParaRPr lang="en-US" sz="1200" dirty="0">
              <a:solidFill>
                <a:schemeClr val="bg2">
                  <a:lumMod val="75000"/>
                </a:schemeClr>
              </a:solidFill>
            </a:endParaRPr>
          </a:p>
          <a:p>
            <a:pPr marL="285750" indent="-285750">
              <a:buFont typeface="Wingdings" panose="05000000000000000000" charset="0"/>
              <a:buChar char="Ø"/>
            </a:pPr>
            <a:r>
              <a:rPr lang="en-US" sz="1200" dirty="0">
                <a:solidFill>
                  <a:schemeClr val="bg2">
                    <a:lumMod val="75000"/>
                  </a:schemeClr>
                </a:solidFill>
              </a:rPr>
              <a:t>Strong authentication ensures the security of regionally stored data.</a:t>
            </a:r>
            <a:endParaRPr lang="en-US" sz="1200" dirty="0">
              <a:solidFill>
                <a:schemeClr val="bg2">
                  <a:lumMod val="75000"/>
                </a:schemeClr>
              </a:solidFill>
            </a:endParaRPr>
          </a:p>
          <a:p>
            <a:pPr marL="285750" indent="-285750">
              <a:buFont typeface="Wingdings" panose="05000000000000000000" charset="0"/>
              <a:buChar char="Ø"/>
            </a:pPr>
            <a:r>
              <a:rPr lang="en-US" sz="1200" dirty="0">
                <a:solidFill>
                  <a:schemeClr val="bg2">
                    <a:lumMod val="75000"/>
                  </a:schemeClr>
                </a:solidFill>
              </a:rPr>
              <a:t>Provides Representational State Transfer (REST) and Simple Object Access Protocol (SOAP) Web service interfaces that are built to operate with any type of Web development toolkit.</a:t>
            </a:r>
            <a:endParaRPr lang="en-US" sz="1200" dirty="0">
              <a:solidFill>
                <a:schemeClr val="bg2">
                  <a:lumMod val="75000"/>
                </a:schemeClr>
              </a:solidFill>
            </a:endParaRPr>
          </a:p>
          <a:p>
            <a:pPr marL="0" indent="0">
              <a:buNone/>
            </a:pPr>
            <a:endParaRPr lang="en-US" sz="1200" dirty="0"/>
          </a:p>
          <a:p>
            <a:pPr marL="457200" lvl="0" indent="-228600" algn="just" rtl="0">
              <a:lnSpc>
                <a:spcPct val="115000"/>
              </a:lnSpc>
              <a:spcBef>
                <a:spcPts val="0"/>
              </a:spcBef>
              <a:spcAft>
                <a:spcPts val="0"/>
              </a:spcAft>
              <a:buSzPts val="1600"/>
              <a:buNone/>
            </a:pPr>
            <a:endParaRPr lang="en-IN" sz="1600" dirty="0">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5"/>
          <p:cNvSpPr txBox="1">
            <a:spLocks noGrp="1"/>
          </p:cNvSpPr>
          <p:nvPr>
            <p:ph type="title"/>
          </p:nvPr>
        </p:nvSpPr>
        <p:spPr>
          <a:xfrm>
            <a:off x="311725" y="500925"/>
            <a:ext cx="8520600" cy="623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altLang="en-GB" sz="2800" dirty="0"/>
              <a:t>AWS SERVICES USED</a:t>
            </a:r>
            <a:endParaRPr dirty="0"/>
          </a:p>
        </p:txBody>
      </p:sp>
      <p:sp>
        <p:nvSpPr>
          <p:cNvPr id="91" name="Google Shape;91;p5"/>
          <p:cNvSpPr txBox="1">
            <a:spLocks noGrp="1"/>
          </p:cNvSpPr>
          <p:nvPr>
            <p:ph type="body" idx="1"/>
          </p:nvPr>
        </p:nvSpPr>
        <p:spPr>
          <a:xfrm>
            <a:off x="311725" y="1564735"/>
            <a:ext cx="8520600" cy="3279407"/>
          </a:xfrm>
          <a:prstGeom prst="rect">
            <a:avLst/>
          </a:prstGeom>
          <a:noFill/>
          <a:ln>
            <a:noFill/>
          </a:ln>
        </p:spPr>
        <p:txBody>
          <a:bodyPr spcFirstLastPara="1" wrap="square" lIns="91425" tIns="91425" rIns="91425" bIns="91425" anchor="t" anchorCtr="0">
            <a:noAutofit/>
          </a:bodyPr>
          <a:lstStyle/>
          <a:p>
            <a:pPr algn="just">
              <a:buFont typeface="Wingdings" panose="05000000000000000000" pitchFamily="2" charset="2"/>
              <a:buChar char="v"/>
            </a:pPr>
            <a:r>
              <a:rPr lang="en-IN" altLang="en-US" sz="1200" b="1" u="sng" dirty="0" smtClean="0">
                <a:solidFill>
                  <a:schemeClr val="bg2">
                    <a:lumMod val="75000"/>
                  </a:schemeClr>
                </a:solidFill>
              </a:rPr>
              <a:t>IAM:</a:t>
            </a:r>
            <a:r>
              <a:rPr lang="en-IN" altLang="en-US" sz="1200" dirty="0" smtClean="0">
                <a:solidFill>
                  <a:schemeClr val="bg2">
                    <a:lumMod val="75000"/>
                  </a:schemeClr>
                </a:solidFill>
                <a:sym typeface="+mn-ea"/>
              </a:rPr>
              <a:t> </a:t>
            </a:r>
            <a:r>
              <a:rPr lang="en-US" altLang="en-US" sz="1200" dirty="0">
                <a:solidFill>
                  <a:schemeClr val="bg2">
                    <a:lumMod val="75000"/>
                  </a:schemeClr>
                </a:solidFill>
                <a:sym typeface="+mn-ea"/>
              </a:rPr>
              <a:t>Identity and Access Management (IAM) lets administrators authorize who can take action on specific resources, giving you full control and visibility to manage Google Cloud resources centrally. For enterprises with complex organizational structures, hundreds of workgroups, and many projects, IAM provides a unified view into security policy across your entire organization, with built-in auditing to ease compliance processes.</a:t>
            </a:r>
            <a:endParaRPr lang="en-IN" altLang="en-US" sz="1200" dirty="0" smtClean="0">
              <a:solidFill>
                <a:schemeClr val="bg2">
                  <a:lumMod val="75000"/>
                </a:schemeClr>
              </a:solidFill>
              <a:sym typeface="+mn-ea"/>
            </a:endParaRPr>
          </a:p>
          <a:p>
            <a:pPr marL="0" indent="0" algn="just">
              <a:buNone/>
            </a:pPr>
            <a:endParaRPr lang="en-US" altLang="en-US" sz="1200" dirty="0">
              <a:solidFill>
                <a:schemeClr val="bg2">
                  <a:lumMod val="75000"/>
                </a:schemeClr>
              </a:solidFill>
              <a:sym typeface="+mn-ea"/>
            </a:endParaRPr>
          </a:p>
          <a:p>
            <a:pPr algn="just">
              <a:buFont typeface="Wingdings" panose="05000000000000000000" pitchFamily="2" charset="2"/>
              <a:buChar char="v"/>
            </a:pPr>
            <a:r>
              <a:rPr lang="en-IN" altLang="en-US" sz="1200" b="1" u="sng" dirty="0" smtClean="0">
                <a:solidFill>
                  <a:schemeClr val="bg2">
                    <a:lumMod val="75000"/>
                  </a:schemeClr>
                </a:solidFill>
                <a:latin typeface="Roboto" panose="02000000000000000000" pitchFamily="2" charset="0"/>
                <a:ea typeface="Roboto" panose="02000000000000000000" pitchFamily="2" charset="0"/>
                <a:cs typeface="Roboto" panose="02000000000000000000" pitchFamily="2" charset="0"/>
              </a:rPr>
              <a:t>SES:</a:t>
            </a:r>
            <a:endParaRPr lang="en-IN" altLang="en-US" sz="1200" b="1" u="sng" dirty="0" smtClean="0">
              <a:solidFill>
                <a:schemeClr val="bg2">
                  <a:lumMod val="75000"/>
                </a:schemeClr>
              </a:solidFill>
              <a:latin typeface="Roboto" panose="02000000000000000000" pitchFamily="2" charset="0"/>
              <a:ea typeface="Roboto" panose="02000000000000000000" pitchFamily="2" charset="0"/>
              <a:cs typeface="Roboto" panose="02000000000000000000" pitchFamily="2" charset="0"/>
            </a:endParaRPr>
          </a:p>
          <a:p>
            <a:pPr algn="just"/>
            <a:r>
              <a:rPr lang="en-IN" altLang="en-US" sz="1200" dirty="0" smtClean="0">
                <a:solidFill>
                  <a:schemeClr val="bg2">
                    <a:lumMod val="75000"/>
                  </a:schemeClr>
                </a:solidFill>
                <a:latin typeface="Roboto" panose="02000000000000000000" pitchFamily="2" charset="0"/>
                <a:ea typeface="Roboto" panose="02000000000000000000" pitchFamily="2" charset="0"/>
                <a:cs typeface="Roboto" panose="02000000000000000000" pitchFamily="2" charset="0"/>
              </a:rPr>
              <a:t>Amazon </a:t>
            </a:r>
            <a:r>
              <a:rPr lang="en-IN" altLang="en-US" sz="1200" dirty="0">
                <a:solidFill>
                  <a:schemeClr val="bg2">
                    <a:lumMod val="75000"/>
                  </a:schemeClr>
                </a:solidFill>
                <a:latin typeface="Roboto" panose="02000000000000000000" pitchFamily="2" charset="0"/>
                <a:ea typeface="Roboto" panose="02000000000000000000" pitchFamily="2" charset="0"/>
                <a:cs typeface="Roboto" panose="02000000000000000000" pitchFamily="2" charset="0"/>
              </a:rPr>
              <a:t>Simple Email Service (SES) lets you reach customers confidently without an on-premises Simple Mail Transfer Protocol (SMTP) system.</a:t>
            </a:r>
            <a:endParaRPr lang="en-IN" altLang="en-US" sz="1200" dirty="0">
              <a:solidFill>
                <a:schemeClr val="bg2">
                  <a:lumMod val="75000"/>
                </a:schemeClr>
              </a:solidFill>
              <a:latin typeface="Roboto" panose="02000000000000000000" pitchFamily="2" charset="0"/>
              <a:ea typeface="Roboto" panose="02000000000000000000" pitchFamily="2" charset="0"/>
              <a:cs typeface="Roboto" panose="02000000000000000000" pitchFamily="2" charset="0"/>
            </a:endParaRPr>
          </a:p>
          <a:p>
            <a:pPr algn="just"/>
            <a:r>
              <a:rPr lang="en-IN" altLang="en-US" sz="1200" dirty="0">
                <a:solidFill>
                  <a:schemeClr val="bg2">
                    <a:lumMod val="75000"/>
                  </a:schemeClr>
                </a:solidFill>
                <a:latin typeface="Roboto" panose="02000000000000000000" pitchFamily="2" charset="0"/>
                <a:ea typeface="Roboto" panose="02000000000000000000" pitchFamily="2" charset="0"/>
                <a:cs typeface="Roboto" panose="02000000000000000000" pitchFamily="2" charset="0"/>
              </a:rPr>
              <a:t>Amazon SES is a cloud email service provider that can integrate into any application for bulk email sending</a:t>
            </a:r>
            <a:r>
              <a:rPr lang="en-IN" altLang="en-US" sz="1200" dirty="0" smtClean="0">
                <a:solidFill>
                  <a:schemeClr val="bg2">
                    <a:lumMod val="75000"/>
                  </a:schemeClr>
                </a:solidFill>
                <a:latin typeface="Roboto" panose="02000000000000000000" pitchFamily="2" charset="0"/>
                <a:ea typeface="Roboto" panose="02000000000000000000" pitchFamily="2" charset="0"/>
                <a:cs typeface="Roboto" panose="02000000000000000000" pitchFamily="2" charset="0"/>
              </a:rPr>
              <a:t>.</a:t>
            </a:r>
            <a:endParaRPr lang="en-IN" altLang="en-US" sz="1200" dirty="0" smtClean="0">
              <a:solidFill>
                <a:schemeClr val="bg2">
                  <a:lumMod val="75000"/>
                </a:schemeClr>
              </a:solidFill>
              <a:latin typeface="Roboto" panose="02000000000000000000" pitchFamily="2" charset="0"/>
              <a:ea typeface="Roboto" panose="02000000000000000000" pitchFamily="2" charset="0"/>
              <a:cs typeface="Roboto" panose="02000000000000000000" pitchFamily="2" charset="0"/>
            </a:endParaRPr>
          </a:p>
          <a:p>
            <a:pPr algn="just">
              <a:buFont typeface="Wingdings" panose="05000000000000000000" pitchFamily="2" charset="2"/>
              <a:buChar char="v"/>
            </a:pPr>
            <a:endParaRPr lang="en-US" sz="1200" dirty="0">
              <a:solidFill>
                <a:schemeClr val="bg2">
                  <a:lumMod val="75000"/>
                </a:schemeClr>
              </a:solidFill>
              <a:latin typeface="Roboto" panose="02000000000000000000" pitchFamily="2" charset="0"/>
              <a:ea typeface="Roboto" panose="02000000000000000000" pitchFamily="2" charset="0"/>
              <a:cs typeface="Roboto" panose="02000000000000000000" pitchFamily="2" charset="0"/>
              <a:sym typeface="+mn-ea"/>
            </a:endParaRPr>
          </a:p>
          <a:p>
            <a:pPr marL="0" indent="0" algn="just">
              <a:buNone/>
            </a:pPr>
            <a:endParaRPr lang="en-IN" sz="1200" dirty="0">
              <a:solidFill>
                <a:srgbClr val="000000"/>
              </a:solidFill>
              <a:sym typeface="+mn-e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GB" dirty="0"/>
              <a:t>AWS SERVICES USED</a:t>
            </a:r>
            <a:endParaRPr lang="en-IN" dirty="0"/>
          </a:p>
        </p:txBody>
      </p:sp>
      <p:sp>
        <p:nvSpPr>
          <p:cNvPr id="7" name="Text Placeholder 6"/>
          <p:cNvSpPr txBox="1">
            <a:spLocks noGrp="1"/>
          </p:cNvSpPr>
          <p:nvPr>
            <p:ph type="body" idx="1"/>
          </p:nvPr>
        </p:nvSpPr>
        <p:spPr>
          <a:xfrm>
            <a:off x="311700" y="1505700"/>
            <a:ext cx="8288014" cy="3382010"/>
          </a:xfrm>
          <a:prstGeom prst="rect">
            <a:avLst/>
          </a:prstGeom>
          <a:noFill/>
        </p:spPr>
        <p:txBody>
          <a:bodyPr wrap="square" rtlCol="0">
            <a:spAutoFit/>
          </a:bodyPr>
          <a:lstStyle/>
          <a:p>
            <a:pPr>
              <a:buFont typeface="Wingdings" panose="05000000000000000000" pitchFamily="2" charset="2"/>
              <a:buChar char="v"/>
            </a:pPr>
            <a:r>
              <a:rPr lang="en-IN" altLang="en-US" sz="1200" b="1" u="sng" dirty="0" smtClean="0">
                <a:solidFill>
                  <a:schemeClr val="bg2">
                    <a:lumMod val="75000"/>
                  </a:schemeClr>
                </a:solidFill>
                <a:latin typeface="Roboto" panose="02000000000000000000" pitchFamily="2" charset="0"/>
                <a:ea typeface="Roboto" panose="02000000000000000000" pitchFamily="2" charset="0"/>
                <a:cs typeface="Roboto" panose="02000000000000000000" pitchFamily="2" charset="0"/>
              </a:rPr>
              <a:t>LAMBDA FUNCTION:</a:t>
            </a:r>
            <a:r>
              <a:rPr lang="en-US" altLang="en-US" sz="1200" dirty="0" smtClean="0">
                <a:solidFill>
                  <a:schemeClr val="bg2">
                    <a:lumMod val="75000"/>
                  </a:schemeClr>
                </a:solidFill>
                <a:latin typeface="Roboto" panose="02000000000000000000" pitchFamily="2" charset="0"/>
                <a:ea typeface="Roboto" panose="02000000000000000000" pitchFamily="2" charset="0"/>
                <a:cs typeface="Roboto" panose="02000000000000000000" pitchFamily="2" charset="0"/>
              </a:rPr>
              <a:t> AWS </a:t>
            </a:r>
            <a:r>
              <a:rPr lang="en-US" altLang="en-US" sz="1200" dirty="0">
                <a:solidFill>
                  <a:schemeClr val="bg2">
                    <a:lumMod val="75000"/>
                  </a:schemeClr>
                </a:solidFill>
                <a:latin typeface="Roboto" panose="02000000000000000000" pitchFamily="2" charset="0"/>
                <a:ea typeface="Roboto" panose="02000000000000000000" pitchFamily="2" charset="0"/>
                <a:cs typeface="Roboto" panose="02000000000000000000" pitchFamily="2" charset="0"/>
              </a:rPr>
              <a:t>Lambda is a compute service that lets you run code without provisioning or managing servers. Lambda runs your code on a high-availability compute infrastructure and performs all of the administration of the compute resources, including server and operating system maintenance, capacity provisioning and automatic scaling, and logging. With Lambda, all you need to do is supply your code in one of the language runtimes that Lambda supports.</a:t>
            </a:r>
            <a:endParaRPr lang="en-US" altLang="en-US" sz="1200" dirty="0">
              <a:solidFill>
                <a:schemeClr val="bg2">
                  <a:lumMod val="75000"/>
                </a:schemeClr>
              </a:solidFill>
              <a:latin typeface="Roboto" panose="02000000000000000000" pitchFamily="2" charset="0"/>
              <a:ea typeface="Roboto" panose="02000000000000000000" pitchFamily="2" charset="0"/>
              <a:cs typeface="Roboto" panose="02000000000000000000" pitchFamily="2" charset="0"/>
            </a:endParaRPr>
          </a:p>
          <a:p>
            <a:pPr>
              <a:buFont typeface="Wingdings" panose="05000000000000000000" pitchFamily="2" charset="2"/>
              <a:buChar char="v"/>
            </a:pPr>
            <a:endParaRPr lang="en-US" altLang="en-US" sz="1200" dirty="0">
              <a:solidFill>
                <a:schemeClr val="bg2">
                  <a:lumMod val="75000"/>
                </a:schemeClr>
              </a:solidFill>
              <a:latin typeface="Roboto" panose="02000000000000000000" pitchFamily="2" charset="0"/>
              <a:ea typeface="Roboto" panose="02000000000000000000" pitchFamily="2" charset="0"/>
              <a:cs typeface="Roboto" panose="02000000000000000000" pitchFamily="2" charset="0"/>
            </a:endParaRPr>
          </a:p>
          <a:p>
            <a:pPr>
              <a:buFont typeface="Wingdings" panose="05000000000000000000" pitchFamily="2" charset="2"/>
              <a:buChar char="v"/>
            </a:pPr>
            <a:r>
              <a:rPr lang="en-IN" altLang="en-US" sz="1200" b="1" u="sng" dirty="0" smtClean="0">
                <a:solidFill>
                  <a:schemeClr val="bg2">
                    <a:lumMod val="75000"/>
                  </a:schemeClr>
                </a:solidFill>
                <a:sym typeface="+mn-ea"/>
              </a:rPr>
              <a:t>RDS</a:t>
            </a:r>
            <a:r>
              <a:rPr lang="en-IN" altLang="en-US" sz="1200" dirty="0" smtClean="0">
                <a:solidFill>
                  <a:schemeClr val="bg2">
                    <a:lumMod val="75000"/>
                  </a:schemeClr>
                </a:solidFill>
                <a:sym typeface="+mn-ea"/>
              </a:rPr>
              <a:t>:</a:t>
            </a:r>
            <a:r>
              <a:rPr lang="en-IN" altLang="en-US" sz="1200" dirty="0" smtClean="0">
                <a:solidFill>
                  <a:schemeClr val="bg2">
                    <a:lumMod val="75000"/>
                  </a:schemeClr>
                </a:solidFill>
                <a:sym typeface="+mn-ea"/>
              </a:rPr>
              <a:t> </a:t>
            </a:r>
            <a:r>
              <a:rPr lang="en-US" altLang="en-US" sz="1200" dirty="0">
                <a:solidFill>
                  <a:schemeClr val="bg2">
                    <a:lumMod val="75000"/>
                  </a:schemeClr>
                </a:solidFill>
                <a:sym typeface="+mn-ea"/>
              </a:rPr>
              <a:t>Amazon Relational Database Service (RDS) is a managed SQL database service provided by Amazon Web Services (AWS). Amazon RDS facilitates the deployment and maintenance of relational databases in the cloud. A cloud administrator uses Amazon RDS to set up, operate, manage and scale a relational instance of a cloud database. Amazon RDS is not itself a database; it is a service used to manage relational databases.</a:t>
            </a:r>
            <a:endParaRPr lang="en-IN" sz="1200" dirty="0">
              <a:solidFill>
                <a:srgbClr val="000000"/>
              </a:solidFill>
              <a:sym typeface="+mn-ea"/>
            </a:endParaRPr>
          </a:p>
          <a:p>
            <a:pPr>
              <a:buFont typeface="Wingdings" panose="05000000000000000000" pitchFamily="2" charset="2"/>
              <a:buChar char="v"/>
            </a:pPr>
            <a:endParaRPr lang="en-US" altLang="en-US" sz="1200" dirty="0">
              <a:solidFill>
                <a:schemeClr val="bg2">
                  <a:lumMod val="75000"/>
                </a:schemeClr>
              </a:solidFill>
              <a:latin typeface="Roboto" panose="02000000000000000000" pitchFamily="2" charset="0"/>
              <a:ea typeface="Roboto" panose="02000000000000000000" pitchFamily="2" charset="0"/>
              <a:cs typeface="Roboto" panose="02000000000000000000" pitchFamily="2" charset="0"/>
            </a:endParaRPr>
          </a:p>
          <a:p>
            <a:pPr marL="146050" indent="0">
              <a:buFont typeface="Wingdings" panose="05000000000000000000" pitchFamily="2" charset="2"/>
              <a:buNone/>
            </a:pPr>
            <a:endParaRPr lang="en-IN" altLang="en-US" sz="1200" dirty="0">
              <a:solidFill>
                <a:schemeClr val="bg2">
                  <a:lumMod val="75000"/>
                </a:schemeClr>
              </a:solidFill>
              <a:latin typeface="Roboto" panose="02000000000000000000" pitchFamily="2" charset="0"/>
              <a:ea typeface="Roboto" panose="02000000000000000000" pitchFamily="2" charset="0"/>
              <a:cs typeface="Roboto" panose="02000000000000000000" pitchFamily="2" charset="0"/>
            </a:endParaRPr>
          </a:p>
          <a:p>
            <a:pPr algn="just"/>
            <a:endParaRPr lang="en-US" altLang="en-US" sz="1200" dirty="0">
              <a:solidFill>
                <a:schemeClr val="bg2">
                  <a:lumMod val="75000"/>
                </a:schemeClr>
              </a:solidFill>
              <a:latin typeface="Roboto" panose="02000000000000000000" pitchFamily="2" charset="0"/>
              <a:ea typeface="Roboto" panose="02000000000000000000" pitchFamily="2" charset="0"/>
              <a:cs typeface="Roboto" panose="02000000000000000000" pitchFamily="2" charset="0"/>
            </a:endParaRPr>
          </a:p>
          <a:p>
            <a:pPr marL="146050" indent="0" algn="just">
              <a:buNone/>
            </a:pPr>
            <a:endParaRPr lang="en-IN" altLang="en-US" sz="1200" dirty="0">
              <a:solidFill>
                <a:schemeClr val="bg2">
                  <a:lumMod val="75000"/>
                </a:schemeClr>
              </a:solidFill>
              <a:latin typeface="Roboto" panose="02000000000000000000" pitchFamily="2" charset="0"/>
              <a:ea typeface="Roboto" panose="02000000000000000000" pitchFamily="2" charset="0"/>
              <a:cs typeface="Roboto" panose="02000000000000000000" pitchFamily="2" charset="0"/>
            </a:endParaRPr>
          </a:p>
          <a:p>
            <a:endParaRPr lang="en-IN" dirty="0">
              <a:solidFill>
                <a:schemeClr val="bg2">
                  <a:lumMod val="75000"/>
                </a:schemeClr>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 Flow</a:t>
            </a:r>
            <a:endParaRPr lang="en-IN" dirty="0"/>
          </a:p>
        </p:txBody>
      </p:sp>
      <p:pic>
        <p:nvPicPr>
          <p:cNvPr id="5" name="Picture 4"/>
          <p:cNvPicPr>
            <a:picLocks noChangeAspect="1"/>
          </p:cNvPicPr>
          <p:nvPr/>
        </p:nvPicPr>
        <p:blipFill rotWithShape="1">
          <a:blip r:embed="rId1">
            <a:extLst>
              <a:ext uri="{28A0092B-C50C-407E-A947-70E740481C1C}">
                <a14:useLocalDpi xmlns:a14="http://schemas.microsoft.com/office/drawing/2010/main" val="0"/>
              </a:ext>
            </a:extLst>
          </a:blip>
          <a:srcRect l="11930" t="18058" r="11930" b="29900"/>
          <a:stretch>
            <a:fillRect/>
          </a:stretch>
        </p:blipFill>
        <p:spPr>
          <a:xfrm>
            <a:off x="2478293" y="1338034"/>
            <a:ext cx="4187463" cy="370386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6"/>
          <p:cNvSpPr txBox="1">
            <a:spLocks noGrp="1"/>
          </p:cNvSpPr>
          <p:nvPr>
            <p:ph type="title"/>
          </p:nvPr>
        </p:nvSpPr>
        <p:spPr>
          <a:xfrm>
            <a:off x="311700" y="500925"/>
            <a:ext cx="8520600" cy="623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dirty="0"/>
              <a:t>Architecture</a:t>
            </a:r>
            <a:endParaRPr dirty="0"/>
          </a:p>
        </p:txBody>
      </p:sp>
      <p:sp>
        <p:nvSpPr>
          <p:cNvPr id="98" name="Google Shape;98;p6"/>
          <p:cNvSpPr txBox="1">
            <a:spLocks noGrp="1"/>
          </p:cNvSpPr>
          <p:nvPr>
            <p:ph type="body" idx="2"/>
          </p:nvPr>
        </p:nvSpPr>
        <p:spPr>
          <a:xfrm>
            <a:off x="4832425" y="1182325"/>
            <a:ext cx="3999900" cy="3076200"/>
          </a:xfrm>
          <a:prstGeom prst="rect">
            <a:avLst/>
          </a:prstGeom>
          <a:noFill/>
          <a:ln>
            <a:noFill/>
          </a:ln>
        </p:spPr>
        <p:txBody>
          <a:bodyPr spcFirstLastPara="1" wrap="square" lIns="91425" tIns="91425" rIns="91425" bIns="91425" anchor="t" anchorCtr="0">
            <a:noAutofit/>
          </a:bodyPr>
          <a:lstStyle/>
          <a:p>
            <a:pPr marL="0" lvl="0" indent="0" algn="just" rtl="0">
              <a:lnSpc>
                <a:spcPct val="115000"/>
              </a:lnSpc>
              <a:spcBef>
                <a:spcPts val="0"/>
              </a:spcBef>
              <a:spcAft>
                <a:spcPts val="0"/>
              </a:spcAft>
              <a:buSzPts val="1300"/>
              <a:buNone/>
            </a:pPr>
          </a:p>
          <a:p>
            <a:pPr marL="0" lvl="0" indent="0" algn="just" rtl="0">
              <a:lnSpc>
                <a:spcPct val="115000"/>
              </a:lnSpc>
              <a:spcBef>
                <a:spcPts val="1600"/>
              </a:spcBef>
              <a:spcAft>
                <a:spcPts val="0"/>
              </a:spcAft>
              <a:buSzPts val="1300"/>
              <a:buNone/>
            </a:pPr>
            <a:endParaRPr>
              <a:highlight>
                <a:srgbClr val="FFFFFF"/>
              </a:highlight>
            </a:endParaRPr>
          </a:p>
          <a:p>
            <a:pPr marL="0" lvl="0" indent="0" algn="just" rtl="0">
              <a:lnSpc>
                <a:spcPct val="115000"/>
              </a:lnSpc>
              <a:spcBef>
                <a:spcPts val="1600"/>
              </a:spcBef>
              <a:spcAft>
                <a:spcPts val="0"/>
              </a:spcAft>
              <a:buSzPts val="1300"/>
              <a:buNone/>
            </a:pPr>
          </a:p>
          <a:p>
            <a:pPr marL="0" lvl="0" indent="0" algn="just" rtl="0">
              <a:lnSpc>
                <a:spcPct val="115000"/>
              </a:lnSpc>
              <a:spcBef>
                <a:spcPts val="1600"/>
              </a:spcBef>
              <a:spcAft>
                <a:spcPts val="1600"/>
              </a:spcAft>
              <a:buSzPts val="1300"/>
              <a:buNone/>
            </a:pPr>
            <a:endParaRPr>
              <a:highlight>
                <a:srgbClr val="FFFFFF"/>
              </a:highlight>
            </a:endParaRPr>
          </a:p>
        </p:txBody>
      </p:sp>
      <p:pic>
        <p:nvPicPr>
          <p:cNvPr id="2" name="Picture 1"/>
          <p:cNvPicPr>
            <a:picLocks noChangeAspect="1"/>
          </p:cNvPicPr>
          <p:nvPr/>
        </p:nvPicPr>
        <p:blipFill>
          <a:blip r:embed="rId1"/>
          <a:stretch>
            <a:fillRect/>
          </a:stretch>
        </p:blipFill>
        <p:spPr>
          <a:xfrm>
            <a:off x="1169233" y="1298990"/>
            <a:ext cx="7067861" cy="3807367"/>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7"/>
          <p:cNvSpPr txBox="1">
            <a:spLocks noGrp="1"/>
          </p:cNvSpPr>
          <p:nvPr>
            <p:ph type="title"/>
          </p:nvPr>
        </p:nvSpPr>
        <p:spPr>
          <a:xfrm>
            <a:off x="311725" y="500925"/>
            <a:ext cx="8520600" cy="623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dirty="0"/>
              <a:t>Procedure</a:t>
            </a:r>
            <a:endParaRPr dirty="0"/>
          </a:p>
        </p:txBody>
      </p:sp>
      <p:sp>
        <p:nvSpPr>
          <p:cNvPr id="104" name="Google Shape;104;p7"/>
          <p:cNvSpPr txBox="1">
            <a:spLocks noGrp="1"/>
          </p:cNvSpPr>
          <p:nvPr>
            <p:ph type="body" idx="1"/>
          </p:nvPr>
        </p:nvSpPr>
        <p:spPr>
          <a:xfrm>
            <a:off x="311699" y="1505700"/>
            <a:ext cx="8113843" cy="3218700"/>
          </a:xfrm>
          <a:prstGeom prst="rect">
            <a:avLst/>
          </a:prstGeom>
          <a:noFill/>
          <a:ln>
            <a:noFill/>
          </a:ln>
        </p:spPr>
        <p:txBody>
          <a:bodyPr spcFirstLastPara="1" wrap="square" lIns="91425" tIns="91425" rIns="91425" bIns="91425" anchor="t" anchorCtr="0">
            <a:noAutofit/>
          </a:bodyPr>
          <a:lstStyle/>
          <a:p>
            <a:pPr>
              <a:buFont typeface="Wingdings" panose="05000000000000000000" pitchFamily="2" charset="2"/>
              <a:buChar char="v"/>
            </a:pPr>
            <a:r>
              <a:rPr lang="en-IN" altLang="en-US" sz="1400" b="1" u="sng" dirty="0">
                <a:solidFill>
                  <a:schemeClr val="bg2">
                    <a:lumMod val="75000"/>
                  </a:schemeClr>
                </a:solidFill>
              </a:rPr>
              <a:t>EC2 INSTANCE </a:t>
            </a:r>
            <a:endParaRPr lang="en-US" sz="1400" b="1" u="sng" dirty="0">
              <a:solidFill>
                <a:schemeClr val="bg2">
                  <a:lumMod val="75000"/>
                </a:schemeClr>
              </a:solidFill>
            </a:endParaRPr>
          </a:p>
          <a:p>
            <a:pPr marL="342900" indent="-342900">
              <a:buAutoNum type="arabicPeriod"/>
            </a:pPr>
            <a:r>
              <a:rPr lang="en-US" sz="1200" dirty="0">
                <a:solidFill>
                  <a:schemeClr val="bg2">
                    <a:lumMod val="75000"/>
                  </a:schemeClr>
                </a:solidFill>
              </a:rPr>
              <a:t> Setting Up Your EC2 Instance</a:t>
            </a:r>
            <a:r>
              <a:rPr lang="en-IN" altLang="en-US" sz="1200" dirty="0">
                <a:solidFill>
                  <a:schemeClr val="bg2">
                    <a:lumMod val="75000"/>
                  </a:schemeClr>
                </a:solidFill>
              </a:rPr>
              <a:t>.</a:t>
            </a:r>
            <a:endParaRPr lang="en-US" sz="1200" dirty="0">
              <a:solidFill>
                <a:schemeClr val="bg2">
                  <a:lumMod val="75000"/>
                </a:schemeClr>
              </a:solidFill>
            </a:endParaRPr>
          </a:p>
          <a:p>
            <a:pPr marL="342900" indent="-342900">
              <a:buAutoNum type="arabicPeriod"/>
            </a:pPr>
            <a:r>
              <a:rPr lang="en-US" sz="1200" dirty="0">
                <a:solidFill>
                  <a:schemeClr val="bg2">
                    <a:lumMod val="75000"/>
                  </a:schemeClr>
                </a:solidFill>
              </a:rPr>
              <a:t> Installing a Web Server to Host a Website on AWS EC2</a:t>
            </a:r>
            <a:r>
              <a:rPr lang="en-IN" altLang="en-US" sz="1200" dirty="0">
                <a:solidFill>
                  <a:schemeClr val="bg2">
                    <a:lumMod val="75000"/>
                  </a:schemeClr>
                </a:solidFill>
              </a:rPr>
              <a:t>.</a:t>
            </a:r>
            <a:endParaRPr lang="en-US" sz="1200" dirty="0">
              <a:solidFill>
                <a:schemeClr val="bg2">
                  <a:lumMod val="75000"/>
                </a:schemeClr>
              </a:solidFill>
            </a:endParaRPr>
          </a:p>
          <a:p>
            <a:pPr marL="342900" indent="-342900">
              <a:buAutoNum type="arabicPeriod"/>
            </a:pPr>
            <a:r>
              <a:rPr lang="en-US" sz="1200" dirty="0">
                <a:solidFill>
                  <a:schemeClr val="bg2">
                    <a:lumMod val="75000"/>
                  </a:schemeClr>
                </a:solidFill>
              </a:rPr>
              <a:t> Changing firewall Settings.</a:t>
            </a:r>
            <a:endParaRPr lang="en-US" sz="1200" dirty="0">
              <a:solidFill>
                <a:schemeClr val="bg2">
                  <a:lumMod val="75000"/>
                </a:schemeClr>
              </a:solidFill>
            </a:endParaRPr>
          </a:p>
          <a:p>
            <a:pPr marL="342900" indent="-342900">
              <a:buAutoNum type="arabicPeriod"/>
            </a:pPr>
            <a:r>
              <a:rPr lang="en-US" sz="1200" dirty="0">
                <a:solidFill>
                  <a:schemeClr val="bg2">
                    <a:lumMod val="75000"/>
                  </a:schemeClr>
                </a:solidFill>
              </a:rPr>
              <a:t> Installing XAMPP and getting the project files locally stored.</a:t>
            </a:r>
            <a:endParaRPr lang="en-US" sz="1200" dirty="0">
              <a:solidFill>
                <a:schemeClr val="bg2">
                  <a:lumMod val="75000"/>
                </a:schemeClr>
              </a:solidFill>
            </a:endParaRPr>
          </a:p>
          <a:p>
            <a:pPr marL="342900" indent="-342900">
              <a:buAutoNum type="arabicPeriod"/>
            </a:pPr>
            <a:r>
              <a:rPr lang="en-US" sz="1200" dirty="0">
                <a:solidFill>
                  <a:schemeClr val="bg2">
                    <a:lumMod val="75000"/>
                  </a:schemeClr>
                </a:solidFill>
              </a:rPr>
              <a:t> Setting up the databases required.</a:t>
            </a:r>
            <a:endParaRPr lang="en-US" sz="1200" dirty="0">
              <a:solidFill>
                <a:schemeClr val="bg2">
                  <a:lumMod val="75000"/>
                </a:schemeClr>
              </a:solidFill>
            </a:endParaRPr>
          </a:p>
          <a:p>
            <a:pPr marL="342900" indent="-342900">
              <a:buAutoNum type="arabicPeriod"/>
            </a:pPr>
            <a:r>
              <a:rPr lang="en-US" sz="1200" dirty="0">
                <a:solidFill>
                  <a:schemeClr val="bg2">
                    <a:lumMod val="75000"/>
                  </a:schemeClr>
                </a:solidFill>
              </a:rPr>
              <a:t> Running the website on localhost using </a:t>
            </a:r>
            <a:r>
              <a:rPr lang="en-US" sz="1200" dirty="0" err="1">
                <a:solidFill>
                  <a:schemeClr val="bg2">
                    <a:lumMod val="75000"/>
                  </a:schemeClr>
                </a:solidFill>
              </a:rPr>
              <a:t>xampp</a:t>
            </a:r>
            <a:r>
              <a:rPr lang="en-US" sz="1200" dirty="0">
                <a:solidFill>
                  <a:schemeClr val="bg2">
                    <a:lumMod val="75000"/>
                  </a:schemeClr>
                </a:solidFill>
              </a:rPr>
              <a:t> &amp; </a:t>
            </a:r>
            <a:r>
              <a:rPr lang="en-US" sz="1200" dirty="0" err="1">
                <a:solidFill>
                  <a:schemeClr val="bg2">
                    <a:lumMod val="75000"/>
                  </a:schemeClr>
                </a:solidFill>
              </a:rPr>
              <a:t>phpmyadmin</a:t>
            </a:r>
            <a:endParaRPr lang="en-US" sz="1200" dirty="0">
              <a:solidFill>
                <a:schemeClr val="bg2">
                  <a:lumMod val="75000"/>
                </a:schemeClr>
              </a:solidFill>
            </a:endParaRPr>
          </a:p>
          <a:p>
            <a:pPr marL="342900" indent="-342900">
              <a:buAutoNum type="arabicPeriod"/>
            </a:pPr>
            <a:r>
              <a:rPr lang="en-US" sz="1200" dirty="0">
                <a:solidFill>
                  <a:schemeClr val="bg2">
                    <a:lumMod val="75000"/>
                  </a:schemeClr>
                </a:solidFill>
              </a:rPr>
              <a:t> Hosting it using the ec2 instance's public </a:t>
            </a:r>
            <a:r>
              <a:rPr lang="en-US" sz="1200" dirty="0" err="1">
                <a:solidFill>
                  <a:schemeClr val="bg2">
                    <a:lumMod val="75000"/>
                  </a:schemeClr>
                </a:solidFill>
              </a:rPr>
              <a:t>ip</a:t>
            </a:r>
            <a:r>
              <a:rPr lang="en-US" sz="1200" dirty="0">
                <a:solidFill>
                  <a:schemeClr val="bg2">
                    <a:lumMod val="75000"/>
                  </a:schemeClr>
                </a:solidFill>
              </a:rPr>
              <a:t> address</a:t>
            </a:r>
            <a:r>
              <a:rPr lang="en-US" sz="1200" dirty="0" smtClean="0">
                <a:solidFill>
                  <a:schemeClr val="bg2">
                    <a:lumMod val="75000"/>
                  </a:schemeClr>
                </a:solidFill>
              </a:rPr>
              <a:t>.</a:t>
            </a:r>
            <a:endParaRPr lang="en-US" sz="1200" dirty="0" smtClean="0">
              <a:solidFill>
                <a:schemeClr val="bg2">
                  <a:lumMod val="75000"/>
                </a:schemeClr>
              </a:solidFill>
            </a:endParaRPr>
          </a:p>
          <a:p>
            <a:pPr marL="342900" indent="-342900">
              <a:buAutoNum type="arabicPeriod"/>
            </a:pPr>
            <a:endParaRPr lang="en-US" sz="1200" dirty="0">
              <a:solidFill>
                <a:schemeClr val="bg2">
                  <a:lumMod val="75000"/>
                </a:schemeClr>
              </a:solidFill>
            </a:endParaRPr>
          </a:p>
          <a:p>
            <a:pPr>
              <a:buFont typeface="Wingdings" panose="05000000000000000000" pitchFamily="2" charset="2"/>
              <a:buChar char="v"/>
            </a:pPr>
            <a:r>
              <a:rPr lang="en-IN" altLang="en-US" sz="1400" b="1" u="sng" dirty="0">
                <a:solidFill>
                  <a:schemeClr val="bg2">
                    <a:lumMod val="75000"/>
                  </a:schemeClr>
                </a:solidFill>
              </a:rPr>
              <a:t>RDS</a:t>
            </a:r>
            <a:endParaRPr lang="en-IN" altLang="en-US" sz="1400" b="1" u="sng" dirty="0">
              <a:solidFill>
                <a:schemeClr val="bg2">
                  <a:lumMod val="75000"/>
                </a:schemeClr>
              </a:solidFill>
            </a:endParaRPr>
          </a:p>
          <a:p>
            <a:pPr marL="342900" indent="-342900" algn="just">
              <a:buAutoNum type="arabicPeriod"/>
            </a:pPr>
            <a:r>
              <a:rPr lang="en-IN" altLang="en-US" sz="1200" dirty="0">
                <a:solidFill>
                  <a:schemeClr val="bg2">
                    <a:lumMod val="75000"/>
                  </a:schemeClr>
                </a:solidFill>
              </a:rPr>
              <a:t>Creating a MYSQL database.</a:t>
            </a:r>
            <a:endParaRPr lang="en-IN" altLang="en-US" sz="1200" dirty="0">
              <a:solidFill>
                <a:schemeClr val="bg2">
                  <a:lumMod val="75000"/>
                </a:schemeClr>
              </a:solidFill>
            </a:endParaRPr>
          </a:p>
          <a:p>
            <a:pPr marL="342900" indent="-342900" algn="just">
              <a:buAutoNum type="arabicPeriod"/>
            </a:pPr>
            <a:r>
              <a:rPr lang="en-IN" altLang="en-US" sz="1200" dirty="0">
                <a:solidFill>
                  <a:schemeClr val="bg2">
                    <a:lumMod val="75000"/>
                  </a:schemeClr>
                </a:solidFill>
              </a:rPr>
              <a:t>Connecting it with the already existing </a:t>
            </a:r>
            <a:r>
              <a:rPr lang="en-IN" altLang="en-US" sz="1200" dirty="0" err="1">
                <a:solidFill>
                  <a:schemeClr val="bg2">
                    <a:lumMod val="75000"/>
                  </a:schemeClr>
                </a:solidFill>
              </a:rPr>
              <a:t>phpmyadmin</a:t>
            </a:r>
            <a:r>
              <a:rPr lang="en-IN" altLang="en-US" sz="1200" dirty="0">
                <a:solidFill>
                  <a:schemeClr val="bg2">
                    <a:lumMod val="75000"/>
                  </a:schemeClr>
                </a:solidFill>
              </a:rPr>
              <a:t> database.</a:t>
            </a:r>
            <a:endParaRPr lang="en-IN" altLang="en-US" sz="1200" dirty="0">
              <a:solidFill>
                <a:schemeClr val="bg2">
                  <a:lumMod val="75000"/>
                </a:schemeClr>
              </a:solidFill>
            </a:endParaRPr>
          </a:p>
          <a:p>
            <a:pPr marL="342900" indent="-342900" algn="just">
              <a:buAutoNum type="arabicPeriod"/>
            </a:pPr>
            <a:r>
              <a:rPr lang="en-IN" altLang="en-US" sz="1200" dirty="0">
                <a:solidFill>
                  <a:schemeClr val="bg2">
                    <a:lumMod val="75000"/>
                  </a:schemeClr>
                </a:solidFill>
              </a:rPr>
              <a:t>performing CRUD operations.</a:t>
            </a:r>
            <a:endParaRPr lang="en-IN" altLang="en-US" sz="1200" dirty="0">
              <a:solidFill>
                <a:schemeClr val="bg2">
                  <a:lumMod val="75000"/>
                </a:schemeClr>
              </a:solidFill>
            </a:endParaRPr>
          </a:p>
          <a:p>
            <a:pPr marL="342900" indent="-342900">
              <a:buAutoNum type="arabicPeriod"/>
            </a:pPr>
            <a:endParaRPr sz="1200" dirty="0">
              <a:solidFill>
                <a:schemeClr val="bg2">
                  <a:lumMod val="75000"/>
                </a:schemeClr>
              </a:solidFill>
            </a:endParaRPr>
          </a:p>
        </p:txBody>
      </p:sp>
    </p:spTree>
  </p:cSld>
  <p:clrMapOvr>
    <a:masterClrMapping/>
  </p:clrMapOvr>
</p:sld>
</file>

<file path=ppt/theme/theme1.xml><?xml version="1.0" encoding="utf-8"?>
<a:theme xmlns:a="http://schemas.openxmlformats.org/drawingml/2006/main"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4627</Words>
  <Application>WPS Presentation</Application>
  <PresentationFormat>On-screen Show (16:9)</PresentationFormat>
  <Paragraphs>114</Paragraphs>
  <Slides>13</Slides>
  <Notes>10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13</vt:i4>
      </vt:variant>
    </vt:vector>
  </HeadingPairs>
  <TitlesOfParts>
    <vt:vector size="24" baseType="lpstr">
      <vt:lpstr>Arial</vt:lpstr>
      <vt:lpstr>SimSun</vt:lpstr>
      <vt:lpstr>Wingdings</vt:lpstr>
      <vt:lpstr>Arial</vt:lpstr>
      <vt:lpstr>Merriweather</vt:lpstr>
      <vt:lpstr>Roboto</vt:lpstr>
      <vt:lpstr>Wingdings</vt:lpstr>
      <vt:lpstr>Roboto</vt:lpstr>
      <vt:lpstr>Microsoft YaHei</vt:lpstr>
      <vt:lpstr>Arial Unicode MS</vt:lpstr>
      <vt:lpstr>Paradigm</vt:lpstr>
      <vt:lpstr>Hosting a Dynamic Website using AWS Services  CC Mini Project</vt:lpstr>
      <vt:lpstr>Content</vt:lpstr>
      <vt:lpstr>Introduction </vt:lpstr>
      <vt:lpstr>AWS SERVICES USED </vt:lpstr>
      <vt:lpstr>AWS SERVICES USED</vt:lpstr>
      <vt:lpstr>AWS SERVICES USED</vt:lpstr>
      <vt:lpstr>Working Flow</vt:lpstr>
      <vt:lpstr>Architecture</vt:lpstr>
      <vt:lpstr>Procedure</vt:lpstr>
      <vt:lpstr>Procedure</vt:lpstr>
      <vt:lpstr>Implementation:  hosted at IP Address : currentPublicIPA/landingpage.html </vt:lpstr>
      <vt:lpstr>Applications</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Hosting a Dynamic Website using AWS Services  Industry / Inhouse Project Review - II / Sem 6 Examination</dc:title>
  <dc:creator>Priya123</dc:creator>
  <cp:lastModifiedBy>SANJANA ASRANI</cp:lastModifiedBy>
  <cp:revision>12</cp:revision>
  <dcterms:created xsi:type="dcterms:W3CDTF">2023-04-29T03:09:58Z</dcterms:created>
  <dcterms:modified xsi:type="dcterms:W3CDTF">2023-04-29T03:11:52Z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F697829C3FBD4BCF8CE4D6B971229445</vt:lpwstr>
  </property>
  <property fmtid="{D5CDD505-2E9C-101B-9397-08002B2CF9AE}" pid="3" name="KSOProductBuildVer">
    <vt:lpwstr>1033-11.2.0.11536</vt:lpwstr>
  </property>
</Properties>
</file>