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07d07be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07d07be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7d07be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7d07be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7d07be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7d07be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07d07be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07d07be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7d07be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7d07be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7d07be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7d07be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07d07be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07d07be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75" y="152400"/>
            <a:ext cx="32353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42450" y="197450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Topic: </a:t>
            </a:r>
            <a:r>
              <a:rPr b="1" lang="en"/>
              <a:t>Summarizing News Article using NLP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893875" y="1875925"/>
            <a:ext cx="29433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no.</a:t>
            </a:r>
            <a:r>
              <a:rPr lang="en"/>
              <a:t> :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Sanjana Asrani D1B/01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Chabbria D17B/15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Jayesh Dayalani D17B/20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572700"/>
            <a:ext cx="2744800" cy="17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675" y="655050"/>
            <a:ext cx="3042800" cy="16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2571750"/>
            <a:ext cx="274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is a branch of artificial Intelligence that helps computers understand, interpret, and manipulate human language.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69475" y="2571750"/>
            <a:ext cx="310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is used in chatbots, speech recognition, sentiment analysis, and many other areas.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550" y="679800"/>
            <a:ext cx="2510650" cy="15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04700" y="2529450"/>
            <a:ext cx="251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open-source NLP libraries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and SpaCy that help analyze text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54325"/>
            <a:ext cx="8772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50" y="0"/>
            <a:ext cx="8715774" cy="49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5" y="-45050"/>
            <a:ext cx="70326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25" y="0"/>
            <a:ext cx="76344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00" y="0"/>
            <a:ext cx="77628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54475"/>
            <a:ext cx="84768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