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Geo"/>
      <p:regular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006C12-E97C-46CE-806B-24461FA7B1F3}">
  <a:tblStyle styleId="{7B006C12-E97C-46CE-806B-24461FA7B1F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Geo-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Ge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afe517b64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4afe517b64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4afe517b64_2_2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4afe517b64_2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afe517b64_2_2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4afe517b64_2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afe517b64_2_2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4afe517b64_2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afe517b64_2_2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4afe517b64_2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7c76af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7c76af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4afe517b64_2_3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4afe517b64_2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4afe517b64_2_3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4afe517b64_2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afe517b64_2_1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4afe517b64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afe517b64_2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4afe517b64_2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afe517b64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4afe517b64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afe517b64_2_1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4afe517b64_2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afe517b64_2_1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4afe517b64_2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afe517b64_2_1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4afe517b64_2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afe517b64_2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4afe517b64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afe517b64_2_2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4afe517b64_2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www.ncbi.nlm.nih.gov/pmc/articles/PMC8434614/" TargetMode="External"/><Relationship Id="rId4" Type="http://schemas.openxmlformats.org/officeDocument/2006/relationships/hyperlink" Target="https://www.ncbi.nlm.nih.gov/pmc/articles/PMC843461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17621" y="207691"/>
            <a:ext cx="9144000" cy="80724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2400" u="none" cap="none" strike="noStrike">
                <a:solidFill>
                  <a:srgbClr val="0C0C0C"/>
                </a:solidFill>
                <a:latin typeface="Georgia"/>
                <a:ea typeface="Georgia"/>
                <a:cs typeface="Georgia"/>
                <a:sym typeface="Georgia"/>
              </a:rPr>
              <a:t>The potential of Blockchain in combating voter fraud </a:t>
            </a:r>
            <a:endParaRPr b="1" i="0" sz="2400" u="none" cap="none" strike="noStrike">
              <a:solidFill>
                <a:srgbClr val="0C0C0C"/>
              </a:solidFill>
              <a:latin typeface="Georgia"/>
              <a:ea typeface="Georgia"/>
              <a:cs typeface="Georgia"/>
              <a:sym typeface="Georgia"/>
            </a:endParaRPr>
          </a:p>
          <a:p>
            <a:pPr indent="0" lvl="0" marL="0" marR="0" rtl="0" algn="ctr">
              <a:spcBef>
                <a:spcPts val="0"/>
              </a:spcBef>
              <a:spcAft>
                <a:spcPts val="0"/>
              </a:spcAft>
              <a:buNone/>
            </a:pPr>
            <a:r>
              <a:t/>
            </a:r>
            <a:endParaRPr b="1" i="0" sz="2400" u="none" cap="none" strike="noStrike">
              <a:solidFill>
                <a:srgbClr val="0C0C0C"/>
              </a:solidFill>
              <a:latin typeface="Georgia"/>
              <a:ea typeface="Georgia"/>
              <a:cs typeface="Georgia"/>
              <a:sym typeface="Georgia"/>
            </a:endParaRPr>
          </a:p>
        </p:txBody>
      </p:sp>
      <p:grpSp>
        <p:nvGrpSpPr>
          <p:cNvPr id="130" name="Google Shape;130;p25"/>
          <p:cNvGrpSpPr/>
          <p:nvPr/>
        </p:nvGrpSpPr>
        <p:grpSpPr>
          <a:xfrm>
            <a:off x="348615" y="849154"/>
            <a:ext cx="4080034" cy="3360896"/>
            <a:chOff x="3240911" y="1526168"/>
            <a:chExt cx="5440102" cy="3942198"/>
          </a:xfrm>
        </p:grpSpPr>
        <p:grpSp>
          <p:nvGrpSpPr>
            <p:cNvPr id="131" name="Google Shape;131;p25"/>
            <p:cNvGrpSpPr/>
            <p:nvPr/>
          </p:nvGrpSpPr>
          <p:grpSpPr>
            <a:xfrm>
              <a:off x="3690693" y="1761364"/>
              <a:ext cx="4540538" cy="3707002"/>
              <a:chOff x="2591819" y="822188"/>
              <a:chExt cx="6647802" cy="5427421"/>
            </a:xfrm>
          </p:grpSpPr>
          <p:sp>
            <p:nvSpPr>
              <p:cNvPr id="132" name="Google Shape;132;p25"/>
              <p:cNvSpPr/>
              <p:nvPr/>
            </p:nvSpPr>
            <p:spPr>
              <a:xfrm>
                <a:off x="8514559" y="4492418"/>
                <a:ext cx="144275" cy="127130"/>
              </a:xfrm>
              <a:custGeom>
                <a:rect b="b" l="l" r="r" t="t"/>
                <a:pathLst>
                  <a:path extrusionOk="0" h="127130" w="144275">
                    <a:moveTo>
                      <a:pt x="142561" y="42005"/>
                    </a:moveTo>
                    <a:lnTo>
                      <a:pt x="144275" y="93783"/>
                    </a:lnTo>
                    <a:lnTo>
                      <a:pt x="52721" y="127130"/>
                    </a:lnTo>
                    <a:lnTo>
                      <a:pt x="0" y="87182"/>
                    </a:lnTo>
                    <a:lnTo>
                      <a:pt x="0" y="26832"/>
                    </a:lnTo>
                    <a:lnTo>
                      <a:pt x="50921" y="24003"/>
                    </a:lnTo>
                    <a:lnTo>
                      <a:pt x="52464" y="10716"/>
                    </a:lnTo>
                    <a:lnTo>
                      <a:pt x="69180" y="0"/>
                    </a:lnTo>
                    <a:lnTo>
                      <a:pt x="142561" y="42005"/>
                    </a:lnTo>
                    <a:close/>
                  </a:path>
                </a:pathLst>
              </a:custGeom>
              <a:solidFill>
                <a:srgbClr val="E1CFB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25"/>
              <p:cNvSpPr/>
              <p:nvPr/>
            </p:nvSpPr>
            <p:spPr>
              <a:xfrm>
                <a:off x="6412068" y="4881266"/>
                <a:ext cx="393477" cy="1299848"/>
              </a:xfrm>
              <a:custGeom>
                <a:rect b="b" l="l" r="r" t="t"/>
                <a:pathLst>
                  <a:path extrusionOk="0" h="1299848" w="393477">
                    <a:moveTo>
                      <a:pt x="373847" y="62665"/>
                    </a:moveTo>
                    <a:lnTo>
                      <a:pt x="393478" y="518551"/>
                    </a:lnTo>
                    <a:lnTo>
                      <a:pt x="335871" y="1293762"/>
                    </a:lnTo>
                    <a:lnTo>
                      <a:pt x="249631" y="1299848"/>
                    </a:lnTo>
                    <a:lnTo>
                      <a:pt x="144875" y="595789"/>
                    </a:lnTo>
                    <a:lnTo>
                      <a:pt x="0" y="0"/>
                    </a:lnTo>
                    <a:lnTo>
                      <a:pt x="373847" y="62665"/>
                    </a:lnTo>
                    <a:close/>
                  </a:path>
                </a:pathLst>
              </a:custGeom>
              <a:solidFill>
                <a:srgbClr val="353A8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25"/>
              <p:cNvSpPr/>
              <p:nvPr/>
            </p:nvSpPr>
            <p:spPr>
              <a:xfrm>
                <a:off x="6661527" y="6164227"/>
                <a:ext cx="139560" cy="74837"/>
              </a:xfrm>
              <a:custGeom>
                <a:rect b="b" l="l" r="r" t="t"/>
                <a:pathLst>
                  <a:path extrusionOk="0" h="74837" w="139560">
                    <a:moveTo>
                      <a:pt x="4801" y="74838"/>
                    </a:moveTo>
                    <a:lnTo>
                      <a:pt x="134246" y="74838"/>
                    </a:lnTo>
                    <a:lnTo>
                      <a:pt x="139561" y="32061"/>
                    </a:lnTo>
                    <a:lnTo>
                      <a:pt x="93184" y="0"/>
                    </a:lnTo>
                    <a:lnTo>
                      <a:pt x="0" y="6601"/>
                    </a:lnTo>
                    <a:lnTo>
                      <a:pt x="4801" y="74838"/>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25"/>
              <p:cNvSpPr/>
              <p:nvPr/>
            </p:nvSpPr>
            <p:spPr>
              <a:xfrm>
                <a:off x="6156607" y="4772825"/>
                <a:ext cx="386019" cy="1409061"/>
              </a:xfrm>
              <a:custGeom>
                <a:rect b="b" l="l" r="r" t="t"/>
                <a:pathLst>
                  <a:path extrusionOk="0" h="1409061" w="386019">
                    <a:moveTo>
                      <a:pt x="18945" y="35490"/>
                    </a:moveTo>
                    <a:lnTo>
                      <a:pt x="0" y="380104"/>
                    </a:lnTo>
                    <a:lnTo>
                      <a:pt x="56150" y="1404776"/>
                    </a:lnTo>
                    <a:lnTo>
                      <a:pt x="142475" y="1409062"/>
                    </a:lnTo>
                    <a:lnTo>
                      <a:pt x="271834" y="737063"/>
                    </a:lnTo>
                    <a:lnTo>
                      <a:pt x="386019" y="0"/>
                    </a:lnTo>
                    <a:lnTo>
                      <a:pt x="18945" y="35490"/>
                    </a:lnTo>
                    <a:close/>
                  </a:path>
                </a:pathLst>
              </a:custGeom>
              <a:solidFill>
                <a:srgbClr val="353A8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25"/>
              <p:cNvSpPr/>
              <p:nvPr/>
            </p:nvSpPr>
            <p:spPr>
              <a:xfrm>
                <a:off x="6156693" y="6166970"/>
                <a:ext cx="142389" cy="80666"/>
              </a:xfrm>
              <a:custGeom>
                <a:rect b="b" l="l" r="r" t="t"/>
                <a:pathLst>
                  <a:path extrusionOk="0" h="80666" w="142389">
                    <a:moveTo>
                      <a:pt x="138875" y="75352"/>
                    </a:moveTo>
                    <a:lnTo>
                      <a:pt x="12859" y="80667"/>
                    </a:lnTo>
                    <a:lnTo>
                      <a:pt x="0" y="44320"/>
                    </a:lnTo>
                    <a:lnTo>
                      <a:pt x="49035" y="0"/>
                    </a:lnTo>
                    <a:lnTo>
                      <a:pt x="142389" y="4629"/>
                    </a:lnTo>
                    <a:lnTo>
                      <a:pt x="138875" y="75352"/>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25"/>
              <p:cNvSpPr/>
              <p:nvPr/>
            </p:nvSpPr>
            <p:spPr>
              <a:xfrm>
                <a:off x="6078597" y="3738467"/>
                <a:ext cx="814340" cy="1279999"/>
              </a:xfrm>
              <a:custGeom>
                <a:rect b="b" l="l" r="r" t="t"/>
                <a:pathLst>
                  <a:path extrusionOk="0" h="1279999" w="814340">
                    <a:moveTo>
                      <a:pt x="598961" y="28889"/>
                    </a:moveTo>
                    <a:lnTo>
                      <a:pt x="329527" y="0"/>
                    </a:lnTo>
                    <a:cubicBezTo>
                      <a:pt x="329527" y="0"/>
                      <a:pt x="179680" y="16031"/>
                      <a:pt x="77924" y="371961"/>
                    </a:cubicBezTo>
                    <a:cubicBezTo>
                      <a:pt x="21345" y="569985"/>
                      <a:pt x="4115" y="881939"/>
                      <a:pt x="0" y="1119826"/>
                    </a:cubicBezTo>
                    <a:cubicBezTo>
                      <a:pt x="6344" y="1154116"/>
                      <a:pt x="42863" y="1302334"/>
                      <a:pt x="199654" y="1277131"/>
                    </a:cubicBezTo>
                    <a:cubicBezTo>
                      <a:pt x="468059" y="1233840"/>
                      <a:pt x="611134" y="1190549"/>
                      <a:pt x="727805" y="1212237"/>
                    </a:cubicBezTo>
                    <a:cubicBezTo>
                      <a:pt x="827418" y="1233840"/>
                      <a:pt x="818931" y="1096765"/>
                      <a:pt x="808044" y="992181"/>
                    </a:cubicBezTo>
                    <a:lnTo>
                      <a:pt x="768353" y="668484"/>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25"/>
              <p:cNvSpPr/>
              <p:nvPr/>
            </p:nvSpPr>
            <p:spPr>
              <a:xfrm>
                <a:off x="6353358" y="3411530"/>
                <a:ext cx="329731" cy="372513"/>
              </a:xfrm>
              <a:custGeom>
                <a:rect b="b" l="l" r="r" t="t"/>
                <a:pathLst>
                  <a:path extrusionOk="0" h="372513" w="329731">
                    <a:moveTo>
                      <a:pt x="272165" y="20470"/>
                    </a:moveTo>
                    <a:cubicBezTo>
                      <a:pt x="204270" y="5469"/>
                      <a:pt x="134319" y="-7905"/>
                      <a:pt x="66425" y="5554"/>
                    </a:cubicBezTo>
                    <a:cubicBezTo>
                      <a:pt x="51594" y="8469"/>
                      <a:pt x="35564" y="13698"/>
                      <a:pt x="27506" y="26557"/>
                    </a:cubicBezTo>
                    <a:cubicBezTo>
                      <a:pt x="24616" y="31682"/>
                      <a:pt x="22479" y="37196"/>
                      <a:pt x="21162" y="42930"/>
                    </a:cubicBezTo>
                    <a:cubicBezTo>
                      <a:pt x="4017" y="106710"/>
                      <a:pt x="-17757" y="201179"/>
                      <a:pt x="24248" y="259986"/>
                    </a:cubicBezTo>
                    <a:cubicBezTo>
                      <a:pt x="32458" y="270994"/>
                      <a:pt x="42773" y="280260"/>
                      <a:pt x="54594" y="287247"/>
                    </a:cubicBezTo>
                    <a:cubicBezTo>
                      <a:pt x="69977" y="296867"/>
                      <a:pt x="87010" y="303553"/>
                      <a:pt x="104829" y="306963"/>
                    </a:cubicBezTo>
                    <a:cubicBezTo>
                      <a:pt x="101157" y="322852"/>
                      <a:pt x="96049" y="338375"/>
                      <a:pt x="89570" y="353340"/>
                    </a:cubicBezTo>
                    <a:cubicBezTo>
                      <a:pt x="105087" y="376743"/>
                      <a:pt x="177610" y="379572"/>
                      <a:pt x="191069" y="357112"/>
                    </a:cubicBezTo>
                    <a:cubicBezTo>
                      <a:pt x="191841" y="337653"/>
                      <a:pt x="192526" y="318193"/>
                      <a:pt x="193298" y="298734"/>
                    </a:cubicBezTo>
                    <a:cubicBezTo>
                      <a:pt x="202312" y="295251"/>
                      <a:pt x="210932" y="290826"/>
                      <a:pt x="219015" y="285532"/>
                    </a:cubicBezTo>
                    <a:cubicBezTo>
                      <a:pt x="249089" y="264828"/>
                      <a:pt x="271362" y="234648"/>
                      <a:pt x="282281" y="199807"/>
                    </a:cubicBezTo>
                    <a:cubicBezTo>
                      <a:pt x="295225" y="162088"/>
                      <a:pt x="313399" y="126169"/>
                      <a:pt x="325143" y="87765"/>
                    </a:cubicBezTo>
                    <a:cubicBezTo>
                      <a:pt x="329429" y="73706"/>
                      <a:pt x="332858" y="57761"/>
                      <a:pt x="325143" y="44902"/>
                    </a:cubicBezTo>
                    <a:cubicBezTo>
                      <a:pt x="317428" y="32043"/>
                      <a:pt x="300368" y="26814"/>
                      <a:pt x="285110" y="23385"/>
                    </a:cubicBezTo>
                    <a:close/>
                  </a:path>
                </a:pathLst>
              </a:custGeom>
              <a:solidFill>
                <a:srgbClr val="C17E7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25"/>
              <p:cNvSpPr/>
              <p:nvPr/>
            </p:nvSpPr>
            <p:spPr>
              <a:xfrm>
                <a:off x="6275179" y="3257626"/>
                <a:ext cx="454382" cy="411595"/>
              </a:xfrm>
              <a:custGeom>
                <a:rect b="b" l="l" r="r" t="t"/>
                <a:pathLst>
                  <a:path extrusionOk="0" h="411595" w="454382">
                    <a:moveTo>
                      <a:pt x="380091" y="351396"/>
                    </a:moveTo>
                    <a:cubicBezTo>
                      <a:pt x="412666" y="317877"/>
                      <a:pt x="450899" y="271072"/>
                      <a:pt x="453814" y="228552"/>
                    </a:cubicBezTo>
                    <a:cubicBezTo>
                      <a:pt x="456214" y="193319"/>
                      <a:pt x="451414" y="145399"/>
                      <a:pt x="431697" y="114966"/>
                    </a:cubicBezTo>
                    <a:cubicBezTo>
                      <a:pt x="413266" y="86506"/>
                      <a:pt x="366032" y="70904"/>
                      <a:pt x="338000" y="54444"/>
                    </a:cubicBezTo>
                    <a:lnTo>
                      <a:pt x="258704" y="7896"/>
                    </a:lnTo>
                    <a:cubicBezTo>
                      <a:pt x="253505" y="4323"/>
                      <a:pt x="247693" y="1737"/>
                      <a:pt x="241559" y="266"/>
                    </a:cubicBezTo>
                    <a:cubicBezTo>
                      <a:pt x="234009" y="-486"/>
                      <a:pt x="226386" y="361"/>
                      <a:pt x="219185" y="2752"/>
                    </a:cubicBezTo>
                    <a:lnTo>
                      <a:pt x="31447" y="51358"/>
                    </a:lnTo>
                    <a:cubicBezTo>
                      <a:pt x="19445" y="54444"/>
                      <a:pt x="5730" y="58988"/>
                      <a:pt x="1358" y="70561"/>
                    </a:cubicBezTo>
                    <a:cubicBezTo>
                      <a:pt x="-613" y="77886"/>
                      <a:pt x="-435" y="85623"/>
                      <a:pt x="1872" y="92849"/>
                    </a:cubicBezTo>
                    <a:cubicBezTo>
                      <a:pt x="8987" y="125339"/>
                      <a:pt x="22617" y="158429"/>
                      <a:pt x="25961" y="191347"/>
                    </a:cubicBezTo>
                    <a:cubicBezTo>
                      <a:pt x="31190" y="217065"/>
                      <a:pt x="30161" y="240468"/>
                      <a:pt x="49106" y="259499"/>
                    </a:cubicBezTo>
                    <a:cubicBezTo>
                      <a:pt x="68052" y="278530"/>
                      <a:pt x="90683" y="287102"/>
                      <a:pt x="104999" y="308962"/>
                    </a:cubicBezTo>
                    <a:cubicBezTo>
                      <a:pt x="115286" y="324735"/>
                      <a:pt x="119229" y="343766"/>
                      <a:pt x="127373" y="360397"/>
                    </a:cubicBezTo>
                    <a:cubicBezTo>
                      <a:pt x="163978" y="437549"/>
                      <a:pt x="312111" y="416975"/>
                      <a:pt x="363374" y="367769"/>
                    </a:cubicBezTo>
                    <a:cubicBezTo>
                      <a:pt x="368604" y="362969"/>
                      <a:pt x="374261" y="357397"/>
                      <a:pt x="380091" y="351396"/>
                    </a:cubicBezTo>
                    <a:close/>
                  </a:path>
                </a:pathLst>
              </a:custGeom>
              <a:solidFill>
                <a:srgbClr val="353A8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5"/>
              <p:cNvSpPr/>
              <p:nvPr/>
            </p:nvSpPr>
            <p:spPr>
              <a:xfrm>
                <a:off x="6620379" y="3012376"/>
                <a:ext cx="394163" cy="1047216"/>
              </a:xfrm>
              <a:custGeom>
                <a:rect b="b" l="l" r="r" t="t"/>
                <a:pathLst>
                  <a:path extrusionOk="0" h="1047216" w="394163">
                    <a:moveTo>
                      <a:pt x="0" y="778040"/>
                    </a:moveTo>
                    <a:lnTo>
                      <a:pt x="185166" y="577958"/>
                    </a:lnTo>
                    <a:lnTo>
                      <a:pt x="141532" y="35747"/>
                    </a:lnTo>
                    <a:lnTo>
                      <a:pt x="222885" y="0"/>
                    </a:lnTo>
                    <a:lnTo>
                      <a:pt x="394164" y="545640"/>
                    </a:lnTo>
                    <a:lnTo>
                      <a:pt x="333642" y="713489"/>
                    </a:lnTo>
                    <a:lnTo>
                      <a:pt x="85296" y="1047217"/>
                    </a:lnTo>
                    <a:lnTo>
                      <a:pt x="0" y="778040"/>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5"/>
              <p:cNvSpPr/>
              <p:nvPr/>
            </p:nvSpPr>
            <p:spPr>
              <a:xfrm>
                <a:off x="6731375" y="2893808"/>
                <a:ext cx="94487" cy="154315"/>
              </a:xfrm>
              <a:custGeom>
                <a:rect b="b" l="l" r="r" t="t"/>
                <a:pathLst>
                  <a:path extrusionOk="0" h="154315" w="94487">
                    <a:moveTo>
                      <a:pt x="94487" y="126198"/>
                    </a:moveTo>
                    <a:lnTo>
                      <a:pt x="94487" y="76563"/>
                    </a:lnTo>
                    <a:cubicBezTo>
                      <a:pt x="94487" y="58475"/>
                      <a:pt x="48881" y="16555"/>
                      <a:pt x="37308" y="1039"/>
                    </a:cubicBezTo>
                    <a:cubicBezTo>
                      <a:pt x="30708" y="-7534"/>
                      <a:pt x="361" y="39529"/>
                      <a:pt x="18" y="47416"/>
                    </a:cubicBezTo>
                    <a:cubicBezTo>
                      <a:pt x="-668" y="60703"/>
                      <a:pt x="18535" y="89250"/>
                      <a:pt x="23850" y="103052"/>
                    </a:cubicBezTo>
                    <a:lnTo>
                      <a:pt x="7648" y="126198"/>
                    </a:lnTo>
                    <a:lnTo>
                      <a:pt x="30536" y="154315"/>
                    </a:lnTo>
                    <a:close/>
                  </a:path>
                </a:pathLst>
              </a:custGeom>
              <a:solidFill>
                <a:srgbClr val="C17E7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5"/>
              <p:cNvSpPr/>
              <p:nvPr/>
            </p:nvSpPr>
            <p:spPr>
              <a:xfrm>
                <a:off x="5868143" y="3089528"/>
                <a:ext cx="420909" cy="1020470"/>
              </a:xfrm>
              <a:custGeom>
                <a:rect b="b" l="l" r="r" t="t"/>
                <a:pathLst>
                  <a:path extrusionOk="0" h="1020470" w="420909">
                    <a:moveTo>
                      <a:pt x="420910" y="742464"/>
                    </a:moveTo>
                    <a:lnTo>
                      <a:pt x="211312" y="568185"/>
                    </a:lnTo>
                    <a:lnTo>
                      <a:pt x="184223" y="24860"/>
                    </a:lnTo>
                    <a:lnTo>
                      <a:pt x="98841" y="0"/>
                    </a:lnTo>
                    <a:lnTo>
                      <a:pt x="0" y="563213"/>
                    </a:lnTo>
                    <a:lnTo>
                      <a:pt x="81781" y="721805"/>
                    </a:lnTo>
                    <a:lnTo>
                      <a:pt x="371275" y="1020471"/>
                    </a:lnTo>
                    <a:lnTo>
                      <a:pt x="420910" y="742464"/>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5"/>
              <p:cNvSpPr/>
              <p:nvPr/>
            </p:nvSpPr>
            <p:spPr>
              <a:xfrm>
                <a:off x="5978716" y="2961736"/>
                <a:ext cx="92508" cy="152481"/>
              </a:xfrm>
              <a:custGeom>
                <a:rect b="b" l="l" r="r" t="t"/>
                <a:pathLst>
                  <a:path extrusionOk="0" h="152481" w="92508">
                    <a:moveTo>
                      <a:pt x="6527" y="132936"/>
                    </a:moveTo>
                    <a:cubicBezTo>
                      <a:pt x="6527" y="132936"/>
                      <a:pt x="183" y="84501"/>
                      <a:pt x="97" y="83730"/>
                    </a:cubicBezTo>
                    <a:cubicBezTo>
                      <a:pt x="-2217" y="65813"/>
                      <a:pt x="37473" y="17979"/>
                      <a:pt x="46989" y="1348"/>
                    </a:cubicBezTo>
                    <a:cubicBezTo>
                      <a:pt x="52475" y="-8082"/>
                      <a:pt x="88651" y="34781"/>
                      <a:pt x="89851" y="42496"/>
                    </a:cubicBezTo>
                    <a:cubicBezTo>
                      <a:pt x="92252" y="55612"/>
                      <a:pt x="76907" y="86473"/>
                      <a:pt x="73478" y="100875"/>
                    </a:cubicBezTo>
                    <a:lnTo>
                      <a:pt x="92509" y="121706"/>
                    </a:lnTo>
                    <a:lnTo>
                      <a:pt x="73478" y="152481"/>
                    </a:lnTo>
                    <a:close/>
                  </a:path>
                </a:pathLst>
              </a:custGeom>
              <a:solidFill>
                <a:srgbClr val="C17E7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5"/>
              <p:cNvSpPr/>
              <p:nvPr/>
            </p:nvSpPr>
            <p:spPr>
              <a:xfrm>
                <a:off x="2887088" y="3386547"/>
                <a:ext cx="185561" cy="112403"/>
              </a:xfrm>
              <a:custGeom>
                <a:rect b="b" l="l" r="r" t="t"/>
                <a:pathLst>
                  <a:path extrusionOk="0" h="112403" w="185561">
                    <a:moveTo>
                      <a:pt x="111153" y="107346"/>
                    </a:moveTo>
                    <a:cubicBezTo>
                      <a:pt x="77400" y="90762"/>
                      <a:pt x="45745" y="70214"/>
                      <a:pt x="16855" y="46138"/>
                    </a:cubicBezTo>
                    <a:cubicBezTo>
                      <a:pt x="7425" y="38252"/>
                      <a:pt x="-2690" y="27279"/>
                      <a:pt x="653" y="15449"/>
                    </a:cubicBezTo>
                    <a:cubicBezTo>
                      <a:pt x="4425" y="1904"/>
                      <a:pt x="22256" y="-1010"/>
                      <a:pt x="36315" y="275"/>
                    </a:cubicBezTo>
                    <a:cubicBezTo>
                      <a:pt x="62809" y="2608"/>
                      <a:pt x="88557" y="10277"/>
                      <a:pt x="112010" y="22821"/>
                    </a:cubicBezTo>
                    <a:cubicBezTo>
                      <a:pt x="117753" y="20935"/>
                      <a:pt x="110295" y="11677"/>
                      <a:pt x="112867" y="6191"/>
                    </a:cubicBezTo>
                    <a:cubicBezTo>
                      <a:pt x="114421" y="3846"/>
                      <a:pt x="117086" y="2481"/>
                      <a:pt x="119897" y="2590"/>
                    </a:cubicBezTo>
                    <a:cubicBezTo>
                      <a:pt x="157787" y="447"/>
                      <a:pt x="172532" y="52053"/>
                      <a:pt x="185562" y="76828"/>
                    </a:cubicBezTo>
                    <a:cubicBezTo>
                      <a:pt x="158987" y="90801"/>
                      <a:pt x="131555" y="91316"/>
                      <a:pt x="108409" y="112404"/>
                    </a:cubicBezTo>
                    <a:close/>
                  </a:path>
                </a:pathLst>
              </a:custGeom>
              <a:solidFill>
                <a:srgbClr val="EFBF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5"/>
              <p:cNvSpPr/>
              <p:nvPr/>
            </p:nvSpPr>
            <p:spPr>
              <a:xfrm>
                <a:off x="4605327" y="4021959"/>
                <a:ext cx="181413" cy="92968"/>
              </a:xfrm>
              <a:custGeom>
                <a:rect b="b" l="l" r="r" t="t"/>
                <a:pathLst>
                  <a:path extrusionOk="0" h="92968" w="181413">
                    <a:moveTo>
                      <a:pt x="18174" y="85639"/>
                    </a:moveTo>
                    <a:lnTo>
                      <a:pt x="67637" y="92840"/>
                    </a:lnTo>
                    <a:cubicBezTo>
                      <a:pt x="85554" y="95498"/>
                      <a:pt x="163906" y="55978"/>
                      <a:pt x="180537" y="46720"/>
                    </a:cubicBezTo>
                    <a:cubicBezTo>
                      <a:pt x="190138" y="41405"/>
                      <a:pt x="117872" y="5058"/>
                      <a:pt x="110242" y="3857"/>
                    </a:cubicBezTo>
                    <a:cubicBezTo>
                      <a:pt x="97127" y="1286"/>
                      <a:pt x="66094" y="16116"/>
                      <a:pt x="51692" y="19374"/>
                    </a:cubicBezTo>
                    <a:lnTo>
                      <a:pt x="31118" y="0"/>
                    </a:lnTo>
                    <a:lnTo>
                      <a:pt x="0" y="18602"/>
                    </a:lnTo>
                    <a:close/>
                  </a:path>
                </a:pathLst>
              </a:custGeom>
              <a:solidFill>
                <a:srgbClr val="EFBF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5"/>
              <p:cNvSpPr/>
              <p:nvPr/>
            </p:nvSpPr>
            <p:spPr>
              <a:xfrm>
                <a:off x="3413750" y="6076616"/>
                <a:ext cx="159277" cy="172993"/>
              </a:xfrm>
              <a:custGeom>
                <a:rect b="b" l="l" r="r" t="t"/>
                <a:pathLst>
                  <a:path extrusionOk="0" h="172993" w="159277">
                    <a:moveTo>
                      <a:pt x="6772" y="53150"/>
                    </a:moveTo>
                    <a:lnTo>
                      <a:pt x="0" y="106213"/>
                    </a:lnTo>
                    <a:lnTo>
                      <a:pt x="99355" y="172994"/>
                    </a:lnTo>
                    <a:lnTo>
                      <a:pt x="159277" y="126702"/>
                    </a:lnTo>
                    <a:lnTo>
                      <a:pt x="112985" y="66780"/>
                    </a:lnTo>
                    <a:lnTo>
                      <a:pt x="13630" y="0"/>
                    </a:lnTo>
                    <a:lnTo>
                      <a:pt x="6772" y="53150"/>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 name="Google Shape;147;p25"/>
              <p:cNvSpPr/>
              <p:nvPr/>
            </p:nvSpPr>
            <p:spPr>
              <a:xfrm>
                <a:off x="3401663" y="4499362"/>
                <a:ext cx="447484" cy="1647120"/>
              </a:xfrm>
              <a:custGeom>
                <a:rect b="b" l="l" r="r" t="t"/>
                <a:pathLst>
                  <a:path extrusionOk="0" h="1647120" w="447484">
                    <a:moveTo>
                      <a:pt x="15516" y="1612573"/>
                    </a:moveTo>
                    <a:lnTo>
                      <a:pt x="92154" y="935260"/>
                    </a:lnTo>
                    <a:lnTo>
                      <a:pt x="0" y="176937"/>
                    </a:lnTo>
                    <a:lnTo>
                      <a:pt x="20745" y="15688"/>
                    </a:lnTo>
                    <a:lnTo>
                      <a:pt x="432654" y="0"/>
                    </a:lnTo>
                    <a:lnTo>
                      <a:pt x="447484" y="262576"/>
                    </a:lnTo>
                    <a:lnTo>
                      <a:pt x="378304" y="936289"/>
                    </a:lnTo>
                    <a:lnTo>
                      <a:pt x="118215" y="1647120"/>
                    </a:lnTo>
                    <a:lnTo>
                      <a:pt x="15516" y="1612573"/>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5"/>
              <p:cNvSpPr/>
              <p:nvPr/>
            </p:nvSpPr>
            <p:spPr>
              <a:xfrm>
                <a:off x="3899897" y="3764699"/>
                <a:ext cx="735520" cy="513835"/>
              </a:xfrm>
              <a:custGeom>
                <a:rect b="b" l="l" r="r" t="t"/>
                <a:pathLst>
                  <a:path extrusionOk="0" h="513835" w="735520">
                    <a:moveTo>
                      <a:pt x="0" y="0"/>
                    </a:moveTo>
                    <a:lnTo>
                      <a:pt x="185080" y="108785"/>
                    </a:lnTo>
                    <a:lnTo>
                      <a:pt x="332013" y="314611"/>
                    </a:lnTo>
                    <a:lnTo>
                      <a:pt x="723262" y="257947"/>
                    </a:lnTo>
                    <a:lnTo>
                      <a:pt x="735520" y="365703"/>
                    </a:lnTo>
                    <a:lnTo>
                      <a:pt x="291122" y="513836"/>
                    </a:lnTo>
                    <a:lnTo>
                      <a:pt x="63351" y="428539"/>
                    </a:lnTo>
                    <a:lnTo>
                      <a:pt x="0" y="0"/>
                    </a:lnTo>
                    <a:close/>
                  </a:path>
                </a:pathLst>
              </a:custGeom>
              <a:solidFill>
                <a:srgbClr val="BABCB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 name="Google Shape;149;p25"/>
              <p:cNvSpPr/>
              <p:nvPr/>
            </p:nvSpPr>
            <p:spPr>
              <a:xfrm>
                <a:off x="3719188" y="4509563"/>
                <a:ext cx="418423" cy="1629118"/>
              </a:xfrm>
              <a:custGeom>
                <a:rect b="b" l="l" r="r" t="t"/>
                <a:pathLst>
                  <a:path extrusionOk="0" h="1629118" w="418423">
                    <a:moveTo>
                      <a:pt x="417309" y="65751"/>
                    </a:moveTo>
                    <a:lnTo>
                      <a:pt x="418424" y="749237"/>
                    </a:lnTo>
                    <a:lnTo>
                      <a:pt x="280835" y="1629118"/>
                    </a:lnTo>
                    <a:lnTo>
                      <a:pt x="181823" y="1628175"/>
                    </a:lnTo>
                    <a:lnTo>
                      <a:pt x="127387" y="814473"/>
                    </a:lnTo>
                    <a:lnTo>
                      <a:pt x="0" y="0"/>
                    </a:lnTo>
                    <a:lnTo>
                      <a:pt x="417309" y="65751"/>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5"/>
              <p:cNvSpPr/>
              <p:nvPr/>
            </p:nvSpPr>
            <p:spPr>
              <a:xfrm>
                <a:off x="3901182" y="6125908"/>
                <a:ext cx="160563" cy="108184"/>
              </a:xfrm>
              <a:custGeom>
                <a:rect b="b" l="l" r="r" t="t"/>
                <a:pathLst>
                  <a:path extrusionOk="0" h="108184" w="160563">
                    <a:moveTo>
                      <a:pt x="0" y="53578"/>
                    </a:moveTo>
                    <a:lnTo>
                      <a:pt x="106556" y="108185"/>
                    </a:lnTo>
                    <a:lnTo>
                      <a:pt x="160563" y="55122"/>
                    </a:lnTo>
                    <a:lnTo>
                      <a:pt x="107585" y="1114"/>
                    </a:lnTo>
                    <a:lnTo>
                      <a:pt x="514" y="0"/>
                    </a:lnTo>
                    <a:lnTo>
                      <a:pt x="0" y="53578"/>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25"/>
              <p:cNvSpPr/>
              <p:nvPr/>
            </p:nvSpPr>
            <p:spPr>
              <a:xfrm>
                <a:off x="3358315" y="3745514"/>
                <a:ext cx="948205" cy="1211974"/>
              </a:xfrm>
              <a:custGeom>
                <a:rect b="b" l="l" r="r" t="t"/>
                <a:pathLst>
                  <a:path extrusionOk="0" h="1211974" w="948205">
                    <a:moveTo>
                      <a:pt x="657" y="1062201"/>
                    </a:moveTo>
                    <a:cubicBezTo>
                      <a:pt x="1599" y="1032626"/>
                      <a:pt x="3314" y="1007937"/>
                      <a:pt x="3485" y="999107"/>
                    </a:cubicBezTo>
                    <a:cubicBezTo>
                      <a:pt x="5629" y="919641"/>
                      <a:pt x="12744" y="840345"/>
                      <a:pt x="22688" y="761478"/>
                    </a:cubicBezTo>
                    <a:cubicBezTo>
                      <a:pt x="31260" y="690755"/>
                      <a:pt x="42833" y="515276"/>
                      <a:pt x="54920" y="444981"/>
                    </a:cubicBezTo>
                    <a:cubicBezTo>
                      <a:pt x="64950" y="386945"/>
                      <a:pt x="99755" y="242156"/>
                      <a:pt x="124872" y="188321"/>
                    </a:cubicBezTo>
                    <a:cubicBezTo>
                      <a:pt x="187451" y="54504"/>
                      <a:pt x="167735" y="42159"/>
                      <a:pt x="442826" y="2469"/>
                    </a:cubicBezTo>
                    <a:cubicBezTo>
                      <a:pt x="562841" y="-14676"/>
                      <a:pt x="591730" y="60076"/>
                      <a:pt x="690143" y="146401"/>
                    </a:cubicBezTo>
                    <a:cubicBezTo>
                      <a:pt x="699830" y="154973"/>
                      <a:pt x="699315" y="205551"/>
                      <a:pt x="701630" y="219010"/>
                    </a:cubicBezTo>
                    <a:cubicBezTo>
                      <a:pt x="705573" y="242584"/>
                      <a:pt x="709774" y="266245"/>
                      <a:pt x="714660" y="289733"/>
                    </a:cubicBezTo>
                    <a:cubicBezTo>
                      <a:pt x="718518" y="308164"/>
                      <a:pt x="722718" y="326509"/>
                      <a:pt x="727433" y="344854"/>
                    </a:cubicBezTo>
                    <a:lnTo>
                      <a:pt x="727433" y="344854"/>
                    </a:lnTo>
                    <a:cubicBezTo>
                      <a:pt x="727433" y="344854"/>
                      <a:pt x="810072" y="720930"/>
                      <a:pt x="864593" y="800826"/>
                    </a:cubicBezTo>
                    <a:cubicBezTo>
                      <a:pt x="919114" y="880721"/>
                      <a:pt x="1032185" y="992335"/>
                      <a:pt x="843248" y="1060487"/>
                    </a:cubicBezTo>
                    <a:cubicBezTo>
                      <a:pt x="810018" y="1072015"/>
                      <a:pt x="775939" y="1080929"/>
                      <a:pt x="741320" y="1087147"/>
                    </a:cubicBezTo>
                    <a:cubicBezTo>
                      <a:pt x="741320" y="1087147"/>
                      <a:pt x="587015" y="1070002"/>
                      <a:pt x="507377" y="1070516"/>
                    </a:cubicBezTo>
                    <a:cubicBezTo>
                      <a:pt x="434107" y="1071386"/>
                      <a:pt x="361029" y="1078210"/>
                      <a:pt x="288864" y="1090919"/>
                    </a:cubicBezTo>
                    <a:cubicBezTo>
                      <a:pt x="240772" y="1098977"/>
                      <a:pt x="191652" y="1110636"/>
                      <a:pt x="148618" y="1133096"/>
                    </a:cubicBezTo>
                    <a:cubicBezTo>
                      <a:pt x="107556" y="1154527"/>
                      <a:pt x="77981" y="1186074"/>
                      <a:pt x="36318" y="1208277"/>
                    </a:cubicBezTo>
                    <a:cubicBezTo>
                      <a:pt x="32556" y="1210823"/>
                      <a:pt x="28085" y="1212113"/>
                      <a:pt x="23545" y="1211963"/>
                    </a:cubicBezTo>
                    <a:cubicBezTo>
                      <a:pt x="-201" y="1208619"/>
                      <a:pt x="-1315" y="1124609"/>
                      <a:pt x="657" y="1062201"/>
                    </a:cubicBezTo>
                    <a:close/>
                  </a:path>
                </a:pathLst>
              </a:custGeom>
              <a:solidFill>
                <a:srgbClr val="BABCB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25"/>
              <p:cNvSpPr/>
              <p:nvPr/>
            </p:nvSpPr>
            <p:spPr>
              <a:xfrm>
                <a:off x="3576112" y="3466156"/>
                <a:ext cx="258020" cy="336661"/>
              </a:xfrm>
              <a:custGeom>
                <a:rect b="b" l="l" r="r" t="t"/>
                <a:pathLst>
                  <a:path extrusionOk="0" h="336661" w="258020">
                    <a:moveTo>
                      <a:pt x="200426" y="316460"/>
                    </a:moveTo>
                    <a:cubicBezTo>
                      <a:pt x="189110" y="327089"/>
                      <a:pt x="158592" y="339005"/>
                      <a:pt x="122073" y="336262"/>
                    </a:cubicBezTo>
                    <a:cubicBezTo>
                      <a:pt x="114673" y="335788"/>
                      <a:pt x="108349" y="330762"/>
                      <a:pt x="106214" y="323660"/>
                    </a:cubicBezTo>
                    <a:cubicBezTo>
                      <a:pt x="100403" y="303746"/>
                      <a:pt x="95907" y="283471"/>
                      <a:pt x="92755" y="262967"/>
                    </a:cubicBezTo>
                    <a:cubicBezTo>
                      <a:pt x="65667" y="261853"/>
                      <a:pt x="33434" y="257652"/>
                      <a:pt x="21261" y="233392"/>
                    </a:cubicBezTo>
                    <a:cubicBezTo>
                      <a:pt x="17920" y="225517"/>
                      <a:pt x="15893" y="217148"/>
                      <a:pt x="15260" y="208617"/>
                    </a:cubicBezTo>
                    <a:cubicBezTo>
                      <a:pt x="10802" y="173527"/>
                      <a:pt x="6316" y="138466"/>
                      <a:pt x="1801" y="103433"/>
                    </a:cubicBezTo>
                    <a:cubicBezTo>
                      <a:pt x="-600" y="91407"/>
                      <a:pt x="-600" y="79025"/>
                      <a:pt x="1801" y="67000"/>
                    </a:cubicBezTo>
                    <a:cubicBezTo>
                      <a:pt x="7459" y="46340"/>
                      <a:pt x="26490" y="32195"/>
                      <a:pt x="45607" y="22508"/>
                    </a:cubicBezTo>
                    <a:cubicBezTo>
                      <a:pt x="94384" y="-2266"/>
                      <a:pt x="153963" y="-8353"/>
                      <a:pt x="204284" y="13164"/>
                    </a:cubicBezTo>
                    <a:cubicBezTo>
                      <a:pt x="217990" y="18324"/>
                      <a:pt x="230087" y="27020"/>
                      <a:pt x="239345" y="38368"/>
                    </a:cubicBezTo>
                    <a:cubicBezTo>
                      <a:pt x="252804" y="56370"/>
                      <a:pt x="254262" y="80287"/>
                      <a:pt x="255205" y="102747"/>
                    </a:cubicBezTo>
                    <a:lnTo>
                      <a:pt x="257776" y="164898"/>
                    </a:lnTo>
                    <a:cubicBezTo>
                      <a:pt x="258719" y="188644"/>
                      <a:pt x="257776" y="216333"/>
                      <a:pt x="239345" y="231078"/>
                    </a:cubicBezTo>
                    <a:cubicBezTo>
                      <a:pt x="229401" y="238964"/>
                      <a:pt x="215771" y="241793"/>
                      <a:pt x="207541" y="251394"/>
                    </a:cubicBezTo>
                    <a:cubicBezTo>
                      <a:pt x="193225" y="268368"/>
                      <a:pt x="203855" y="294428"/>
                      <a:pt x="200426" y="316460"/>
                    </a:cubicBezTo>
                    <a:close/>
                  </a:path>
                </a:pathLst>
              </a:custGeom>
              <a:solidFill>
                <a:srgbClr val="EFBF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25"/>
              <p:cNvSpPr/>
              <p:nvPr/>
            </p:nvSpPr>
            <p:spPr>
              <a:xfrm>
                <a:off x="3429933" y="3200023"/>
                <a:ext cx="578667" cy="514104"/>
              </a:xfrm>
              <a:custGeom>
                <a:rect b="b" l="l" r="r" t="t"/>
                <a:pathLst>
                  <a:path extrusionOk="0" h="514104" w="578667">
                    <a:moveTo>
                      <a:pt x="542058" y="159282"/>
                    </a:moveTo>
                    <a:cubicBezTo>
                      <a:pt x="544483" y="149424"/>
                      <a:pt x="547576" y="139744"/>
                      <a:pt x="551316" y="130307"/>
                    </a:cubicBezTo>
                    <a:cubicBezTo>
                      <a:pt x="559889" y="109904"/>
                      <a:pt x="571547" y="90959"/>
                      <a:pt x="576605" y="69614"/>
                    </a:cubicBezTo>
                    <a:cubicBezTo>
                      <a:pt x="581663" y="48268"/>
                      <a:pt x="577891" y="22636"/>
                      <a:pt x="559975" y="9606"/>
                    </a:cubicBezTo>
                    <a:cubicBezTo>
                      <a:pt x="547725" y="2278"/>
                      <a:pt x="533474" y="-992"/>
                      <a:pt x="519255" y="262"/>
                    </a:cubicBezTo>
                    <a:cubicBezTo>
                      <a:pt x="472318" y="912"/>
                      <a:pt x="426409" y="14114"/>
                      <a:pt x="386296" y="38495"/>
                    </a:cubicBezTo>
                    <a:cubicBezTo>
                      <a:pt x="348320" y="61641"/>
                      <a:pt x="316859" y="89930"/>
                      <a:pt x="270653" y="87530"/>
                    </a:cubicBezTo>
                    <a:cubicBezTo>
                      <a:pt x="227190" y="84958"/>
                      <a:pt x="200872" y="99532"/>
                      <a:pt x="164611" y="126621"/>
                    </a:cubicBezTo>
                    <a:cubicBezTo>
                      <a:pt x="125435" y="155853"/>
                      <a:pt x="67399" y="178056"/>
                      <a:pt x="34395" y="212346"/>
                    </a:cubicBezTo>
                    <a:cubicBezTo>
                      <a:pt x="20937" y="227184"/>
                      <a:pt x="11288" y="245071"/>
                      <a:pt x="6277" y="264466"/>
                    </a:cubicBezTo>
                    <a:cubicBezTo>
                      <a:pt x="-11935" y="332707"/>
                      <a:pt x="10202" y="405368"/>
                      <a:pt x="63370" y="451861"/>
                    </a:cubicBezTo>
                    <a:cubicBezTo>
                      <a:pt x="75351" y="461734"/>
                      <a:pt x="88173" y="470540"/>
                      <a:pt x="101689" y="478179"/>
                    </a:cubicBezTo>
                    <a:cubicBezTo>
                      <a:pt x="129378" y="494295"/>
                      <a:pt x="162811" y="514526"/>
                      <a:pt x="193929" y="514098"/>
                    </a:cubicBezTo>
                    <a:cubicBezTo>
                      <a:pt x="186728" y="488380"/>
                      <a:pt x="138722" y="414828"/>
                      <a:pt x="151924" y="387825"/>
                    </a:cubicBezTo>
                    <a:cubicBezTo>
                      <a:pt x="172841" y="344962"/>
                      <a:pt x="246907" y="334932"/>
                      <a:pt x="288055" y="331246"/>
                    </a:cubicBezTo>
                    <a:cubicBezTo>
                      <a:pt x="332975" y="327217"/>
                      <a:pt x="379781" y="345477"/>
                      <a:pt x="423500" y="339047"/>
                    </a:cubicBezTo>
                    <a:cubicBezTo>
                      <a:pt x="455047" y="334418"/>
                      <a:pt x="488909" y="307843"/>
                      <a:pt x="509740" y="284440"/>
                    </a:cubicBezTo>
                    <a:cubicBezTo>
                      <a:pt x="535372" y="255808"/>
                      <a:pt x="532886" y="195286"/>
                      <a:pt x="542058" y="159282"/>
                    </a:cubicBez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 name="Google Shape;154;p25"/>
              <p:cNvSpPr/>
              <p:nvPr/>
            </p:nvSpPr>
            <p:spPr>
              <a:xfrm>
                <a:off x="2974581" y="3457717"/>
                <a:ext cx="604532" cy="662911"/>
              </a:xfrm>
              <a:custGeom>
                <a:rect b="b" l="l" r="r" t="t"/>
                <a:pathLst>
                  <a:path extrusionOk="0" h="662911" w="604532">
                    <a:moveTo>
                      <a:pt x="586273" y="349158"/>
                    </a:moveTo>
                    <a:lnTo>
                      <a:pt x="370161" y="404622"/>
                    </a:lnTo>
                    <a:lnTo>
                      <a:pt x="109814" y="0"/>
                    </a:lnTo>
                    <a:lnTo>
                      <a:pt x="0" y="29661"/>
                    </a:lnTo>
                    <a:lnTo>
                      <a:pt x="183109" y="612162"/>
                    </a:lnTo>
                    <a:lnTo>
                      <a:pt x="604533" y="662911"/>
                    </a:lnTo>
                    <a:lnTo>
                      <a:pt x="586273" y="349158"/>
                    </a:lnTo>
                    <a:close/>
                  </a:path>
                </a:pathLst>
              </a:custGeom>
              <a:solidFill>
                <a:srgbClr val="BABCB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25"/>
              <p:cNvSpPr/>
              <p:nvPr/>
            </p:nvSpPr>
            <p:spPr>
              <a:xfrm>
                <a:off x="8781867" y="6037049"/>
                <a:ext cx="106109" cy="202308"/>
              </a:xfrm>
              <a:custGeom>
                <a:rect b="b" l="l" r="r" t="t"/>
                <a:pathLst>
                  <a:path extrusionOk="0" h="202308" w="106109">
                    <a:moveTo>
                      <a:pt x="39244" y="14450"/>
                    </a:moveTo>
                    <a:cubicBezTo>
                      <a:pt x="47005" y="4218"/>
                      <a:pt x="59570" y="-1185"/>
                      <a:pt x="72334" y="220"/>
                    </a:cubicBezTo>
                    <a:cubicBezTo>
                      <a:pt x="84476" y="2245"/>
                      <a:pt x="94853" y="10092"/>
                      <a:pt x="100109" y="21222"/>
                    </a:cubicBezTo>
                    <a:cubicBezTo>
                      <a:pt x="103081" y="28827"/>
                      <a:pt x="104705" y="36891"/>
                      <a:pt x="104910" y="45054"/>
                    </a:cubicBezTo>
                    <a:cubicBezTo>
                      <a:pt x="108339" y="87059"/>
                      <a:pt x="108081" y="186672"/>
                      <a:pt x="52103" y="201073"/>
                    </a:cubicBezTo>
                    <a:cubicBezTo>
                      <a:pt x="28615" y="207074"/>
                      <a:pt x="9241" y="190358"/>
                      <a:pt x="2897" y="169269"/>
                    </a:cubicBezTo>
                    <a:cubicBezTo>
                      <a:pt x="-6533" y="137465"/>
                      <a:pt x="7440" y="49426"/>
                      <a:pt x="39244" y="14450"/>
                    </a:cubicBez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25"/>
              <p:cNvSpPr/>
              <p:nvPr/>
            </p:nvSpPr>
            <p:spPr>
              <a:xfrm>
                <a:off x="8801223" y="5417820"/>
                <a:ext cx="168535" cy="701741"/>
              </a:xfrm>
              <a:custGeom>
                <a:rect b="b" l="l" r="r" t="t"/>
                <a:pathLst>
                  <a:path extrusionOk="0" h="701741" w="168535">
                    <a:moveTo>
                      <a:pt x="0" y="0"/>
                    </a:moveTo>
                    <a:lnTo>
                      <a:pt x="2914" y="256061"/>
                    </a:lnTo>
                    <a:cubicBezTo>
                      <a:pt x="-514" y="369818"/>
                      <a:pt x="17231" y="484175"/>
                      <a:pt x="13887" y="597932"/>
                    </a:cubicBezTo>
                    <a:cubicBezTo>
                      <a:pt x="13030" y="624078"/>
                      <a:pt x="6258" y="651682"/>
                      <a:pt x="12859" y="677570"/>
                    </a:cubicBezTo>
                    <a:cubicBezTo>
                      <a:pt x="19460" y="703459"/>
                      <a:pt x="39862" y="707489"/>
                      <a:pt x="61036" y="694715"/>
                    </a:cubicBezTo>
                    <a:cubicBezTo>
                      <a:pt x="89411" y="677570"/>
                      <a:pt x="84782" y="637280"/>
                      <a:pt x="89497" y="607962"/>
                    </a:cubicBezTo>
                    <a:cubicBezTo>
                      <a:pt x="102527" y="527466"/>
                      <a:pt x="117700" y="447313"/>
                      <a:pt x="131245" y="366817"/>
                    </a:cubicBezTo>
                    <a:cubicBezTo>
                      <a:pt x="137846" y="327384"/>
                      <a:pt x="124215" y="272091"/>
                      <a:pt x="127216" y="232229"/>
                    </a:cubicBezTo>
                    <a:lnTo>
                      <a:pt x="168535" y="17917"/>
                    </a:lnTo>
                    <a:close/>
                  </a:path>
                </a:pathLst>
              </a:custGeom>
              <a:solidFill>
                <a:srgbClr val="F4C7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25"/>
              <p:cNvSpPr/>
              <p:nvPr/>
            </p:nvSpPr>
            <p:spPr>
              <a:xfrm>
                <a:off x="8733844" y="4655210"/>
                <a:ext cx="359959" cy="1311764"/>
              </a:xfrm>
              <a:custGeom>
                <a:rect b="b" l="l" r="r" t="t"/>
                <a:pathLst>
                  <a:path extrusionOk="0" h="1311764" w="359959">
                    <a:moveTo>
                      <a:pt x="359959" y="349158"/>
                    </a:moveTo>
                    <a:lnTo>
                      <a:pt x="248517" y="844220"/>
                    </a:lnTo>
                    <a:lnTo>
                      <a:pt x="224771" y="1311764"/>
                    </a:lnTo>
                    <a:lnTo>
                      <a:pt x="48092" y="1307821"/>
                    </a:lnTo>
                    <a:lnTo>
                      <a:pt x="0" y="0"/>
                    </a:lnTo>
                    <a:lnTo>
                      <a:pt x="342643" y="6258"/>
                    </a:lnTo>
                    <a:lnTo>
                      <a:pt x="359959" y="349158"/>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25"/>
              <p:cNvSpPr/>
              <p:nvPr/>
            </p:nvSpPr>
            <p:spPr>
              <a:xfrm>
                <a:off x="8523597" y="6029437"/>
                <a:ext cx="109112" cy="201022"/>
              </a:xfrm>
              <a:custGeom>
                <a:rect b="b" l="l" r="r" t="t"/>
                <a:pathLst>
                  <a:path extrusionOk="0" h="201022" w="109112">
                    <a:moveTo>
                      <a:pt x="44712" y="12718"/>
                    </a:moveTo>
                    <a:cubicBezTo>
                      <a:pt x="52946" y="2965"/>
                      <a:pt x="65746" y="-1672"/>
                      <a:pt x="78316" y="545"/>
                    </a:cubicBezTo>
                    <a:cubicBezTo>
                      <a:pt x="90400" y="3237"/>
                      <a:pt x="100414" y="11651"/>
                      <a:pt x="105148" y="23091"/>
                    </a:cubicBezTo>
                    <a:cubicBezTo>
                      <a:pt x="107746" y="30880"/>
                      <a:pt x="108993" y="39056"/>
                      <a:pt x="108834" y="47266"/>
                    </a:cubicBezTo>
                    <a:cubicBezTo>
                      <a:pt x="110549" y="89442"/>
                      <a:pt x="105919" y="189226"/>
                      <a:pt x="49598" y="200285"/>
                    </a:cubicBezTo>
                    <a:cubicBezTo>
                      <a:pt x="25938" y="204914"/>
                      <a:pt x="7250" y="187083"/>
                      <a:pt x="1935" y="165566"/>
                    </a:cubicBezTo>
                    <a:cubicBezTo>
                      <a:pt x="-6123" y="133162"/>
                      <a:pt x="11536" y="45894"/>
                      <a:pt x="44712" y="12718"/>
                    </a:cubicBez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 name="Google Shape;159;p25"/>
              <p:cNvSpPr/>
              <p:nvPr/>
            </p:nvSpPr>
            <p:spPr>
              <a:xfrm>
                <a:off x="8492271" y="5454081"/>
                <a:ext cx="169221" cy="681957"/>
              </a:xfrm>
              <a:custGeom>
                <a:rect b="b" l="l" r="r" t="t"/>
                <a:pathLst>
                  <a:path extrusionOk="0" h="681957" w="169221">
                    <a:moveTo>
                      <a:pt x="169221" y="0"/>
                    </a:moveTo>
                    <a:lnTo>
                      <a:pt x="154219" y="255632"/>
                    </a:lnTo>
                    <a:cubicBezTo>
                      <a:pt x="152933" y="326698"/>
                      <a:pt x="143504" y="397250"/>
                      <a:pt x="136131" y="467801"/>
                    </a:cubicBezTo>
                    <a:cubicBezTo>
                      <a:pt x="129273" y="533381"/>
                      <a:pt x="139903" y="601618"/>
                      <a:pt x="105699" y="661197"/>
                    </a:cubicBezTo>
                    <a:cubicBezTo>
                      <a:pt x="94897" y="679971"/>
                      <a:pt x="73209" y="692401"/>
                      <a:pt x="58035" y="669769"/>
                    </a:cubicBezTo>
                    <a:cubicBezTo>
                      <a:pt x="46377" y="652624"/>
                      <a:pt x="53321" y="623049"/>
                      <a:pt x="51092" y="603162"/>
                    </a:cubicBezTo>
                    <a:cubicBezTo>
                      <a:pt x="41919" y="522151"/>
                      <a:pt x="30518" y="441313"/>
                      <a:pt x="20745" y="360302"/>
                    </a:cubicBezTo>
                    <a:cubicBezTo>
                      <a:pt x="15945" y="320612"/>
                      <a:pt x="32232" y="266005"/>
                      <a:pt x="31204" y="226057"/>
                    </a:cubicBezTo>
                    <a:lnTo>
                      <a:pt x="0" y="9773"/>
                    </a:lnTo>
                    <a:close/>
                  </a:path>
                </a:pathLst>
              </a:custGeom>
              <a:solidFill>
                <a:srgbClr val="F4C7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25"/>
              <p:cNvSpPr/>
              <p:nvPr/>
            </p:nvSpPr>
            <p:spPr>
              <a:xfrm>
                <a:off x="8423433" y="4664726"/>
                <a:ext cx="374275" cy="1281331"/>
              </a:xfrm>
              <a:custGeom>
                <a:rect b="b" l="l" r="r" t="t"/>
                <a:pathLst>
                  <a:path extrusionOk="0" h="1281331" w="374275">
                    <a:moveTo>
                      <a:pt x="14402" y="309381"/>
                    </a:moveTo>
                    <a:lnTo>
                      <a:pt x="0" y="789956"/>
                    </a:lnTo>
                    <a:lnTo>
                      <a:pt x="75438" y="1275931"/>
                    </a:lnTo>
                    <a:lnTo>
                      <a:pt x="255204" y="1281331"/>
                    </a:lnTo>
                    <a:lnTo>
                      <a:pt x="247231" y="755323"/>
                    </a:lnTo>
                    <a:lnTo>
                      <a:pt x="342386" y="319154"/>
                    </a:lnTo>
                    <a:lnTo>
                      <a:pt x="374275" y="33690"/>
                    </a:lnTo>
                    <a:lnTo>
                      <a:pt x="89068" y="0"/>
                    </a:lnTo>
                    <a:lnTo>
                      <a:pt x="14402" y="309381"/>
                    </a:ln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25"/>
              <p:cNvSpPr/>
              <p:nvPr/>
            </p:nvSpPr>
            <p:spPr>
              <a:xfrm>
                <a:off x="8491756" y="3673830"/>
                <a:ext cx="657168" cy="1019184"/>
              </a:xfrm>
              <a:custGeom>
                <a:rect b="b" l="l" r="r" t="t"/>
                <a:pathLst>
                  <a:path extrusionOk="0" h="1019184" w="657168">
                    <a:moveTo>
                      <a:pt x="171707" y="7372"/>
                    </a:moveTo>
                    <a:lnTo>
                      <a:pt x="479031" y="0"/>
                    </a:lnTo>
                    <a:lnTo>
                      <a:pt x="657168" y="331413"/>
                    </a:lnTo>
                    <a:lnTo>
                      <a:pt x="593817" y="641823"/>
                    </a:lnTo>
                    <a:lnTo>
                      <a:pt x="582587" y="1013184"/>
                    </a:lnTo>
                    <a:lnTo>
                      <a:pt x="144190" y="1019185"/>
                    </a:lnTo>
                    <a:lnTo>
                      <a:pt x="0" y="995781"/>
                    </a:lnTo>
                    <a:lnTo>
                      <a:pt x="38319" y="598875"/>
                    </a:lnTo>
                    <a:lnTo>
                      <a:pt x="16288" y="68751"/>
                    </a:lnTo>
                    <a:lnTo>
                      <a:pt x="171707" y="7372"/>
                    </a:lnTo>
                    <a:close/>
                  </a:path>
                </a:pathLst>
              </a:custGeom>
              <a:solidFill>
                <a:srgbClr val="8CABE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25"/>
              <p:cNvSpPr/>
              <p:nvPr/>
            </p:nvSpPr>
            <p:spPr>
              <a:xfrm>
                <a:off x="8674143" y="3325722"/>
                <a:ext cx="287174" cy="390173"/>
              </a:xfrm>
              <a:custGeom>
                <a:rect b="b" l="l" r="r" t="t"/>
                <a:pathLst>
                  <a:path extrusionOk="0" h="390173" w="287174">
                    <a:moveTo>
                      <a:pt x="29611" y="68988"/>
                    </a:moveTo>
                    <a:cubicBezTo>
                      <a:pt x="90133" y="-59600"/>
                      <a:pt x="261069" y="8980"/>
                      <a:pt x="285071" y="132424"/>
                    </a:cubicBezTo>
                    <a:cubicBezTo>
                      <a:pt x="300416" y="212749"/>
                      <a:pt x="229522" y="307218"/>
                      <a:pt x="146540" y="321019"/>
                    </a:cubicBezTo>
                    <a:cubicBezTo>
                      <a:pt x="145854" y="324106"/>
                      <a:pt x="136938" y="350252"/>
                      <a:pt x="136681" y="352652"/>
                    </a:cubicBezTo>
                    <a:cubicBezTo>
                      <a:pt x="135089" y="365103"/>
                      <a:pt x="132596" y="377423"/>
                      <a:pt x="129223" y="389514"/>
                    </a:cubicBezTo>
                    <a:cubicBezTo>
                      <a:pt x="128023" y="394143"/>
                      <a:pt x="58929" y="372969"/>
                      <a:pt x="51213" y="370568"/>
                    </a:cubicBezTo>
                    <a:cubicBezTo>
                      <a:pt x="48438" y="370078"/>
                      <a:pt x="45971" y="368505"/>
                      <a:pt x="44355" y="366196"/>
                    </a:cubicBezTo>
                    <a:cubicBezTo>
                      <a:pt x="41955" y="361482"/>
                      <a:pt x="56271" y="325563"/>
                      <a:pt x="57300" y="320762"/>
                    </a:cubicBezTo>
                    <a:cubicBezTo>
                      <a:pt x="58329" y="315962"/>
                      <a:pt x="59786" y="309275"/>
                      <a:pt x="61072" y="303617"/>
                    </a:cubicBezTo>
                    <a:cubicBezTo>
                      <a:pt x="23353" y="279871"/>
                      <a:pt x="2779" y="235895"/>
                      <a:pt x="293" y="193032"/>
                    </a:cubicBezTo>
                    <a:cubicBezTo>
                      <a:pt x="-2193" y="150170"/>
                      <a:pt x="11437" y="107478"/>
                      <a:pt x="29611" y="68988"/>
                    </a:cubicBezTo>
                    <a:close/>
                  </a:path>
                </a:pathLst>
              </a:custGeom>
              <a:solidFill>
                <a:srgbClr val="F4C7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25"/>
              <p:cNvSpPr/>
              <p:nvPr/>
            </p:nvSpPr>
            <p:spPr>
              <a:xfrm>
                <a:off x="8491812" y="3261254"/>
                <a:ext cx="353122" cy="365989"/>
              </a:xfrm>
              <a:custGeom>
                <a:rect b="b" l="l" r="r" t="t"/>
                <a:pathLst>
                  <a:path extrusionOk="0" h="365989" w="353122">
                    <a:moveTo>
                      <a:pt x="340272" y="24585"/>
                    </a:moveTo>
                    <a:cubicBezTo>
                      <a:pt x="347807" y="35752"/>
                      <a:pt x="352000" y="48837"/>
                      <a:pt x="352359" y="62304"/>
                    </a:cubicBezTo>
                    <a:cubicBezTo>
                      <a:pt x="353669" y="70094"/>
                      <a:pt x="353289" y="78076"/>
                      <a:pt x="351245" y="85707"/>
                    </a:cubicBezTo>
                    <a:cubicBezTo>
                      <a:pt x="341387" y="115368"/>
                      <a:pt x="311469" y="110567"/>
                      <a:pt x="287037" y="117854"/>
                    </a:cubicBezTo>
                    <a:cubicBezTo>
                      <a:pt x="256962" y="127283"/>
                      <a:pt x="230431" y="145568"/>
                      <a:pt x="210914" y="170317"/>
                    </a:cubicBezTo>
                    <a:cubicBezTo>
                      <a:pt x="181424" y="207693"/>
                      <a:pt x="187168" y="260500"/>
                      <a:pt x="192654" y="305848"/>
                    </a:cubicBezTo>
                    <a:cubicBezTo>
                      <a:pt x="194540" y="321879"/>
                      <a:pt x="199340" y="345796"/>
                      <a:pt x="185710" y="358398"/>
                    </a:cubicBezTo>
                    <a:cubicBezTo>
                      <a:pt x="172080" y="370999"/>
                      <a:pt x="143705" y="366028"/>
                      <a:pt x="129818" y="357112"/>
                    </a:cubicBezTo>
                    <a:cubicBezTo>
                      <a:pt x="115930" y="348197"/>
                      <a:pt x="107358" y="335595"/>
                      <a:pt x="92870" y="331395"/>
                    </a:cubicBezTo>
                    <a:cubicBezTo>
                      <a:pt x="78383" y="327194"/>
                      <a:pt x="55665" y="331395"/>
                      <a:pt x="50008" y="316564"/>
                    </a:cubicBezTo>
                    <a:cubicBezTo>
                      <a:pt x="49138" y="312153"/>
                      <a:pt x="47993" y="307801"/>
                      <a:pt x="46578" y="303534"/>
                    </a:cubicBezTo>
                    <a:cubicBezTo>
                      <a:pt x="39292" y="290247"/>
                      <a:pt x="16232" y="302419"/>
                      <a:pt x="5002" y="292390"/>
                    </a:cubicBezTo>
                    <a:cubicBezTo>
                      <a:pt x="-1942" y="286218"/>
                      <a:pt x="-656" y="274816"/>
                      <a:pt x="2859" y="266072"/>
                    </a:cubicBezTo>
                    <a:cubicBezTo>
                      <a:pt x="7533" y="257855"/>
                      <a:pt x="10261" y="248676"/>
                      <a:pt x="10831" y="239240"/>
                    </a:cubicBezTo>
                    <a:cubicBezTo>
                      <a:pt x="8975" y="231409"/>
                      <a:pt x="6093" y="223857"/>
                      <a:pt x="2259" y="216780"/>
                    </a:cubicBezTo>
                    <a:cubicBezTo>
                      <a:pt x="-3018" y="201273"/>
                      <a:pt x="1122" y="184113"/>
                      <a:pt x="12889" y="172717"/>
                    </a:cubicBezTo>
                    <a:cubicBezTo>
                      <a:pt x="34491" y="152572"/>
                      <a:pt x="71267" y="160802"/>
                      <a:pt x="94156" y="142028"/>
                    </a:cubicBezTo>
                    <a:cubicBezTo>
                      <a:pt x="106072" y="132341"/>
                      <a:pt x="111987" y="116996"/>
                      <a:pt x="117559" y="102509"/>
                    </a:cubicBezTo>
                    <a:cubicBezTo>
                      <a:pt x="123131" y="88021"/>
                      <a:pt x="129646" y="72934"/>
                      <a:pt x="142248" y="64018"/>
                    </a:cubicBezTo>
                    <a:cubicBezTo>
                      <a:pt x="157764" y="53131"/>
                      <a:pt x="178081" y="57418"/>
                      <a:pt x="193683" y="44130"/>
                    </a:cubicBezTo>
                    <a:cubicBezTo>
                      <a:pt x="202855" y="36329"/>
                      <a:pt x="209628" y="25614"/>
                      <a:pt x="219400" y="19013"/>
                    </a:cubicBezTo>
                    <a:cubicBezTo>
                      <a:pt x="232602" y="10440"/>
                      <a:pt x="257205" y="5297"/>
                      <a:pt x="272893" y="1868"/>
                    </a:cubicBezTo>
                    <a:cubicBezTo>
                      <a:pt x="297853" y="-4163"/>
                      <a:pt x="324059" y="4673"/>
                      <a:pt x="340272" y="24585"/>
                    </a:cubicBez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25"/>
              <p:cNvSpPr/>
              <p:nvPr/>
            </p:nvSpPr>
            <p:spPr>
              <a:xfrm>
                <a:off x="8753700" y="3190270"/>
                <a:ext cx="485921" cy="529721"/>
              </a:xfrm>
              <a:custGeom>
                <a:rect b="b" l="l" r="r" t="t"/>
                <a:pathLst>
                  <a:path extrusionOk="0" h="529721" w="485921">
                    <a:moveTo>
                      <a:pt x="167195" y="321368"/>
                    </a:moveTo>
                    <a:cubicBezTo>
                      <a:pt x="163252" y="365516"/>
                      <a:pt x="136248" y="410779"/>
                      <a:pt x="152365" y="451756"/>
                    </a:cubicBezTo>
                    <a:cubicBezTo>
                      <a:pt x="168481" y="492732"/>
                      <a:pt x="218973" y="505677"/>
                      <a:pt x="262264" y="512449"/>
                    </a:cubicBezTo>
                    <a:cubicBezTo>
                      <a:pt x="269379" y="513563"/>
                      <a:pt x="360419" y="531394"/>
                      <a:pt x="361020" y="529594"/>
                    </a:cubicBezTo>
                    <a:cubicBezTo>
                      <a:pt x="371221" y="499676"/>
                      <a:pt x="381679" y="469072"/>
                      <a:pt x="400624" y="443869"/>
                    </a:cubicBezTo>
                    <a:cubicBezTo>
                      <a:pt x="419569" y="418666"/>
                      <a:pt x="448802" y="399206"/>
                      <a:pt x="479748" y="400578"/>
                    </a:cubicBezTo>
                    <a:cubicBezTo>
                      <a:pt x="471176" y="398092"/>
                      <a:pt x="467747" y="386776"/>
                      <a:pt x="469719" y="377775"/>
                    </a:cubicBezTo>
                    <a:cubicBezTo>
                      <a:pt x="472705" y="368878"/>
                      <a:pt x="476492" y="360270"/>
                      <a:pt x="481035" y="352058"/>
                    </a:cubicBezTo>
                    <a:cubicBezTo>
                      <a:pt x="490030" y="330715"/>
                      <a:pt x="486430" y="306143"/>
                      <a:pt x="471690" y="288278"/>
                    </a:cubicBezTo>
                    <a:cubicBezTo>
                      <a:pt x="442372" y="254502"/>
                      <a:pt x="382108" y="260760"/>
                      <a:pt x="358019" y="222956"/>
                    </a:cubicBezTo>
                    <a:cubicBezTo>
                      <a:pt x="343103" y="199553"/>
                      <a:pt x="348504" y="168434"/>
                      <a:pt x="342332" y="141088"/>
                    </a:cubicBezTo>
                    <a:cubicBezTo>
                      <a:pt x="330244" y="88282"/>
                      <a:pt x="275637" y="71651"/>
                      <a:pt x="236461" y="44133"/>
                    </a:cubicBezTo>
                    <a:cubicBezTo>
                      <a:pt x="195141" y="15158"/>
                      <a:pt x="155108" y="-2673"/>
                      <a:pt x="103416" y="328"/>
                    </a:cubicBezTo>
                    <a:cubicBezTo>
                      <a:pt x="39379" y="4014"/>
                      <a:pt x="-14371" y="63079"/>
                      <a:pt x="3460" y="126001"/>
                    </a:cubicBezTo>
                    <a:cubicBezTo>
                      <a:pt x="26264" y="206754"/>
                      <a:pt x="151422" y="213440"/>
                      <a:pt x="166338" y="294536"/>
                    </a:cubicBezTo>
                    <a:cubicBezTo>
                      <a:pt x="167871" y="303397"/>
                      <a:pt x="168159" y="312428"/>
                      <a:pt x="167195" y="321368"/>
                    </a:cubicBezTo>
                    <a:close/>
                  </a:path>
                </a:pathLst>
              </a:custGeom>
              <a:solidFill>
                <a:srgbClr val="2929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25"/>
              <p:cNvSpPr/>
              <p:nvPr/>
            </p:nvSpPr>
            <p:spPr>
              <a:xfrm>
                <a:off x="8665006" y="3673830"/>
                <a:ext cx="214826" cy="140331"/>
              </a:xfrm>
              <a:custGeom>
                <a:rect b="b" l="l" r="r" t="t"/>
                <a:pathLst>
                  <a:path extrusionOk="0" h="140331" w="214826">
                    <a:moveTo>
                      <a:pt x="214827" y="5572"/>
                    </a:moveTo>
                    <a:lnTo>
                      <a:pt x="119501" y="140332"/>
                    </a:lnTo>
                    <a:lnTo>
                      <a:pt x="74667" y="136646"/>
                    </a:lnTo>
                    <a:lnTo>
                      <a:pt x="0" y="0"/>
                    </a:lnTo>
                    <a:lnTo>
                      <a:pt x="214827" y="5572"/>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25"/>
              <p:cNvSpPr/>
              <p:nvPr/>
            </p:nvSpPr>
            <p:spPr>
              <a:xfrm>
                <a:off x="7958633" y="3343960"/>
                <a:ext cx="706373" cy="643366"/>
              </a:xfrm>
              <a:custGeom>
                <a:rect b="b" l="l" r="r" t="t"/>
                <a:pathLst>
                  <a:path extrusionOk="0" h="643366" w="706373">
                    <a:moveTo>
                      <a:pt x="706374" y="329870"/>
                    </a:moveTo>
                    <a:lnTo>
                      <a:pt x="533123" y="339300"/>
                    </a:lnTo>
                    <a:cubicBezTo>
                      <a:pt x="533123" y="339300"/>
                      <a:pt x="338614" y="434969"/>
                      <a:pt x="325755" y="427939"/>
                    </a:cubicBezTo>
                    <a:cubicBezTo>
                      <a:pt x="312896" y="420910"/>
                      <a:pt x="102870" y="0"/>
                      <a:pt x="102870" y="0"/>
                    </a:cubicBezTo>
                    <a:lnTo>
                      <a:pt x="0" y="33433"/>
                    </a:lnTo>
                    <a:lnTo>
                      <a:pt x="128588" y="514779"/>
                    </a:lnTo>
                    <a:lnTo>
                      <a:pt x="252974" y="643366"/>
                    </a:lnTo>
                    <a:lnTo>
                      <a:pt x="604447" y="584816"/>
                    </a:lnTo>
                    <a:close/>
                  </a:path>
                </a:pathLst>
              </a:custGeom>
              <a:solidFill>
                <a:srgbClr val="8CABE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25"/>
              <p:cNvSpPr/>
              <p:nvPr/>
            </p:nvSpPr>
            <p:spPr>
              <a:xfrm>
                <a:off x="7943292" y="3232833"/>
                <a:ext cx="103379" cy="138473"/>
              </a:xfrm>
              <a:custGeom>
                <a:rect b="b" l="l" r="r" t="t"/>
                <a:pathLst>
                  <a:path extrusionOk="0" h="138473" w="103379">
                    <a:moveTo>
                      <a:pt x="31199" y="138473"/>
                    </a:moveTo>
                    <a:lnTo>
                      <a:pt x="3595" y="97240"/>
                    </a:lnTo>
                    <a:cubicBezTo>
                      <a:pt x="-6520" y="82238"/>
                      <a:pt x="7796" y="21716"/>
                      <a:pt x="8996" y="2942"/>
                    </a:cubicBezTo>
                    <a:cubicBezTo>
                      <a:pt x="9682" y="-7945"/>
                      <a:pt x="61203" y="14429"/>
                      <a:pt x="65832" y="20687"/>
                    </a:cubicBezTo>
                    <a:cubicBezTo>
                      <a:pt x="73804" y="31403"/>
                      <a:pt x="73719" y="65779"/>
                      <a:pt x="77062" y="80266"/>
                    </a:cubicBezTo>
                    <a:lnTo>
                      <a:pt x="103379" y="90468"/>
                    </a:lnTo>
                    <a:lnTo>
                      <a:pt x="99951" y="126558"/>
                    </a:lnTo>
                    <a:close/>
                  </a:path>
                </a:pathLst>
              </a:custGeom>
              <a:solidFill>
                <a:srgbClr val="F4C7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25"/>
              <p:cNvSpPr/>
              <p:nvPr/>
            </p:nvSpPr>
            <p:spPr>
              <a:xfrm>
                <a:off x="3793512" y="1229210"/>
                <a:ext cx="541439" cy="895911"/>
              </a:xfrm>
              <a:custGeom>
                <a:rect b="b" l="l" r="r" t="t"/>
                <a:pathLst>
                  <a:path extrusionOk="0" h="895911" w="541439">
                    <a:moveTo>
                      <a:pt x="541439" y="895912"/>
                    </a:moveTo>
                    <a:lnTo>
                      <a:pt x="0" y="651253"/>
                    </a:lnTo>
                    <a:lnTo>
                      <a:pt x="0" y="0"/>
                    </a:lnTo>
                    <a:lnTo>
                      <a:pt x="541439" y="244659"/>
                    </a:lnTo>
                    <a:lnTo>
                      <a:pt x="541439" y="895912"/>
                    </a:lnTo>
                    <a:close/>
                  </a:path>
                </a:pathLst>
              </a:custGeom>
              <a:solidFill>
                <a:srgbClr val="373F8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25"/>
              <p:cNvSpPr/>
              <p:nvPr/>
            </p:nvSpPr>
            <p:spPr>
              <a:xfrm>
                <a:off x="4334951" y="1229210"/>
                <a:ext cx="541524" cy="895911"/>
              </a:xfrm>
              <a:custGeom>
                <a:rect b="b" l="l" r="r" t="t"/>
                <a:pathLst>
                  <a:path extrusionOk="0" h="895911" w="541524">
                    <a:moveTo>
                      <a:pt x="0" y="895912"/>
                    </a:moveTo>
                    <a:lnTo>
                      <a:pt x="541525" y="651253"/>
                    </a:lnTo>
                    <a:lnTo>
                      <a:pt x="541525" y="0"/>
                    </a:lnTo>
                    <a:lnTo>
                      <a:pt x="0" y="244659"/>
                    </a:lnTo>
                    <a:lnTo>
                      <a:pt x="0" y="895912"/>
                    </a:lnTo>
                    <a:close/>
                  </a:path>
                </a:pathLst>
              </a:custGeom>
              <a:solidFill>
                <a:srgbClr val="333A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 name="Google Shape;170;p25"/>
              <p:cNvSpPr/>
              <p:nvPr/>
            </p:nvSpPr>
            <p:spPr>
              <a:xfrm>
                <a:off x="3793512" y="1007011"/>
                <a:ext cx="1082963" cy="466858"/>
              </a:xfrm>
              <a:custGeom>
                <a:rect b="b" l="l" r="r" t="t"/>
                <a:pathLst>
                  <a:path extrusionOk="0" h="466858" w="1082963">
                    <a:moveTo>
                      <a:pt x="0" y="222199"/>
                    </a:moveTo>
                    <a:lnTo>
                      <a:pt x="541439" y="466858"/>
                    </a:lnTo>
                    <a:lnTo>
                      <a:pt x="1082964" y="222199"/>
                    </a:lnTo>
                    <a:lnTo>
                      <a:pt x="541439" y="0"/>
                    </a:lnTo>
                    <a:lnTo>
                      <a:pt x="0" y="222199"/>
                    </a:lnTo>
                    <a:close/>
                  </a:path>
                </a:pathLst>
              </a:custGeom>
              <a:solidFill>
                <a:srgbClr val="3F499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 name="Google Shape;171;p25"/>
              <p:cNvSpPr/>
              <p:nvPr/>
            </p:nvSpPr>
            <p:spPr>
              <a:xfrm>
                <a:off x="8204063" y="1008811"/>
                <a:ext cx="455028" cy="752836"/>
              </a:xfrm>
              <a:custGeom>
                <a:rect b="b" l="l" r="r" t="t"/>
                <a:pathLst>
                  <a:path extrusionOk="0" h="752836" w="455028">
                    <a:moveTo>
                      <a:pt x="455028" y="752837"/>
                    </a:moveTo>
                    <a:lnTo>
                      <a:pt x="0" y="547183"/>
                    </a:lnTo>
                    <a:lnTo>
                      <a:pt x="0" y="0"/>
                    </a:lnTo>
                    <a:lnTo>
                      <a:pt x="455028" y="205569"/>
                    </a:lnTo>
                    <a:lnTo>
                      <a:pt x="455028" y="752837"/>
                    </a:lnTo>
                    <a:close/>
                  </a:path>
                </a:pathLst>
              </a:custGeom>
              <a:solidFill>
                <a:srgbClr val="5D66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 name="Google Shape;172;p25"/>
              <p:cNvSpPr/>
              <p:nvPr/>
            </p:nvSpPr>
            <p:spPr>
              <a:xfrm>
                <a:off x="8659091" y="1008811"/>
                <a:ext cx="454942" cy="752836"/>
              </a:xfrm>
              <a:custGeom>
                <a:rect b="b" l="l" r="r" t="t"/>
                <a:pathLst>
                  <a:path extrusionOk="0" h="752836" w="454942">
                    <a:moveTo>
                      <a:pt x="0" y="752837"/>
                    </a:moveTo>
                    <a:lnTo>
                      <a:pt x="454943" y="547183"/>
                    </a:lnTo>
                    <a:lnTo>
                      <a:pt x="454943" y="0"/>
                    </a:lnTo>
                    <a:lnTo>
                      <a:pt x="0" y="205569"/>
                    </a:lnTo>
                    <a:lnTo>
                      <a:pt x="0" y="752837"/>
                    </a:lnTo>
                    <a:close/>
                  </a:path>
                </a:pathLst>
              </a:custGeom>
              <a:solidFill>
                <a:srgbClr val="474E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 name="Google Shape;173;p25"/>
              <p:cNvSpPr/>
              <p:nvPr/>
            </p:nvSpPr>
            <p:spPr>
              <a:xfrm>
                <a:off x="8204063" y="822188"/>
                <a:ext cx="909971" cy="392191"/>
              </a:xfrm>
              <a:custGeom>
                <a:rect b="b" l="l" r="r" t="t"/>
                <a:pathLst>
                  <a:path extrusionOk="0" h="392191" w="909971">
                    <a:moveTo>
                      <a:pt x="0" y="186623"/>
                    </a:moveTo>
                    <a:lnTo>
                      <a:pt x="455028" y="392192"/>
                    </a:lnTo>
                    <a:lnTo>
                      <a:pt x="909971" y="186623"/>
                    </a:lnTo>
                    <a:lnTo>
                      <a:pt x="455028" y="0"/>
                    </a:lnTo>
                    <a:lnTo>
                      <a:pt x="0" y="186623"/>
                    </a:lnTo>
                    <a:close/>
                  </a:path>
                </a:pathLst>
              </a:custGeom>
              <a:solidFill>
                <a:srgbClr val="717D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 name="Google Shape;174;p25"/>
              <p:cNvSpPr/>
              <p:nvPr/>
            </p:nvSpPr>
            <p:spPr>
              <a:xfrm>
                <a:off x="4600098" y="1664436"/>
                <a:ext cx="1317421" cy="616705"/>
              </a:xfrm>
              <a:custGeom>
                <a:rect b="b" l="l" r="r" t="t"/>
                <a:pathLst>
                  <a:path extrusionOk="0" h="616705" w="1317421">
                    <a:moveTo>
                      <a:pt x="1306192" y="616706"/>
                    </a:moveTo>
                    <a:lnTo>
                      <a:pt x="1242412" y="587816"/>
                    </a:lnTo>
                    <a:lnTo>
                      <a:pt x="1253642" y="562956"/>
                    </a:lnTo>
                    <a:lnTo>
                      <a:pt x="1317422" y="591846"/>
                    </a:lnTo>
                    <a:close/>
                    <a:moveTo>
                      <a:pt x="1192692" y="565271"/>
                    </a:moveTo>
                    <a:lnTo>
                      <a:pt x="1118111" y="531495"/>
                    </a:lnTo>
                    <a:lnTo>
                      <a:pt x="1129427" y="506635"/>
                    </a:lnTo>
                    <a:lnTo>
                      <a:pt x="1203922" y="540411"/>
                    </a:lnTo>
                    <a:close/>
                    <a:moveTo>
                      <a:pt x="1068477" y="509035"/>
                    </a:moveTo>
                    <a:lnTo>
                      <a:pt x="993896" y="475259"/>
                    </a:lnTo>
                    <a:lnTo>
                      <a:pt x="1005126" y="450399"/>
                    </a:lnTo>
                    <a:lnTo>
                      <a:pt x="1079707" y="484175"/>
                    </a:lnTo>
                    <a:close/>
                    <a:moveTo>
                      <a:pt x="944175" y="452971"/>
                    </a:moveTo>
                    <a:lnTo>
                      <a:pt x="870109" y="418681"/>
                    </a:lnTo>
                    <a:lnTo>
                      <a:pt x="881339" y="393821"/>
                    </a:lnTo>
                    <a:lnTo>
                      <a:pt x="955920" y="427511"/>
                    </a:lnTo>
                    <a:close/>
                    <a:moveTo>
                      <a:pt x="819960" y="396735"/>
                    </a:moveTo>
                    <a:lnTo>
                      <a:pt x="745465" y="362960"/>
                    </a:lnTo>
                    <a:lnTo>
                      <a:pt x="756695" y="338099"/>
                    </a:lnTo>
                    <a:lnTo>
                      <a:pt x="831190" y="371875"/>
                    </a:lnTo>
                    <a:close/>
                    <a:moveTo>
                      <a:pt x="695744" y="340500"/>
                    </a:moveTo>
                    <a:lnTo>
                      <a:pt x="621163" y="306724"/>
                    </a:lnTo>
                    <a:lnTo>
                      <a:pt x="632479" y="281864"/>
                    </a:lnTo>
                    <a:lnTo>
                      <a:pt x="707231" y="315811"/>
                    </a:lnTo>
                    <a:close/>
                    <a:moveTo>
                      <a:pt x="571529" y="284178"/>
                    </a:moveTo>
                    <a:lnTo>
                      <a:pt x="496948" y="250403"/>
                    </a:lnTo>
                    <a:lnTo>
                      <a:pt x="508178" y="225628"/>
                    </a:lnTo>
                    <a:lnTo>
                      <a:pt x="582759" y="259318"/>
                    </a:lnTo>
                    <a:close/>
                    <a:moveTo>
                      <a:pt x="447227" y="227943"/>
                    </a:moveTo>
                    <a:lnTo>
                      <a:pt x="372904" y="193910"/>
                    </a:lnTo>
                    <a:lnTo>
                      <a:pt x="384134" y="169050"/>
                    </a:lnTo>
                    <a:lnTo>
                      <a:pt x="458715" y="202825"/>
                    </a:lnTo>
                    <a:close/>
                    <a:moveTo>
                      <a:pt x="323012" y="171707"/>
                    </a:moveTo>
                    <a:lnTo>
                      <a:pt x="248517" y="137932"/>
                    </a:lnTo>
                    <a:lnTo>
                      <a:pt x="259747" y="113071"/>
                    </a:lnTo>
                    <a:lnTo>
                      <a:pt x="334242" y="146847"/>
                    </a:lnTo>
                    <a:close/>
                    <a:moveTo>
                      <a:pt x="198796" y="115386"/>
                    </a:moveTo>
                    <a:lnTo>
                      <a:pt x="124215" y="81610"/>
                    </a:lnTo>
                    <a:lnTo>
                      <a:pt x="135531" y="56836"/>
                    </a:lnTo>
                    <a:lnTo>
                      <a:pt x="210026" y="90526"/>
                    </a:lnTo>
                    <a:close/>
                    <a:moveTo>
                      <a:pt x="74581" y="58636"/>
                    </a:moveTo>
                    <a:lnTo>
                      <a:pt x="0" y="24860"/>
                    </a:lnTo>
                    <a:lnTo>
                      <a:pt x="11230" y="0"/>
                    </a:lnTo>
                    <a:lnTo>
                      <a:pt x="85811" y="33776"/>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 name="Google Shape;175;p25"/>
              <p:cNvSpPr/>
              <p:nvPr/>
            </p:nvSpPr>
            <p:spPr>
              <a:xfrm>
                <a:off x="3221726" y="1667951"/>
                <a:ext cx="816959" cy="615334"/>
              </a:xfrm>
              <a:custGeom>
                <a:rect b="b" l="l" r="r" t="t"/>
                <a:pathLst>
                  <a:path extrusionOk="0" h="615334" w="816959">
                    <a:moveTo>
                      <a:pt x="16288" y="615334"/>
                    </a:moveTo>
                    <a:lnTo>
                      <a:pt x="0" y="593388"/>
                    </a:lnTo>
                    <a:lnTo>
                      <a:pt x="33690" y="568442"/>
                    </a:lnTo>
                    <a:lnTo>
                      <a:pt x="49978" y="590388"/>
                    </a:lnTo>
                    <a:close/>
                    <a:moveTo>
                      <a:pt x="93440" y="557898"/>
                    </a:moveTo>
                    <a:lnTo>
                      <a:pt x="77238" y="535953"/>
                    </a:lnTo>
                    <a:lnTo>
                      <a:pt x="142989" y="487261"/>
                    </a:lnTo>
                    <a:lnTo>
                      <a:pt x="159191" y="509121"/>
                    </a:lnTo>
                    <a:close/>
                    <a:moveTo>
                      <a:pt x="202997" y="476717"/>
                    </a:moveTo>
                    <a:lnTo>
                      <a:pt x="186795" y="454771"/>
                    </a:lnTo>
                    <a:lnTo>
                      <a:pt x="252546" y="406079"/>
                    </a:lnTo>
                    <a:lnTo>
                      <a:pt x="268748" y="427939"/>
                    </a:lnTo>
                    <a:close/>
                    <a:moveTo>
                      <a:pt x="312639" y="395449"/>
                    </a:moveTo>
                    <a:lnTo>
                      <a:pt x="296351" y="373589"/>
                    </a:lnTo>
                    <a:lnTo>
                      <a:pt x="362102" y="324812"/>
                    </a:lnTo>
                    <a:lnTo>
                      <a:pt x="378304" y="346758"/>
                    </a:lnTo>
                    <a:close/>
                    <a:moveTo>
                      <a:pt x="422538" y="314268"/>
                    </a:moveTo>
                    <a:lnTo>
                      <a:pt x="406251" y="292322"/>
                    </a:lnTo>
                    <a:lnTo>
                      <a:pt x="472002" y="243630"/>
                    </a:lnTo>
                    <a:lnTo>
                      <a:pt x="488290" y="265576"/>
                    </a:lnTo>
                    <a:close/>
                    <a:moveTo>
                      <a:pt x="532095" y="233086"/>
                    </a:moveTo>
                    <a:lnTo>
                      <a:pt x="515807" y="211141"/>
                    </a:lnTo>
                    <a:lnTo>
                      <a:pt x="581558" y="162449"/>
                    </a:lnTo>
                    <a:lnTo>
                      <a:pt x="597846" y="184309"/>
                    </a:lnTo>
                    <a:close/>
                    <a:moveTo>
                      <a:pt x="641652" y="151819"/>
                    </a:moveTo>
                    <a:lnTo>
                      <a:pt x="625450" y="129959"/>
                    </a:lnTo>
                    <a:lnTo>
                      <a:pt x="691201" y="81181"/>
                    </a:lnTo>
                    <a:lnTo>
                      <a:pt x="707403" y="103127"/>
                    </a:lnTo>
                    <a:close/>
                    <a:moveTo>
                      <a:pt x="751208" y="70637"/>
                    </a:moveTo>
                    <a:lnTo>
                      <a:pt x="735006" y="48777"/>
                    </a:lnTo>
                    <a:lnTo>
                      <a:pt x="800757" y="0"/>
                    </a:lnTo>
                    <a:lnTo>
                      <a:pt x="816959" y="21946"/>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25"/>
              <p:cNvSpPr/>
              <p:nvPr/>
            </p:nvSpPr>
            <p:spPr>
              <a:xfrm>
                <a:off x="2591819" y="2332748"/>
                <a:ext cx="454942" cy="752837"/>
              </a:xfrm>
              <a:custGeom>
                <a:rect b="b" l="l" r="r" t="t"/>
                <a:pathLst>
                  <a:path extrusionOk="0" h="752837" w="454942">
                    <a:moveTo>
                      <a:pt x="454943" y="752837"/>
                    </a:moveTo>
                    <a:lnTo>
                      <a:pt x="0" y="547183"/>
                    </a:lnTo>
                    <a:lnTo>
                      <a:pt x="0" y="0"/>
                    </a:lnTo>
                    <a:lnTo>
                      <a:pt x="454943" y="205569"/>
                    </a:lnTo>
                    <a:lnTo>
                      <a:pt x="454943" y="752837"/>
                    </a:lnTo>
                    <a:close/>
                  </a:path>
                </a:pathLst>
              </a:custGeom>
              <a:solidFill>
                <a:srgbClr val="5D66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5"/>
              <p:cNvSpPr/>
              <p:nvPr/>
            </p:nvSpPr>
            <p:spPr>
              <a:xfrm>
                <a:off x="3046761" y="2332748"/>
                <a:ext cx="455028" cy="752837"/>
              </a:xfrm>
              <a:custGeom>
                <a:rect b="b" l="l" r="r" t="t"/>
                <a:pathLst>
                  <a:path extrusionOk="0" h="752837" w="455028">
                    <a:moveTo>
                      <a:pt x="0" y="752837"/>
                    </a:moveTo>
                    <a:lnTo>
                      <a:pt x="455028" y="547183"/>
                    </a:lnTo>
                    <a:lnTo>
                      <a:pt x="455028" y="0"/>
                    </a:lnTo>
                    <a:lnTo>
                      <a:pt x="0" y="205569"/>
                    </a:lnTo>
                    <a:lnTo>
                      <a:pt x="0" y="752837"/>
                    </a:lnTo>
                    <a:close/>
                  </a:path>
                </a:pathLst>
              </a:custGeom>
              <a:solidFill>
                <a:srgbClr val="474E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25"/>
              <p:cNvSpPr/>
              <p:nvPr/>
            </p:nvSpPr>
            <p:spPr>
              <a:xfrm>
                <a:off x="2591819" y="2146125"/>
                <a:ext cx="909970" cy="392191"/>
              </a:xfrm>
              <a:custGeom>
                <a:rect b="b" l="l" r="r" t="t"/>
                <a:pathLst>
                  <a:path extrusionOk="0" h="392191" w="909970">
                    <a:moveTo>
                      <a:pt x="0" y="186623"/>
                    </a:moveTo>
                    <a:lnTo>
                      <a:pt x="454943" y="392192"/>
                    </a:lnTo>
                    <a:lnTo>
                      <a:pt x="909971" y="186623"/>
                    </a:lnTo>
                    <a:lnTo>
                      <a:pt x="454943" y="0"/>
                    </a:lnTo>
                    <a:lnTo>
                      <a:pt x="0" y="186623"/>
                    </a:lnTo>
                    <a:close/>
                  </a:path>
                </a:pathLst>
              </a:custGeom>
              <a:solidFill>
                <a:srgbClr val="717D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 name="Google Shape;179;p25"/>
              <p:cNvSpPr/>
              <p:nvPr/>
            </p:nvSpPr>
            <p:spPr>
              <a:xfrm>
                <a:off x="5874657" y="1375028"/>
                <a:ext cx="2547661" cy="1033843"/>
              </a:xfrm>
              <a:custGeom>
                <a:rect b="b" l="l" r="r" t="t"/>
                <a:pathLst>
                  <a:path extrusionOk="0" h="1033843" w="2547661">
                    <a:moveTo>
                      <a:pt x="10115" y="1033844"/>
                    </a:moveTo>
                    <a:lnTo>
                      <a:pt x="0" y="1008126"/>
                    </a:lnTo>
                    <a:lnTo>
                      <a:pt x="2315" y="1007183"/>
                    </a:lnTo>
                    <a:lnTo>
                      <a:pt x="12344" y="1032901"/>
                    </a:lnTo>
                    <a:close/>
                    <a:moveTo>
                      <a:pt x="63094" y="1012755"/>
                    </a:moveTo>
                    <a:lnTo>
                      <a:pt x="52978" y="987038"/>
                    </a:lnTo>
                    <a:lnTo>
                      <a:pt x="129102" y="956862"/>
                    </a:lnTo>
                    <a:lnTo>
                      <a:pt x="139132" y="982580"/>
                    </a:lnTo>
                    <a:close/>
                    <a:moveTo>
                      <a:pt x="189795" y="962435"/>
                    </a:moveTo>
                    <a:lnTo>
                      <a:pt x="179765" y="936717"/>
                    </a:lnTo>
                    <a:lnTo>
                      <a:pt x="255803" y="906456"/>
                    </a:lnTo>
                    <a:lnTo>
                      <a:pt x="265919" y="932174"/>
                    </a:lnTo>
                    <a:close/>
                    <a:moveTo>
                      <a:pt x="316582" y="912028"/>
                    </a:moveTo>
                    <a:lnTo>
                      <a:pt x="306467" y="886311"/>
                    </a:lnTo>
                    <a:lnTo>
                      <a:pt x="382591" y="856136"/>
                    </a:lnTo>
                    <a:lnTo>
                      <a:pt x="392620" y="881853"/>
                    </a:lnTo>
                    <a:close/>
                    <a:moveTo>
                      <a:pt x="443284" y="861708"/>
                    </a:moveTo>
                    <a:lnTo>
                      <a:pt x="433254" y="835990"/>
                    </a:lnTo>
                    <a:lnTo>
                      <a:pt x="509293" y="805815"/>
                    </a:lnTo>
                    <a:lnTo>
                      <a:pt x="519408" y="831104"/>
                    </a:lnTo>
                    <a:close/>
                    <a:moveTo>
                      <a:pt x="570071" y="810959"/>
                    </a:moveTo>
                    <a:lnTo>
                      <a:pt x="559956" y="785670"/>
                    </a:lnTo>
                    <a:lnTo>
                      <a:pt x="636080" y="755409"/>
                    </a:lnTo>
                    <a:lnTo>
                      <a:pt x="646109" y="781126"/>
                    </a:lnTo>
                    <a:close/>
                    <a:moveTo>
                      <a:pt x="696858" y="760638"/>
                    </a:moveTo>
                    <a:lnTo>
                      <a:pt x="686743" y="734921"/>
                    </a:lnTo>
                    <a:lnTo>
                      <a:pt x="762781" y="704745"/>
                    </a:lnTo>
                    <a:lnTo>
                      <a:pt x="772897" y="730034"/>
                    </a:lnTo>
                    <a:close/>
                    <a:moveTo>
                      <a:pt x="823560" y="710232"/>
                    </a:moveTo>
                    <a:lnTo>
                      <a:pt x="813530" y="684943"/>
                    </a:lnTo>
                    <a:lnTo>
                      <a:pt x="889569" y="654682"/>
                    </a:lnTo>
                    <a:lnTo>
                      <a:pt x="899598" y="680399"/>
                    </a:lnTo>
                    <a:close/>
                    <a:moveTo>
                      <a:pt x="950005" y="660254"/>
                    </a:moveTo>
                    <a:lnTo>
                      <a:pt x="939889" y="634537"/>
                    </a:lnTo>
                    <a:lnTo>
                      <a:pt x="1015927" y="604361"/>
                    </a:lnTo>
                    <a:lnTo>
                      <a:pt x="1026043" y="629650"/>
                    </a:lnTo>
                    <a:close/>
                    <a:moveTo>
                      <a:pt x="1076706" y="609848"/>
                    </a:moveTo>
                    <a:lnTo>
                      <a:pt x="1066676" y="584559"/>
                    </a:lnTo>
                    <a:lnTo>
                      <a:pt x="1142714" y="554298"/>
                    </a:lnTo>
                    <a:lnTo>
                      <a:pt x="1152744" y="580015"/>
                    </a:lnTo>
                    <a:close/>
                    <a:moveTo>
                      <a:pt x="1203493" y="559527"/>
                    </a:moveTo>
                    <a:lnTo>
                      <a:pt x="1193378" y="533810"/>
                    </a:lnTo>
                    <a:lnTo>
                      <a:pt x="1269416" y="503634"/>
                    </a:lnTo>
                    <a:lnTo>
                      <a:pt x="1279531" y="529352"/>
                    </a:lnTo>
                    <a:close/>
                    <a:moveTo>
                      <a:pt x="1330195" y="509207"/>
                    </a:moveTo>
                    <a:lnTo>
                      <a:pt x="1320165" y="483489"/>
                    </a:lnTo>
                    <a:lnTo>
                      <a:pt x="1396203" y="453228"/>
                    </a:lnTo>
                    <a:lnTo>
                      <a:pt x="1406233" y="478946"/>
                    </a:lnTo>
                    <a:close/>
                    <a:moveTo>
                      <a:pt x="1456982" y="458800"/>
                    </a:moveTo>
                    <a:lnTo>
                      <a:pt x="1447210" y="433769"/>
                    </a:lnTo>
                    <a:lnTo>
                      <a:pt x="1523248" y="403593"/>
                    </a:lnTo>
                    <a:lnTo>
                      <a:pt x="1533363" y="429311"/>
                    </a:lnTo>
                    <a:close/>
                    <a:moveTo>
                      <a:pt x="1584370" y="408480"/>
                    </a:moveTo>
                    <a:lnTo>
                      <a:pt x="1574340" y="382762"/>
                    </a:lnTo>
                    <a:lnTo>
                      <a:pt x="1650378" y="352587"/>
                    </a:lnTo>
                    <a:lnTo>
                      <a:pt x="1660408" y="378304"/>
                    </a:lnTo>
                    <a:close/>
                    <a:moveTo>
                      <a:pt x="1711157" y="358073"/>
                    </a:moveTo>
                    <a:lnTo>
                      <a:pt x="1701041" y="332785"/>
                    </a:lnTo>
                    <a:lnTo>
                      <a:pt x="1777079" y="302524"/>
                    </a:lnTo>
                    <a:lnTo>
                      <a:pt x="1787195" y="328241"/>
                    </a:lnTo>
                    <a:close/>
                    <a:moveTo>
                      <a:pt x="1837858" y="307753"/>
                    </a:moveTo>
                    <a:lnTo>
                      <a:pt x="1827829" y="282035"/>
                    </a:lnTo>
                    <a:lnTo>
                      <a:pt x="1903867" y="251860"/>
                    </a:lnTo>
                    <a:lnTo>
                      <a:pt x="1913896" y="277578"/>
                    </a:lnTo>
                    <a:close/>
                    <a:moveTo>
                      <a:pt x="1964646" y="257346"/>
                    </a:moveTo>
                    <a:lnTo>
                      <a:pt x="1954530" y="232058"/>
                    </a:lnTo>
                    <a:lnTo>
                      <a:pt x="2030568" y="201797"/>
                    </a:lnTo>
                    <a:lnTo>
                      <a:pt x="2040684" y="227514"/>
                    </a:lnTo>
                    <a:close/>
                    <a:moveTo>
                      <a:pt x="2091347" y="207026"/>
                    </a:moveTo>
                    <a:lnTo>
                      <a:pt x="2081317" y="181308"/>
                    </a:lnTo>
                    <a:lnTo>
                      <a:pt x="2157356" y="151133"/>
                    </a:lnTo>
                    <a:lnTo>
                      <a:pt x="2167385" y="176851"/>
                    </a:lnTo>
                    <a:close/>
                    <a:moveTo>
                      <a:pt x="2218135" y="156705"/>
                    </a:moveTo>
                    <a:lnTo>
                      <a:pt x="2208019" y="130988"/>
                    </a:lnTo>
                    <a:lnTo>
                      <a:pt x="2284143" y="100727"/>
                    </a:lnTo>
                    <a:lnTo>
                      <a:pt x="2294173" y="126444"/>
                    </a:lnTo>
                    <a:close/>
                    <a:moveTo>
                      <a:pt x="2344836" y="106299"/>
                    </a:moveTo>
                    <a:lnTo>
                      <a:pt x="2334806" y="80582"/>
                    </a:lnTo>
                    <a:lnTo>
                      <a:pt x="2410844" y="50406"/>
                    </a:lnTo>
                    <a:lnTo>
                      <a:pt x="2420960" y="76124"/>
                    </a:lnTo>
                    <a:close/>
                    <a:moveTo>
                      <a:pt x="2471623" y="55978"/>
                    </a:moveTo>
                    <a:lnTo>
                      <a:pt x="2461508" y="30261"/>
                    </a:lnTo>
                    <a:lnTo>
                      <a:pt x="2537632" y="0"/>
                    </a:lnTo>
                    <a:lnTo>
                      <a:pt x="2547661" y="25718"/>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25"/>
              <p:cNvSpPr/>
              <p:nvPr/>
            </p:nvSpPr>
            <p:spPr>
              <a:xfrm>
                <a:off x="5418429" y="1633061"/>
                <a:ext cx="922486" cy="1526247"/>
              </a:xfrm>
              <a:custGeom>
                <a:rect b="b" l="l" r="r" t="t"/>
                <a:pathLst>
                  <a:path extrusionOk="0" h="1526247" w="922486">
                    <a:moveTo>
                      <a:pt x="922487" y="1526248"/>
                    </a:moveTo>
                    <a:lnTo>
                      <a:pt x="0" y="1109453"/>
                    </a:lnTo>
                    <a:lnTo>
                      <a:pt x="0" y="0"/>
                    </a:lnTo>
                    <a:lnTo>
                      <a:pt x="922487" y="416795"/>
                    </a:lnTo>
                    <a:lnTo>
                      <a:pt x="922487" y="1526248"/>
                    </a:lnTo>
                    <a:close/>
                  </a:path>
                </a:pathLst>
              </a:custGeom>
              <a:solidFill>
                <a:srgbClr val="5D66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25"/>
              <p:cNvSpPr/>
              <p:nvPr/>
            </p:nvSpPr>
            <p:spPr>
              <a:xfrm>
                <a:off x="6340916" y="1633061"/>
                <a:ext cx="922486" cy="1526247"/>
              </a:xfrm>
              <a:custGeom>
                <a:rect b="b" l="l" r="r" t="t"/>
                <a:pathLst>
                  <a:path extrusionOk="0" h="1526247" w="922486">
                    <a:moveTo>
                      <a:pt x="0" y="1526248"/>
                    </a:moveTo>
                    <a:lnTo>
                      <a:pt x="922487" y="1109453"/>
                    </a:lnTo>
                    <a:lnTo>
                      <a:pt x="922487" y="0"/>
                    </a:lnTo>
                    <a:lnTo>
                      <a:pt x="0" y="416795"/>
                    </a:lnTo>
                    <a:lnTo>
                      <a:pt x="0" y="1526248"/>
                    </a:lnTo>
                    <a:close/>
                  </a:path>
                </a:pathLst>
              </a:custGeom>
              <a:solidFill>
                <a:srgbClr val="474E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25"/>
              <p:cNvSpPr/>
              <p:nvPr/>
            </p:nvSpPr>
            <p:spPr>
              <a:xfrm>
                <a:off x="5418429" y="1254585"/>
                <a:ext cx="1844973" cy="795270"/>
              </a:xfrm>
              <a:custGeom>
                <a:rect b="b" l="l" r="r" t="t"/>
                <a:pathLst>
                  <a:path extrusionOk="0" h="795270" w="1844973">
                    <a:moveTo>
                      <a:pt x="0" y="378476"/>
                    </a:moveTo>
                    <a:lnTo>
                      <a:pt x="922487" y="795271"/>
                    </a:lnTo>
                    <a:lnTo>
                      <a:pt x="1844974" y="378476"/>
                    </a:lnTo>
                    <a:lnTo>
                      <a:pt x="922487" y="0"/>
                    </a:lnTo>
                    <a:lnTo>
                      <a:pt x="0" y="378476"/>
                    </a:lnTo>
                    <a:close/>
                  </a:path>
                </a:pathLst>
              </a:custGeom>
              <a:solidFill>
                <a:srgbClr val="717D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25"/>
              <p:cNvSpPr/>
              <p:nvPr/>
            </p:nvSpPr>
            <p:spPr>
              <a:xfrm>
                <a:off x="6796973" y="2383755"/>
                <a:ext cx="1081249" cy="504148"/>
              </a:xfrm>
              <a:custGeom>
                <a:rect b="b" l="l" r="r" t="t"/>
                <a:pathLst>
                  <a:path extrusionOk="0" h="504148" w="1081249">
                    <a:moveTo>
                      <a:pt x="1070105" y="504149"/>
                    </a:moveTo>
                    <a:lnTo>
                      <a:pt x="995439" y="470716"/>
                    </a:lnTo>
                    <a:lnTo>
                      <a:pt x="1006583" y="445856"/>
                    </a:lnTo>
                    <a:lnTo>
                      <a:pt x="1081250" y="479289"/>
                    </a:lnTo>
                    <a:close/>
                    <a:moveTo>
                      <a:pt x="945632" y="448427"/>
                    </a:moveTo>
                    <a:lnTo>
                      <a:pt x="870966" y="414995"/>
                    </a:lnTo>
                    <a:lnTo>
                      <a:pt x="882110" y="390134"/>
                    </a:lnTo>
                    <a:lnTo>
                      <a:pt x="956777" y="423567"/>
                    </a:lnTo>
                    <a:close/>
                    <a:moveTo>
                      <a:pt x="821160" y="392706"/>
                    </a:moveTo>
                    <a:lnTo>
                      <a:pt x="746493" y="359274"/>
                    </a:lnTo>
                    <a:lnTo>
                      <a:pt x="757638" y="334413"/>
                    </a:lnTo>
                    <a:lnTo>
                      <a:pt x="832304" y="367846"/>
                    </a:lnTo>
                    <a:close/>
                    <a:moveTo>
                      <a:pt x="696344" y="336985"/>
                    </a:moveTo>
                    <a:lnTo>
                      <a:pt x="621677" y="303552"/>
                    </a:lnTo>
                    <a:lnTo>
                      <a:pt x="632822" y="278606"/>
                    </a:lnTo>
                    <a:lnTo>
                      <a:pt x="707488" y="312125"/>
                    </a:lnTo>
                    <a:close/>
                    <a:moveTo>
                      <a:pt x="571871" y="281264"/>
                    </a:moveTo>
                    <a:lnTo>
                      <a:pt x="497205" y="247831"/>
                    </a:lnTo>
                    <a:lnTo>
                      <a:pt x="508349" y="222885"/>
                    </a:lnTo>
                    <a:lnTo>
                      <a:pt x="583016" y="256318"/>
                    </a:lnTo>
                    <a:close/>
                    <a:moveTo>
                      <a:pt x="447742" y="225542"/>
                    </a:moveTo>
                    <a:lnTo>
                      <a:pt x="373075" y="192110"/>
                    </a:lnTo>
                    <a:lnTo>
                      <a:pt x="384220" y="167164"/>
                    </a:lnTo>
                    <a:lnTo>
                      <a:pt x="458886" y="200596"/>
                    </a:lnTo>
                    <a:close/>
                    <a:moveTo>
                      <a:pt x="323269" y="169735"/>
                    </a:moveTo>
                    <a:lnTo>
                      <a:pt x="248603" y="136303"/>
                    </a:lnTo>
                    <a:lnTo>
                      <a:pt x="259747" y="111443"/>
                    </a:lnTo>
                    <a:lnTo>
                      <a:pt x="334413" y="144875"/>
                    </a:lnTo>
                    <a:close/>
                    <a:moveTo>
                      <a:pt x="199139" y="114014"/>
                    </a:moveTo>
                    <a:lnTo>
                      <a:pt x="124472" y="80581"/>
                    </a:lnTo>
                    <a:lnTo>
                      <a:pt x="135617" y="55721"/>
                    </a:lnTo>
                    <a:lnTo>
                      <a:pt x="210283" y="89154"/>
                    </a:lnTo>
                    <a:close/>
                    <a:moveTo>
                      <a:pt x="74666" y="58293"/>
                    </a:moveTo>
                    <a:lnTo>
                      <a:pt x="0" y="24860"/>
                    </a:lnTo>
                    <a:lnTo>
                      <a:pt x="11144" y="0"/>
                    </a:lnTo>
                    <a:lnTo>
                      <a:pt x="85811" y="33433"/>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5"/>
              <p:cNvSpPr/>
              <p:nvPr/>
            </p:nvSpPr>
            <p:spPr>
              <a:xfrm>
                <a:off x="5117020" y="2384526"/>
                <a:ext cx="769982" cy="512978"/>
              </a:xfrm>
              <a:custGeom>
                <a:rect b="b" l="l" r="r" t="t"/>
                <a:pathLst>
                  <a:path extrusionOk="0" h="512978" w="769982">
                    <a:moveTo>
                      <a:pt x="14831" y="512978"/>
                    </a:moveTo>
                    <a:lnTo>
                      <a:pt x="0" y="490090"/>
                    </a:lnTo>
                    <a:lnTo>
                      <a:pt x="68580" y="445599"/>
                    </a:lnTo>
                    <a:lnTo>
                      <a:pt x="83411" y="468487"/>
                    </a:lnTo>
                    <a:close/>
                    <a:moveTo>
                      <a:pt x="129273" y="438826"/>
                    </a:moveTo>
                    <a:lnTo>
                      <a:pt x="114443" y="415938"/>
                    </a:lnTo>
                    <a:lnTo>
                      <a:pt x="183023" y="371361"/>
                    </a:lnTo>
                    <a:lnTo>
                      <a:pt x="197853" y="394249"/>
                    </a:lnTo>
                    <a:close/>
                    <a:moveTo>
                      <a:pt x="243716" y="364588"/>
                    </a:moveTo>
                    <a:lnTo>
                      <a:pt x="228886" y="341528"/>
                    </a:lnTo>
                    <a:lnTo>
                      <a:pt x="297466" y="297037"/>
                    </a:lnTo>
                    <a:lnTo>
                      <a:pt x="312296" y="319926"/>
                    </a:lnTo>
                    <a:close/>
                    <a:moveTo>
                      <a:pt x="358159" y="290093"/>
                    </a:moveTo>
                    <a:lnTo>
                      <a:pt x="343329" y="267205"/>
                    </a:lnTo>
                    <a:lnTo>
                      <a:pt x="411909" y="222628"/>
                    </a:lnTo>
                    <a:lnTo>
                      <a:pt x="426739" y="245516"/>
                    </a:lnTo>
                    <a:close/>
                    <a:moveTo>
                      <a:pt x="472602" y="215855"/>
                    </a:moveTo>
                    <a:lnTo>
                      <a:pt x="457772" y="192967"/>
                    </a:lnTo>
                    <a:lnTo>
                      <a:pt x="526352" y="148476"/>
                    </a:lnTo>
                    <a:lnTo>
                      <a:pt x="541182" y="171364"/>
                    </a:lnTo>
                    <a:close/>
                    <a:moveTo>
                      <a:pt x="587045" y="141618"/>
                    </a:moveTo>
                    <a:lnTo>
                      <a:pt x="572129" y="118643"/>
                    </a:lnTo>
                    <a:lnTo>
                      <a:pt x="640709" y="74152"/>
                    </a:lnTo>
                    <a:lnTo>
                      <a:pt x="655539" y="97041"/>
                    </a:lnTo>
                    <a:close/>
                    <a:moveTo>
                      <a:pt x="701402" y="67466"/>
                    </a:moveTo>
                    <a:lnTo>
                      <a:pt x="686572" y="44577"/>
                    </a:lnTo>
                    <a:lnTo>
                      <a:pt x="755152" y="0"/>
                    </a:lnTo>
                    <a:lnTo>
                      <a:pt x="769982" y="22888"/>
                    </a:lnTo>
                    <a:close/>
                  </a:path>
                </a:pathLst>
              </a:custGeom>
              <a:solidFill>
                <a:srgbClr val="D6708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25"/>
              <p:cNvSpPr/>
              <p:nvPr/>
            </p:nvSpPr>
            <p:spPr>
              <a:xfrm>
                <a:off x="4185532" y="3024463"/>
                <a:ext cx="630935" cy="1043787"/>
              </a:xfrm>
              <a:custGeom>
                <a:rect b="b" l="l" r="r" t="t"/>
                <a:pathLst>
                  <a:path extrusionOk="0" h="1043787" w="630935">
                    <a:moveTo>
                      <a:pt x="630936" y="1043788"/>
                    </a:moveTo>
                    <a:lnTo>
                      <a:pt x="0" y="758666"/>
                    </a:lnTo>
                    <a:lnTo>
                      <a:pt x="0" y="0"/>
                    </a:lnTo>
                    <a:lnTo>
                      <a:pt x="630936" y="285036"/>
                    </a:lnTo>
                    <a:lnTo>
                      <a:pt x="630936" y="1043788"/>
                    </a:lnTo>
                    <a:close/>
                  </a:path>
                </a:pathLst>
              </a:custGeom>
              <a:solidFill>
                <a:srgbClr val="5D66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25"/>
              <p:cNvSpPr/>
              <p:nvPr/>
            </p:nvSpPr>
            <p:spPr>
              <a:xfrm>
                <a:off x="4816468" y="3024463"/>
                <a:ext cx="630850" cy="1043787"/>
              </a:xfrm>
              <a:custGeom>
                <a:rect b="b" l="l" r="r" t="t"/>
                <a:pathLst>
                  <a:path extrusionOk="0" h="1043787" w="630850">
                    <a:moveTo>
                      <a:pt x="0" y="1043788"/>
                    </a:moveTo>
                    <a:lnTo>
                      <a:pt x="630850" y="758666"/>
                    </a:lnTo>
                    <a:lnTo>
                      <a:pt x="630850" y="0"/>
                    </a:lnTo>
                    <a:lnTo>
                      <a:pt x="0" y="285036"/>
                    </a:lnTo>
                    <a:lnTo>
                      <a:pt x="0" y="1043788"/>
                    </a:lnTo>
                    <a:close/>
                  </a:path>
                </a:pathLst>
              </a:custGeom>
              <a:solidFill>
                <a:srgbClr val="474E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25"/>
              <p:cNvSpPr/>
              <p:nvPr/>
            </p:nvSpPr>
            <p:spPr>
              <a:xfrm>
                <a:off x="4185532" y="2765574"/>
                <a:ext cx="1261786" cy="543925"/>
              </a:xfrm>
              <a:custGeom>
                <a:rect b="b" l="l" r="r" t="t"/>
                <a:pathLst>
                  <a:path extrusionOk="0" h="543925" w="1261786">
                    <a:moveTo>
                      <a:pt x="0" y="258890"/>
                    </a:moveTo>
                    <a:lnTo>
                      <a:pt x="630936" y="543925"/>
                    </a:lnTo>
                    <a:lnTo>
                      <a:pt x="1261786" y="258890"/>
                    </a:lnTo>
                    <a:lnTo>
                      <a:pt x="630936" y="0"/>
                    </a:lnTo>
                    <a:lnTo>
                      <a:pt x="0" y="258890"/>
                    </a:lnTo>
                    <a:close/>
                  </a:path>
                </a:pathLst>
              </a:custGeom>
              <a:solidFill>
                <a:srgbClr val="717D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25"/>
              <p:cNvSpPr/>
              <p:nvPr/>
            </p:nvSpPr>
            <p:spPr>
              <a:xfrm>
                <a:off x="7588815" y="2367724"/>
                <a:ext cx="630849" cy="1043787"/>
              </a:xfrm>
              <a:custGeom>
                <a:rect b="b" l="l" r="r" t="t"/>
                <a:pathLst>
                  <a:path extrusionOk="0" h="1043787" w="630849">
                    <a:moveTo>
                      <a:pt x="630850" y="1043787"/>
                    </a:moveTo>
                    <a:lnTo>
                      <a:pt x="0" y="758752"/>
                    </a:lnTo>
                    <a:lnTo>
                      <a:pt x="0" y="0"/>
                    </a:lnTo>
                    <a:lnTo>
                      <a:pt x="630850" y="285036"/>
                    </a:lnTo>
                    <a:lnTo>
                      <a:pt x="630850" y="1043787"/>
                    </a:lnTo>
                    <a:close/>
                  </a:path>
                </a:pathLst>
              </a:custGeom>
              <a:solidFill>
                <a:srgbClr val="373F8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5"/>
              <p:cNvSpPr/>
              <p:nvPr/>
            </p:nvSpPr>
            <p:spPr>
              <a:xfrm>
                <a:off x="8219665" y="2367724"/>
                <a:ext cx="630936" cy="1043787"/>
              </a:xfrm>
              <a:custGeom>
                <a:rect b="b" l="l" r="r" t="t"/>
                <a:pathLst>
                  <a:path extrusionOk="0" h="1043787" w="630936">
                    <a:moveTo>
                      <a:pt x="0" y="1043787"/>
                    </a:moveTo>
                    <a:lnTo>
                      <a:pt x="630936" y="758752"/>
                    </a:lnTo>
                    <a:lnTo>
                      <a:pt x="630936" y="0"/>
                    </a:lnTo>
                    <a:lnTo>
                      <a:pt x="0" y="285036"/>
                    </a:lnTo>
                    <a:lnTo>
                      <a:pt x="0" y="1043787"/>
                    </a:lnTo>
                    <a:close/>
                  </a:path>
                </a:pathLst>
              </a:custGeom>
              <a:solidFill>
                <a:srgbClr val="333A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5"/>
              <p:cNvSpPr/>
              <p:nvPr/>
            </p:nvSpPr>
            <p:spPr>
              <a:xfrm>
                <a:off x="7588815" y="2108920"/>
                <a:ext cx="1261786" cy="543839"/>
              </a:xfrm>
              <a:custGeom>
                <a:rect b="b" l="l" r="r" t="t"/>
                <a:pathLst>
                  <a:path extrusionOk="0" h="543839" w="1261786">
                    <a:moveTo>
                      <a:pt x="0" y="258804"/>
                    </a:moveTo>
                    <a:lnTo>
                      <a:pt x="630850" y="543840"/>
                    </a:lnTo>
                    <a:lnTo>
                      <a:pt x="1261786" y="258804"/>
                    </a:lnTo>
                    <a:lnTo>
                      <a:pt x="630850" y="0"/>
                    </a:lnTo>
                    <a:lnTo>
                      <a:pt x="0" y="258804"/>
                    </a:lnTo>
                    <a:close/>
                  </a:path>
                </a:pathLst>
              </a:custGeom>
              <a:solidFill>
                <a:srgbClr val="3F499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5"/>
              <p:cNvSpPr/>
              <p:nvPr/>
            </p:nvSpPr>
            <p:spPr>
              <a:xfrm>
                <a:off x="8647526" y="4465843"/>
                <a:ext cx="169910" cy="133673"/>
              </a:xfrm>
              <a:custGeom>
                <a:rect b="b" l="l" r="r" t="t"/>
                <a:pathLst>
                  <a:path extrusionOk="0" h="133673" w="169910">
                    <a:moveTo>
                      <a:pt x="133637" y="101327"/>
                    </a:moveTo>
                    <a:cubicBezTo>
                      <a:pt x="115035" y="120272"/>
                      <a:pt x="89318" y="136646"/>
                      <a:pt x="62914" y="133216"/>
                    </a:cubicBezTo>
                    <a:cubicBezTo>
                      <a:pt x="52370" y="131931"/>
                      <a:pt x="41912" y="130045"/>
                      <a:pt x="31539" y="127730"/>
                    </a:cubicBezTo>
                    <a:cubicBezTo>
                      <a:pt x="23255" y="126352"/>
                      <a:pt x="15396" y="123097"/>
                      <a:pt x="8565" y="118215"/>
                    </a:cubicBezTo>
                    <a:cubicBezTo>
                      <a:pt x="1618" y="112870"/>
                      <a:pt x="-1482" y="103905"/>
                      <a:pt x="678" y="95412"/>
                    </a:cubicBezTo>
                    <a:cubicBezTo>
                      <a:pt x="4535" y="83925"/>
                      <a:pt x="18509" y="80839"/>
                      <a:pt x="28796" y="74666"/>
                    </a:cubicBezTo>
                    <a:cubicBezTo>
                      <a:pt x="41483" y="66865"/>
                      <a:pt x="49284" y="52978"/>
                      <a:pt x="59314" y="41748"/>
                    </a:cubicBezTo>
                    <a:cubicBezTo>
                      <a:pt x="82202" y="16031"/>
                      <a:pt x="112978" y="13716"/>
                      <a:pt x="142124" y="0"/>
                    </a:cubicBezTo>
                    <a:cubicBezTo>
                      <a:pt x="148850" y="5870"/>
                      <a:pt x="155073" y="12294"/>
                      <a:pt x="160726" y="19202"/>
                    </a:cubicBezTo>
                    <a:cubicBezTo>
                      <a:pt x="171271" y="31032"/>
                      <a:pt x="172213" y="33604"/>
                      <a:pt x="166213" y="48606"/>
                    </a:cubicBezTo>
                    <a:cubicBezTo>
                      <a:pt x="158875" y="68125"/>
                      <a:pt x="147811" y="86032"/>
                      <a:pt x="133638" y="101327"/>
                    </a:cubicBezTo>
                    <a:close/>
                  </a:path>
                </a:pathLst>
              </a:custGeom>
              <a:solidFill>
                <a:srgbClr val="F4C7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25"/>
              <p:cNvSpPr/>
              <p:nvPr/>
            </p:nvSpPr>
            <p:spPr>
              <a:xfrm>
                <a:off x="8733844" y="3696719"/>
                <a:ext cx="496604" cy="859307"/>
              </a:xfrm>
              <a:custGeom>
                <a:rect b="b" l="l" r="r" t="t"/>
                <a:pathLst>
                  <a:path extrusionOk="0" h="859307" w="496604">
                    <a:moveTo>
                      <a:pt x="247145" y="0"/>
                    </a:moveTo>
                    <a:lnTo>
                      <a:pt x="496605" y="379933"/>
                    </a:lnTo>
                    <a:lnTo>
                      <a:pt x="459057" y="591588"/>
                    </a:lnTo>
                    <a:lnTo>
                      <a:pt x="72695" y="859307"/>
                    </a:lnTo>
                    <a:lnTo>
                      <a:pt x="0" y="795699"/>
                    </a:lnTo>
                    <a:lnTo>
                      <a:pt x="258289" y="469173"/>
                    </a:lnTo>
                    <a:lnTo>
                      <a:pt x="248259" y="262833"/>
                    </a:lnTo>
                    <a:lnTo>
                      <a:pt x="247145" y="0"/>
                    </a:lnTo>
                    <a:close/>
                  </a:path>
                </a:pathLst>
              </a:custGeom>
              <a:solidFill>
                <a:srgbClr val="8CABE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93" name="Google Shape;193;p25"/>
            <p:cNvGrpSpPr/>
            <p:nvPr/>
          </p:nvGrpSpPr>
          <p:grpSpPr>
            <a:xfrm>
              <a:off x="8565266" y="1526168"/>
              <a:ext cx="115747" cy="3148314"/>
              <a:chOff x="8565266" y="1608882"/>
              <a:chExt cx="115747" cy="3148314"/>
            </a:xfrm>
          </p:grpSpPr>
          <p:sp>
            <p:nvSpPr>
              <p:cNvPr id="194" name="Google Shape;194;p25"/>
              <p:cNvSpPr/>
              <p:nvPr/>
            </p:nvSpPr>
            <p:spPr>
              <a:xfrm>
                <a:off x="8565266" y="1608882"/>
                <a:ext cx="115747" cy="115747"/>
              </a:xfrm>
              <a:prstGeom prst="ellipse">
                <a:avLst/>
              </a:prstGeom>
              <a:solidFill>
                <a:srgbClr val="474E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5" name="Google Shape;195;p25"/>
              <p:cNvSpPr/>
              <p:nvPr/>
            </p:nvSpPr>
            <p:spPr>
              <a:xfrm>
                <a:off x="8565266" y="4641449"/>
                <a:ext cx="115747" cy="115747"/>
              </a:xfrm>
              <a:prstGeom prst="ellipse">
                <a:avLst/>
              </a:prstGeom>
              <a:solidFill>
                <a:srgbClr val="D6708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96" name="Google Shape;196;p25"/>
            <p:cNvGrpSpPr/>
            <p:nvPr/>
          </p:nvGrpSpPr>
          <p:grpSpPr>
            <a:xfrm>
              <a:off x="3240911" y="1526168"/>
              <a:ext cx="115747" cy="3148314"/>
              <a:chOff x="3240911" y="1608882"/>
              <a:chExt cx="115747" cy="3148314"/>
            </a:xfrm>
          </p:grpSpPr>
          <p:sp>
            <p:nvSpPr>
              <p:cNvPr id="197" name="Google Shape;197;p25"/>
              <p:cNvSpPr/>
              <p:nvPr/>
            </p:nvSpPr>
            <p:spPr>
              <a:xfrm>
                <a:off x="3240911" y="1608882"/>
                <a:ext cx="115747" cy="115747"/>
              </a:xfrm>
              <a:prstGeom prst="ellipse">
                <a:avLst/>
              </a:prstGeom>
              <a:solidFill>
                <a:srgbClr val="D6708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25"/>
              <p:cNvSpPr/>
              <p:nvPr/>
            </p:nvSpPr>
            <p:spPr>
              <a:xfrm>
                <a:off x="3240911" y="4641449"/>
                <a:ext cx="115747" cy="115747"/>
              </a:xfrm>
              <a:prstGeom prst="ellipse">
                <a:avLst/>
              </a:prstGeom>
              <a:solidFill>
                <a:srgbClr val="474E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nvGrpSpPr>
          <p:cNvPr id="199" name="Google Shape;199;p25"/>
          <p:cNvGrpSpPr/>
          <p:nvPr/>
        </p:nvGrpSpPr>
        <p:grpSpPr>
          <a:xfrm>
            <a:off x="0" y="5078567"/>
            <a:ext cx="9144000" cy="82296"/>
            <a:chOff x="0" y="6762420"/>
            <a:chExt cx="12192000" cy="109728"/>
          </a:xfrm>
        </p:grpSpPr>
        <p:sp>
          <p:nvSpPr>
            <p:cNvPr id="200" name="Google Shape;200;p25"/>
            <p:cNvSpPr/>
            <p:nvPr/>
          </p:nvSpPr>
          <p:spPr>
            <a:xfrm>
              <a:off x="0" y="6762420"/>
              <a:ext cx="2660073" cy="109728"/>
            </a:xfrm>
            <a:prstGeom prst="rect">
              <a:avLst/>
            </a:prstGeom>
            <a:solidFill>
              <a:srgbClr val="474E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1" name="Google Shape;201;p25"/>
            <p:cNvSpPr/>
            <p:nvPr/>
          </p:nvSpPr>
          <p:spPr>
            <a:xfrm>
              <a:off x="2801947" y="6762856"/>
              <a:ext cx="6588105" cy="108857"/>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2" name="Google Shape;202;p25"/>
            <p:cNvSpPr/>
            <p:nvPr/>
          </p:nvSpPr>
          <p:spPr>
            <a:xfrm>
              <a:off x="9531927" y="6762420"/>
              <a:ext cx="2660073" cy="109728"/>
            </a:xfrm>
            <a:prstGeom prst="rect">
              <a:avLst/>
            </a:prstGeom>
            <a:solidFill>
              <a:srgbClr val="474E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03" name="Google Shape;203;p25"/>
          <p:cNvSpPr txBox="1"/>
          <p:nvPr/>
        </p:nvSpPr>
        <p:spPr>
          <a:xfrm>
            <a:off x="6329839" y="4660583"/>
            <a:ext cx="2796540" cy="3043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By Sanjana Asrani, D17B/01</a:t>
            </a:r>
            <a:endParaRPr b="1" sz="1800">
              <a:solidFill>
                <a:schemeClr val="dk1"/>
              </a:solidFill>
              <a:latin typeface="Calibri"/>
              <a:ea typeface="Calibri"/>
              <a:cs typeface="Calibri"/>
              <a:sym typeface="Calibri"/>
            </a:endParaRPr>
          </a:p>
        </p:txBody>
      </p:sp>
      <p:sp>
        <p:nvSpPr>
          <p:cNvPr id="204" name="Google Shape;204;p25"/>
          <p:cNvSpPr txBox="1"/>
          <p:nvPr/>
        </p:nvSpPr>
        <p:spPr>
          <a:xfrm>
            <a:off x="4923473" y="1157288"/>
            <a:ext cx="4147661" cy="326040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800"/>
              <a:buFont typeface="Noto Sans Symbols"/>
              <a:buNone/>
            </a:pPr>
            <a:r>
              <a:rPr b="1" lang="en" sz="1800">
                <a:solidFill>
                  <a:schemeClr val="dk1"/>
                </a:solidFill>
                <a:latin typeface="Calibri"/>
                <a:ea typeface="Calibri"/>
                <a:cs typeface="Calibri"/>
                <a:sym typeface="Calibri"/>
              </a:rPr>
              <a:t>What will be covered in this ppt?</a:t>
            </a:r>
            <a:endParaRPr b="1" sz="1800">
              <a:solidFill>
                <a:schemeClr val="dk1"/>
              </a:solidFill>
              <a:latin typeface="Calibri"/>
              <a:ea typeface="Calibri"/>
              <a:cs typeface="Calibri"/>
              <a:sym typeface="Calibri"/>
            </a:endParaRPr>
          </a:p>
          <a:p>
            <a:pPr indent="-139700" lvl="0" marL="25400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Blockchain vs Voting Domain Crossover</a:t>
            </a:r>
            <a:endParaRPr sz="18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Similarities in both domains</a:t>
            </a:r>
            <a:endParaRPr sz="18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Traditional Voting process working</a:t>
            </a:r>
            <a:endParaRPr sz="18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Challenges in it, Potential for fraud</a:t>
            </a:r>
            <a:endParaRPr sz="18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Using blockchain to overcome them</a:t>
            </a:r>
            <a:endParaRPr sz="18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Case study, Reference papers used.</a:t>
            </a:r>
            <a:endParaRPr sz="1800">
              <a:solidFill>
                <a:schemeClr val="dk1"/>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Implementation and results</a:t>
            </a:r>
            <a:endParaRPr sz="1800">
              <a:solidFill>
                <a:schemeClr val="dk1"/>
              </a:solidFill>
              <a:latin typeface="Calibri"/>
              <a:ea typeface="Calibri"/>
              <a:cs typeface="Calibri"/>
              <a:sym typeface="Calibri"/>
            </a:endParaRPr>
          </a:p>
          <a:p>
            <a:pPr indent="-139700" lvl="0" marL="25400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nvSpPr>
        <p:spPr>
          <a:xfrm>
            <a:off x="190500" y="252413"/>
            <a:ext cx="8843486" cy="73771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Smart contract for voting </a:t>
            </a:r>
            <a:endParaRPr b="1" sz="2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pic>
        <p:nvPicPr>
          <p:cNvPr id="339" name="Google Shape;339;p34"/>
          <p:cNvPicPr preferRelativeResize="0"/>
          <p:nvPr/>
        </p:nvPicPr>
        <p:blipFill rotWithShape="1">
          <a:blip r:embed="rId3">
            <a:alphaModFix/>
          </a:blip>
          <a:srcRect b="0" l="0" r="0" t="0"/>
          <a:stretch/>
        </p:blipFill>
        <p:spPr>
          <a:xfrm>
            <a:off x="447675" y="1014889"/>
            <a:ext cx="4266248" cy="3828098"/>
          </a:xfrm>
          <a:prstGeom prst="rect">
            <a:avLst/>
          </a:prstGeom>
          <a:noFill/>
          <a:ln>
            <a:noFill/>
          </a:ln>
        </p:spPr>
      </p:pic>
      <p:pic>
        <p:nvPicPr>
          <p:cNvPr id="340" name="Google Shape;340;p34"/>
          <p:cNvPicPr preferRelativeResize="0"/>
          <p:nvPr/>
        </p:nvPicPr>
        <p:blipFill rotWithShape="1">
          <a:blip r:embed="rId4">
            <a:alphaModFix/>
          </a:blip>
          <a:srcRect b="0" l="0" r="0" t="0"/>
          <a:stretch/>
        </p:blipFill>
        <p:spPr>
          <a:xfrm>
            <a:off x="4714399" y="1014413"/>
            <a:ext cx="4319588" cy="3828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nvSpPr>
        <p:spPr>
          <a:xfrm>
            <a:off x="543401" y="875347"/>
            <a:ext cx="7466700" cy="339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Ensure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1. Only the </a:t>
            </a:r>
            <a:r>
              <a:rPr b="1" i="1" lang="en" sz="1800">
                <a:solidFill>
                  <a:schemeClr val="dk1"/>
                </a:solidFill>
                <a:latin typeface="Calibri"/>
                <a:ea typeface="Calibri"/>
                <a:cs typeface="Calibri"/>
                <a:sym typeface="Calibri"/>
              </a:rPr>
              <a:t>Contract Owner </a:t>
            </a:r>
            <a:r>
              <a:rPr lang="en" sz="1800">
                <a:solidFill>
                  <a:schemeClr val="dk1"/>
                </a:solidFill>
                <a:latin typeface="Calibri"/>
                <a:ea typeface="Calibri"/>
                <a:cs typeface="Calibri"/>
                <a:sym typeface="Calibri"/>
              </a:rPr>
              <a:t>( The one who deploys the smart contract ) can register new candidates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2. Both the voter and the vote receiver must be be</a:t>
            </a:r>
            <a:r>
              <a:rPr i="1" lang="en" sz="1800">
                <a:solidFill>
                  <a:schemeClr val="dk1"/>
                </a:solidFill>
                <a:latin typeface="Calibri"/>
                <a:ea typeface="Calibri"/>
                <a:cs typeface="Calibri"/>
                <a:sym typeface="Calibri"/>
              </a:rPr>
              <a:t> </a:t>
            </a:r>
            <a:r>
              <a:rPr b="1" i="1" lang="en" sz="1800">
                <a:solidFill>
                  <a:schemeClr val="dk1"/>
                </a:solidFill>
                <a:latin typeface="Calibri"/>
                <a:ea typeface="Calibri"/>
                <a:cs typeface="Calibri"/>
                <a:sym typeface="Calibri"/>
              </a:rPr>
              <a:t>registered candidates.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3. A candidate can only </a:t>
            </a:r>
            <a:r>
              <a:rPr b="1" i="1" lang="en" sz="1800">
                <a:solidFill>
                  <a:schemeClr val="dk1"/>
                </a:solidFill>
                <a:latin typeface="Calibri"/>
                <a:ea typeface="Calibri"/>
                <a:cs typeface="Calibri"/>
                <a:sym typeface="Calibri"/>
              </a:rPr>
              <a:t>vote once </a:t>
            </a:r>
            <a:r>
              <a:rPr lang="en" sz="1800">
                <a:solidFill>
                  <a:schemeClr val="dk1"/>
                </a:solidFill>
                <a:latin typeface="Calibri"/>
                <a:ea typeface="Calibri"/>
                <a:cs typeface="Calibri"/>
                <a:sym typeface="Calibri"/>
              </a:rPr>
              <a:t>and cannot vote for himself</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4. Print a message corresponding to when there's a </a:t>
            </a:r>
            <a:r>
              <a:rPr b="1" i="1" lang="en" sz="1800">
                <a:solidFill>
                  <a:schemeClr val="dk1"/>
                </a:solidFill>
                <a:latin typeface="Calibri"/>
                <a:ea typeface="Calibri"/>
                <a:cs typeface="Calibri"/>
                <a:sym typeface="Calibri"/>
              </a:rPr>
              <a:t>tie </a:t>
            </a:r>
            <a:r>
              <a:rPr lang="en" sz="1800">
                <a:solidFill>
                  <a:schemeClr val="dk1"/>
                </a:solidFill>
                <a:latin typeface="Calibri"/>
                <a:ea typeface="Calibri"/>
                <a:cs typeface="Calibri"/>
                <a:sym typeface="Calibri"/>
              </a:rPr>
              <a:t>between two or more candidates, along with the number of votes they tied 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Along with functions to</a:t>
            </a: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1. display</a:t>
            </a:r>
            <a:r>
              <a:rPr b="1" i="1" lang="en" sz="1800">
                <a:solidFill>
                  <a:schemeClr val="dk1"/>
                </a:solidFill>
                <a:latin typeface="Calibri"/>
                <a:ea typeface="Calibri"/>
                <a:cs typeface="Calibri"/>
                <a:sym typeface="Calibri"/>
              </a:rPr>
              <a:t> number of votes </a:t>
            </a:r>
            <a:r>
              <a:rPr lang="en" sz="1800">
                <a:solidFill>
                  <a:schemeClr val="dk1"/>
                </a:solidFill>
                <a:latin typeface="Calibri"/>
                <a:ea typeface="Calibri"/>
                <a:cs typeface="Calibri"/>
                <a:sym typeface="Calibri"/>
              </a:rPr>
              <a:t>received by each address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2. declare </a:t>
            </a:r>
            <a:r>
              <a:rPr b="1" i="1" lang="en" sz="1800">
                <a:solidFill>
                  <a:schemeClr val="dk1"/>
                </a:solidFill>
                <a:latin typeface="Calibri"/>
                <a:ea typeface="Calibri"/>
                <a:cs typeface="Calibri"/>
                <a:sym typeface="Calibri"/>
              </a:rPr>
              <a:t>winner</a:t>
            </a:r>
            <a:r>
              <a:rPr lang="en" sz="1800">
                <a:solidFill>
                  <a:schemeClr val="dk1"/>
                </a:solidFill>
                <a:latin typeface="Calibri"/>
                <a:ea typeface="Calibri"/>
                <a:cs typeface="Calibri"/>
                <a:sym typeface="Calibri"/>
              </a:rPr>
              <a:t> and </a:t>
            </a:r>
            <a:r>
              <a:rPr b="1" i="1" lang="en" sz="1800">
                <a:solidFill>
                  <a:schemeClr val="dk1"/>
                </a:solidFill>
                <a:latin typeface="Calibri"/>
                <a:ea typeface="Calibri"/>
                <a:cs typeface="Calibri"/>
                <a:sym typeface="Calibri"/>
              </a:rPr>
              <a:t>winning number of votes</a:t>
            </a:r>
            <a:r>
              <a:rPr lang="en" sz="1800">
                <a:solidFill>
                  <a:schemeClr val="dk1"/>
                </a:solidFill>
                <a:latin typeface="Calibri"/>
                <a:ea typeface="Calibri"/>
                <a:cs typeface="Calibri"/>
                <a:sym typeface="Calibri"/>
              </a:rPr>
              <a:t> by running result function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3. </a:t>
            </a:r>
            <a:r>
              <a:rPr b="1" i="1" lang="en" sz="1800">
                <a:solidFill>
                  <a:schemeClr val="dk1"/>
                </a:solidFill>
                <a:latin typeface="Calibri"/>
                <a:ea typeface="Calibri"/>
                <a:cs typeface="Calibri"/>
                <a:sym typeface="Calibri"/>
              </a:rPr>
              <a:t>start </a:t>
            </a:r>
            <a:r>
              <a:rPr lang="en" sz="1800">
                <a:solidFill>
                  <a:schemeClr val="dk1"/>
                </a:solidFill>
                <a:latin typeface="Calibri"/>
                <a:ea typeface="Calibri"/>
                <a:cs typeface="Calibri"/>
                <a:sym typeface="Calibri"/>
              </a:rPr>
              <a:t>and </a:t>
            </a:r>
            <a:r>
              <a:rPr b="1" i="1" lang="en" sz="1800">
                <a:solidFill>
                  <a:schemeClr val="dk1"/>
                </a:solidFill>
                <a:latin typeface="Calibri"/>
                <a:ea typeface="Calibri"/>
                <a:cs typeface="Calibri"/>
                <a:sym typeface="Calibri"/>
              </a:rPr>
              <a:t>end </a:t>
            </a:r>
            <a:r>
              <a:rPr lang="en" sz="1800">
                <a:solidFill>
                  <a:schemeClr val="dk1"/>
                </a:solidFill>
                <a:latin typeface="Calibri"/>
                <a:ea typeface="Calibri"/>
                <a:cs typeface="Calibri"/>
                <a:sym typeface="Calibri"/>
              </a:rPr>
              <a:t>(change </a:t>
            </a:r>
            <a:r>
              <a:rPr b="1" i="1" lang="en" sz="1800">
                <a:solidFill>
                  <a:schemeClr val="dk1"/>
                </a:solidFill>
                <a:latin typeface="Calibri"/>
                <a:ea typeface="Calibri"/>
                <a:cs typeface="Calibri"/>
                <a:sym typeface="Calibri"/>
              </a:rPr>
              <a:t>status </a:t>
            </a:r>
            <a:r>
              <a:rPr lang="en" sz="1800">
                <a:solidFill>
                  <a:schemeClr val="dk1"/>
                </a:solidFill>
                <a:latin typeface="Calibri"/>
                <a:ea typeface="Calibri"/>
                <a:cs typeface="Calibri"/>
                <a:sym typeface="Calibri"/>
              </a:rPr>
              <a:t>of voting) only by the contract owner.</a:t>
            </a:r>
            <a:endParaRPr sz="1800">
              <a:solidFill>
                <a:schemeClr val="dk1"/>
              </a:solidFill>
              <a:latin typeface="Calibri"/>
              <a:ea typeface="Calibri"/>
              <a:cs typeface="Calibri"/>
              <a:sym typeface="Calibri"/>
            </a:endParaRPr>
          </a:p>
        </p:txBody>
      </p:sp>
      <p:sp>
        <p:nvSpPr>
          <p:cNvPr id="346" name="Google Shape;346;p35"/>
          <p:cNvSpPr txBox="1"/>
          <p:nvPr/>
        </p:nvSpPr>
        <p:spPr>
          <a:xfrm>
            <a:off x="119063" y="68104"/>
            <a:ext cx="8886349" cy="64579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400">
                <a:solidFill>
                  <a:schemeClr val="dk1"/>
                </a:solidFill>
                <a:latin typeface="Calibri"/>
                <a:ea typeface="Calibri"/>
                <a:cs typeface="Calibri"/>
                <a:sym typeface="Calibri"/>
              </a:rPr>
              <a:t>Features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36"/>
          <p:cNvPicPr preferRelativeResize="0"/>
          <p:nvPr/>
        </p:nvPicPr>
        <p:blipFill rotWithShape="1">
          <a:blip r:embed="rId3">
            <a:alphaModFix/>
          </a:blip>
          <a:srcRect b="0" l="0" r="0" t="0"/>
          <a:stretch/>
        </p:blipFill>
        <p:spPr>
          <a:xfrm>
            <a:off x="426244" y="3188494"/>
            <a:ext cx="8424386" cy="1747838"/>
          </a:xfrm>
          <a:prstGeom prst="rect">
            <a:avLst/>
          </a:prstGeom>
          <a:noFill/>
          <a:ln>
            <a:noFill/>
          </a:ln>
        </p:spPr>
      </p:pic>
      <p:pic>
        <p:nvPicPr>
          <p:cNvPr id="352" name="Google Shape;352;p36"/>
          <p:cNvPicPr preferRelativeResize="0"/>
          <p:nvPr/>
        </p:nvPicPr>
        <p:blipFill rotWithShape="1">
          <a:blip r:embed="rId4">
            <a:alphaModFix/>
          </a:blip>
          <a:srcRect b="0" l="0" r="0" t="0"/>
          <a:stretch/>
        </p:blipFill>
        <p:spPr>
          <a:xfrm>
            <a:off x="425768" y="1100138"/>
            <a:ext cx="8423910" cy="1593056"/>
          </a:xfrm>
          <a:prstGeom prst="rect">
            <a:avLst/>
          </a:prstGeom>
          <a:noFill/>
          <a:ln>
            <a:noFill/>
          </a:ln>
        </p:spPr>
      </p:pic>
      <p:sp>
        <p:nvSpPr>
          <p:cNvPr id="353" name="Google Shape;353;p36"/>
          <p:cNvSpPr txBox="1"/>
          <p:nvPr/>
        </p:nvSpPr>
        <p:spPr>
          <a:xfrm>
            <a:off x="119063" y="68104"/>
            <a:ext cx="8886349" cy="64579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400">
                <a:solidFill>
                  <a:schemeClr val="dk1"/>
                </a:solidFill>
                <a:latin typeface="Calibri"/>
                <a:ea typeface="Calibri"/>
                <a:cs typeface="Calibri"/>
                <a:sym typeface="Calibri"/>
              </a:rPr>
              <a:t>Some custom-errors: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4" name="Google Shape;354;p36"/>
          <p:cNvSpPr txBox="1"/>
          <p:nvPr/>
        </p:nvSpPr>
        <p:spPr>
          <a:xfrm>
            <a:off x="426720" y="734378"/>
            <a:ext cx="8423910" cy="3452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Trying to vote before election has started i.e. status being set to 1 by contract owner:</a:t>
            </a:r>
            <a:endParaRPr b="1" sz="1800">
              <a:solidFill>
                <a:schemeClr val="dk1"/>
              </a:solidFill>
              <a:latin typeface="Calibri"/>
              <a:ea typeface="Calibri"/>
              <a:cs typeface="Calibri"/>
              <a:sym typeface="Calibri"/>
            </a:endParaRPr>
          </a:p>
        </p:txBody>
      </p:sp>
      <p:sp>
        <p:nvSpPr>
          <p:cNvPr id="355" name="Google Shape;355;p36"/>
          <p:cNvSpPr txBox="1"/>
          <p:nvPr/>
        </p:nvSpPr>
        <p:spPr>
          <a:xfrm>
            <a:off x="426720" y="2826544"/>
            <a:ext cx="8423910" cy="3452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Trying to check results before election has ended i.e. status being set to 2:</a:t>
            </a:r>
            <a:endParaRPr b="1"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37"/>
          <p:cNvPicPr preferRelativeResize="0"/>
          <p:nvPr/>
        </p:nvPicPr>
        <p:blipFill rotWithShape="1">
          <a:blip r:embed="rId3">
            <a:alphaModFix/>
          </a:blip>
          <a:srcRect b="0" l="0" r="0" t="0"/>
          <a:stretch/>
        </p:blipFill>
        <p:spPr>
          <a:xfrm>
            <a:off x="160020" y="1066800"/>
            <a:ext cx="8853488" cy="3195161"/>
          </a:xfrm>
          <a:prstGeom prst="rect">
            <a:avLst/>
          </a:prstGeom>
          <a:noFill/>
          <a:ln>
            <a:noFill/>
          </a:ln>
        </p:spPr>
      </p:pic>
      <p:sp>
        <p:nvSpPr>
          <p:cNvPr id="361" name="Google Shape;361;p37"/>
          <p:cNvSpPr txBox="1"/>
          <p:nvPr/>
        </p:nvSpPr>
        <p:spPr>
          <a:xfrm>
            <a:off x="160020" y="214313"/>
            <a:ext cx="8853488" cy="85296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Front end DApp using React called </a:t>
            </a:r>
            <a:endParaRPr b="1" sz="2600">
              <a:solidFill>
                <a:schemeClr val="dk1"/>
              </a:solidFill>
              <a:latin typeface="Calibri"/>
              <a:ea typeface="Calibri"/>
              <a:cs typeface="Calibri"/>
              <a:sym typeface="Calibri"/>
            </a:endParaRPr>
          </a:p>
          <a:p>
            <a:pPr indent="0" lvl="0" marL="0" marR="0" rtl="0" algn="ctr">
              <a:spcBef>
                <a:spcPts val="0"/>
              </a:spcBef>
              <a:spcAft>
                <a:spcPts val="0"/>
              </a:spcAft>
              <a:buNone/>
            </a:pPr>
            <a:r>
              <a:rPr b="1" i="1" lang="en" sz="2600" u="sng">
                <a:solidFill>
                  <a:schemeClr val="dk1"/>
                </a:solidFill>
                <a:latin typeface="Calibri"/>
                <a:ea typeface="Calibri"/>
                <a:cs typeface="Calibri"/>
                <a:sym typeface="Calibri"/>
              </a:rPr>
              <a:t>NirvaChain</a:t>
            </a:r>
            <a:r>
              <a:rPr b="1" lang="en" sz="2600">
                <a:solidFill>
                  <a:schemeClr val="dk1"/>
                </a:solidFill>
                <a:latin typeface="Calibri"/>
                <a:ea typeface="Calibri"/>
                <a:cs typeface="Calibri"/>
                <a:sym typeface="Calibri"/>
              </a:rPr>
              <a:t>: Nirvachan (ELection in hindi + blockchain)</a:t>
            </a:r>
            <a:endParaRPr b="1" sz="2600">
              <a:solidFill>
                <a:schemeClr val="dk1"/>
              </a:solidFill>
              <a:latin typeface="Calibri"/>
              <a:ea typeface="Calibri"/>
              <a:cs typeface="Calibri"/>
              <a:sym typeface="Calibri"/>
            </a:endParaRPr>
          </a:p>
        </p:txBody>
      </p:sp>
      <p:pic>
        <p:nvPicPr>
          <p:cNvPr id="362" name="Google Shape;362;p37"/>
          <p:cNvPicPr preferRelativeResize="0"/>
          <p:nvPr/>
        </p:nvPicPr>
        <p:blipFill rotWithShape="1">
          <a:blip r:embed="rId4">
            <a:alphaModFix/>
          </a:blip>
          <a:srcRect b="0" l="0" r="0" t="0"/>
          <a:stretch/>
        </p:blipFill>
        <p:spPr>
          <a:xfrm>
            <a:off x="3721894" y="4405313"/>
            <a:ext cx="1585913" cy="6434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8"/>
          <p:cNvSpPr txBox="1"/>
          <p:nvPr/>
        </p:nvSpPr>
        <p:spPr>
          <a:xfrm>
            <a:off x="53350" y="69175"/>
            <a:ext cx="88707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Calibri"/>
                <a:ea typeface="Calibri"/>
                <a:cs typeface="Calibri"/>
                <a:sym typeface="Calibri"/>
              </a:rPr>
              <a:t>Using Ganache:</a:t>
            </a:r>
            <a:endParaRPr b="1" sz="3400">
              <a:latin typeface="Calibri"/>
              <a:ea typeface="Calibri"/>
              <a:cs typeface="Calibri"/>
              <a:sym typeface="Calibri"/>
            </a:endParaRPr>
          </a:p>
          <a:p>
            <a:pPr indent="0" lvl="0" marL="0" rtl="0" algn="ctr">
              <a:spcBef>
                <a:spcPts val="0"/>
              </a:spcBef>
              <a:spcAft>
                <a:spcPts val="0"/>
              </a:spcAft>
              <a:buNone/>
            </a:pPr>
            <a:r>
              <a:t/>
            </a:r>
            <a:endParaRPr b="1" sz="3400">
              <a:latin typeface="Calibri"/>
              <a:ea typeface="Calibri"/>
              <a:cs typeface="Calibri"/>
              <a:sym typeface="Calibri"/>
            </a:endParaRPr>
          </a:p>
        </p:txBody>
      </p:sp>
      <p:pic>
        <p:nvPicPr>
          <p:cNvPr id="368" name="Google Shape;368;p38"/>
          <p:cNvPicPr preferRelativeResize="0"/>
          <p:nvPr/>
        </p:nvPicPr>
        <p:blipFill>
          <a:blip r:embed="rId3">
            <a:alphaModFix/>
          </a:blip>
          <a:stretch>
            <a:fillRect/>
          </a:stretch>
        </p:blipFill>
        <p:spPr>
          <a:xfrm>
            <a:off x="152400" y="830425"/>
            <a:ext cx="8839200" cy="418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9"/>
          <p:cNvSpPr txBox="1"/>
          <p:nvPr/>
        </p:nvSpPr>
        <p:spPr>
          <a:xfrm>
            <a:off x="0" y="55245"/>
            <a:ext cx="9144000" cy="497395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Paper referred </a:t>
            </a:r>
            <a:endParaRPr b="1"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i="1" lang="en" sz="1800" u="sng">
                <a:solidFill>
                  <a:schemeClr val="dk1"/>
                </a:solidFill>
                <a:latin typeface="Calibri"/>
                <a:ea typeface="Calibri"/>
                <a:cs typeface="Calibri"/>
                <a:sym typeface="Calibri"/>
              </a:rPr>
              <a:t>TITLE</a:t>
            </a:r>
            <a:r>
              <a:rPr lang="en" sz="14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DVTChain: A blockchain-based decentralized mechanism to ensure the security of digital voting system.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 sz="1800" u="sng">
                <a:solidFill>
                  <a:schemeClr val="dk1"/>
                </a:solidFill>
                <a:latin typeface="Calibri"/>
                <a:ea typeface="Calibri"/>
                <a:cs typeface="Calibri"/>
                <a:sym typeface="Calibri"/>
              </a:rPr>
              <a:t>LINK</a:t>
            </a:r>
            <a:r>
              <a:rPr lang="en" sz="1800">
                <a:solidFill>
                  <a:schemeClr val="dk1"/>
                </a:solidFill>
                <a:latin typeface="Calibri"/>
                <a:ea typeface="Calibri"/>
                <a:cs typeface="Calibri"/>
                <a:sym typeface="Calibri"/>
              </a:rPr>
              <a:t>: https://www.sciencedirect.com/science/article/pii/S1319157822002221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 sz="2600">
                <a:solidFill>
                  <a:schemeClr val="dk1"/>
                </a:solidFill>
                <a:latin typeface="Calibri"/>
                <a:ea typeface="Calibri"/>
                <a:cs typeface="Calibri"/>
                <a:sym typeface="Calibri"/>
              </a:rPr>
              <a:t>Additional Resources</a:t>
            </a:r>
            <a:endParaRPr b="1" sz="2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 sz="1400">
                <a:solidFill>
                  <a:schemeClr val="dk1"/>
                </a:solidFill>
                <a:latin typeface="Calibri"/>
                <a:ea typeface="Calibri"/>
                <a:cs typeface="Calibri"/>
                <a:sym typeface="Calibri"/>
              </a:rPr>
              <a:t>[1] Jafar U, Aziz MJA, Shukur Z. Blockchain for Electronic Voting System-Review and Open Research Challenges. Sensors (Basel). 2021 Aug 31;21(17):5874. doi: 10.3390/s21175874. PMID: 34502764; PMCID: PMC8434614.</a:t>
            </a:r>
            <a:endParaRPr sz="1400" u="sng">
              <a:solidFill>
                <a:schemeClr val="hlink"/>
              </a:solidFill>
              <a:latin typeface="Calibri"/>
              <a:ea typeface="Calibri"/>
              <a:cs typeface="Calibri"/>
              <a:sym typeface="Calibri"/>
              <a:hlinkClick r:id="rId3"/>
            </a:endParaRPr>
          </a:p>
          <a:p>
            <a:pPr indent="0" lvl="0" marL="0" marR="0" rtl="0" algn="l">
              <a:spcBef>
                <a:spcPts val="0"/>
              </a:spcBef>
              <a:spcAft>
                <a:spcPts val="0"/>
              </a:spcAft>
              <a:buNone/>
            </a:pPr>
            <a:r>
              <a:rPr lang="en" sz="1400" u="sng">
                <a:solidFill>
                  <a:schemeClr val="hlink"/>
                </a:solidFill>
                <a:latin typeface="Calibri"/>
                <a:ea typeface="Calibri"/>
                <a:cs typeface="Calibri"/>
                <a:sym typeface="Calibri"/>
                <a:hlinkClick r:id="rId4"/>
              </a:rPr>
              <a:t>l</a:t>
            </a:r>
            <a:r>
              <a:rPr lang="en" sz="1400" u="sng">
                <a:solidFill>
                  <a:schemeClr val="dk1"/>
                </a:solidFill>
                <a:latin typeface="Calibri"/>
                <a:ea typeface="Calibri"/>
                <a:cs typeface="Calibri"/>
                <a:sym typeface="Calibri"/>
              </a:rPr>
              <a:t>ink</a:t>
            </a:r>
            <a:r>
              <a:rPr lang="en" sz="1400">
                <a:solidFill>
                  <a:schemeClr val="dk1"/>
                </a:solidFill>
                <a:latin typeface="Calibri"/>
                <a:ea typeface="Calibri"/>
                <a:cs typeface="Calibri"/>
                <a:sym typeface="Calibri"/>
              </a:rPr>
              <a:t>: </a:t>
            </a:r>
            <a:r>
              <a:rPr lang="en" sz="1400">
                <a:solidFill>
                  <a:schemeClr val="accent1"/>
                </a:solidFill>
                <a:latin typeface="Calibri"/>
                <a:ea typeface="Calibri"/>
                <a:cs typeface="Calibri"/>
                <a:sym typeface="Calibri"/>
              </a:rPr>
              <a:t>https://www.ncbi.nlm.nih.gov/pmc/articles/PMC8434614/</a:t>
            </a:r>
            <a:endParaRPr sz="14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400">
                <a:solidFill>
                  <a:schemeClr val="dk1"/>
                </a:solidFill>
                <a:latin typeface="Calibri"/>
                <a:ea typeface="Calibri"/>
                <a:cs typeface="Calibri"/>
                <a:sym typeface="Calibri"/>
              </a:rPr>
              <a:t>[2] Casado-Vara, Roberto &amp; Corchado Rodríguez, Juan. (2018). Blockchain for Democratic Voting: How Blockchain Could Cast of Voter Fraud. Oriental journal of computer science and technology. 11. 10.13005/ojcst11.01.01.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400" u="sng">
                <a:solidFill>
                  <a:schemeClr val="dk1"/>
                </a:solidFill>
                <a:latin typeface="Calibri"/>
                <a:ea typeface="Calibri"/>
                <a:cs typeface="Calibri"/>
                <a:sym typeface="Calibri"/>
              </a:rPr>
              <a:t>link</a:t>
            </a:r>
            <a:r>
              <a:rPr lang="en" sz="1400">
                <a:solidFill>
                  <a:schemeClr val="dk1"/>
                </a:solidFill>
                <a:latin typeface="Calibri"/>
                <a:ea typeface="Calibri"/>
                <a:cs typeface="Calibri"/>
                <a:sym typeface="Calibri"/>
              </a:rPr>
              <a:t>:</a:t>
            </a:r>
            <a:r>
              <a:rPr lang="en" sz="1400">
                <a:solidFill>
                  <a:schemeClr val="accent1"/>
                </a:solidFill>
                <a:latin typeface="Calibri"/>
                <a:ea typeface="Calibri"/>
                <a:cs typeface="Calibri"/>
                <a:sym typeface="Calibri"/>
              </a:rPr>
              <a:t>https://www.researchgate.net/publication/324091749_Blockchain_for_Democratic_Voting_How_Blockchain_Could_Cast_of_Voter_Fraud</a:t>
            </a:r>
            <a:endParaRPr sz="1400">
              <a:solidFill>
                <a:schemeClr val="accen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0"/>
          <p:cNvSpPr txBox="1"/>
          <p:nvPr/>
        </p:nvSpPr>
        <p:spPr>
          <a:xfrm>
            <a:off x="171450" y="184785"/>
            <a:ext cx="8801100" cy="268795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Conclusion</a:t>
            </a:r>
            <a:endParaRPr b="1" sz="2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600">
              <a:solidFill>
                <a:schemeClr val="dk1"/>
              </a:solidFill>
              <a:latin typeface="Calibri"/>
              <a:ea typeface="Calibri"/>
              <a:cs typeface="Calibri"/>
              <a:sym typeface="Calibri"/>
            </a:endParaRPr>
          </a:p>
          <a:p>
            <a:pPr indent="-342900" lvl="0" marL="342900" marR="0" rtl="0" algn="just">
              <a:spcBef>
                <a:spcPts val="0"/>
              </a:spcBef>
              <a:spcAft>
                <a:spcPts val="0"/>
              </a:spcAft>
              <a:buClr>
                <a:srgbClr val="0C0C0C"/>
              </a:buClr>
              <a:buSzPts val="1800"/>
              <a:buFont typeface="Noto Sans Symbols"/>
              <a:buChar char="✔"/>
            </a:pPr>
            <a:r>
              <a:rPr lang="en" sz="1800">
                <a:solidFill>
                  <a:srgbClr val="0C0C0C"/>
                </a:solidFill>
                <a:latin typeface="Georgia"/>
                <a:ea typeface="Georgia"/>
                <a:cs typeface="Georgia"/>
                <a:sym typeface="Georgia"/>
              </a:rPr>
              <a:t>Through an in-depth study of reference papers, we've seen how blockchain can address the challenges of traditional voting thus  explored the potential of blockchain technology in revolutionizing the voting process.</a:t>
            </a:r>
            <a:endParaRPr sz="1800">
              <a:solidFill>
                <a:srgbClr val="0C0C0C"/>
              </a:solidFill>
              <a:latin typeface="Georgia"/>
              <a:ea typeface="Georgia"/>
              <a:cs typeface="Georgia"/>
              <a:sym typeface="Georgia"/>
            </a:endParaRPr>
          </a:p>
          <a:p>
            <a:pPr indent="-228600" lvl="0" marL="342900" marR="0" rtl="0" algn="just">
              <a:spcBef>
                <a:spcPts val="0"/>
              </a:spcBef>
              <a:spcAft>
                <a:spcPts val="0"/>
              </a:spcAft>
              <a:buClr>
                <a:schemeClr val="dk1"/>
              </a:buClr>
              <a:buSzPts val="1800"/>
              <a:buFont typeface="Noto Sans Symbols"/>
              <a:buNone/>
            </a:pPr>
            <a:r>
              <a:t/>
            </a:r>
            <a:endParaRPr sz="1800">
              <a:solidFill>
                <a:srgbClr val="0C0C0C"/>
              </a:solidFill>
              <a:latin typeface="Georgia"/>
              <a:ea typeface="Georgia"/>
              <a:cs typeface="Georgia"/>
              <a:sym typeface="Georgia"/>
            </a:endParaRPr>
          </a:p>
          <a:p>
            <a:pPr indent="-342900" lvl="0" marL="342900" marR="0" rtl="0" algn="just">
              <a:spcBef>
                <a:spcPts val="0"/>
              </a:spcBef>
              <a:spcAft>
                <a:spcPts val="0"/>
              </a:spcAft>
              <a:buClr>
                <a:srgbClr val="0C0C0C"/>
              </a:buClr>
              <a:buSzPts val="1800"/>
              <a:buFont typeface="Noto Sans Symbols"/>
              <a:buChar char="✔"/>
            </a:pPr>
            <a:r>
              <a:rPr lang="en" sz="1800">
                <a:solidFill>
                  <a:srgbClr val="0C0C0C"/>
                </a:solidFill>
                <a:latin typeface="Georgia"/>
                <a:ea typeface="Georgia"/>
                <a:cs typeface="Georgia"/>
                <a:sym typeface="Georgia"/>
              </a:rPr>
              <a:t>We've demonstrated practical implementation by developing a full-stack Dapp using React and creating smart contracts.</a:t>
            </a:r>
            <a:endParaRPr sz="1800">
              <a:solidFill>
                <a:srgbClr val="0C0C0C"/>
              </a:solidFill>
              <a:latin typeface="Georgia"/>
              <a:ea typeface="Georgia"/>
              <a:cs typeface="Georgia"/>
              <a:sym typeface="Georgia"/>
            </a:endParaRPr>
          </a:p>
        </p:txBody>
      </p:sp>
      <p:sp>
        <p:nvSpPr>
          <p:cNvPr id="379" name="Google Shape;379;p40"/>
          <p:cNvSpPr txBox="1"/>
          <p:nvPr/>
        </p:nvSpPr>
        <p:spPr>
          <a:xfrm>
            <a:off x="1694974" y="3501390"/>
            <a:ext cx="6184583" cy="46053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600">
                <a:solidFill>
                  <a:schemeClr val="dk1"/>
                </a:solidFill>
                <a:latin typeface="Calibri"/>
                <a:ea typeface="Calibri"/>
                <a:cs typeface="Calibri"/>
                <a:sym typeface="Calibri"/>
              </a:rPr>
              <a:t>Any Questions/ Suggestions/ Feedback ? ️ </a:t>
            </a:r>
            <a:endParaRPr b="1" sz="2600">
              <a:solidFill>
                <a:schemeClr val="dk1"/>
              </a:solidFill>
              <a:latin typeface="Calibri"/>
              <a:ea typeface="Calibri"/>
              <a:cs typeface="Calibri"/>
              <a:sym typeface="Calibri"/>
            </a:endParaRPr>
          </a:p>
        </p:txBody>
      </p:sp>
      <p:sp>
        <p:nvSpPr>
          <p:cNvPr id="380" name="Google Shape;380;p40"/>
          <p:cNvSpPr txBox="1"/>
          <p:nvPr/>
        </p:nvSpPr>
        <p:spPr>
          <a:xfrm>
            <a:off x="1479709" y="4503896"/>
            <a:ext cx="6184583" cy="46053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Thankyou ☺</a:t>
            </a:r>
            <a:endParaRPr b="1" sz="2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6"/>
          <p:cNvPicPr preferRelativeResize="0"/>
          <p:nvPr/>
        </p:nvPicPr>
        <p:blipFill rotWithShape="1">
          <a:blip r:embed="rId3">
            <a:alphaModFix/>
          </a:blip>
          <a:srcRect b="0" l="0" r="0" t="0"/>
          <a:stretch/>
        </p:blipFill>
        <p:spPr>
          <a:xfrm>
            <a:off x="106204" y="830580"/>
            <a:ext cx="4646295" cy="3833336"/>
          </a:xfrm>
          <a:prstGeom prst="rect">
            <a:avLst/>
          </a:prstGeom>
          <a:noFill/>
          <a:ln>
            <a:noFill/>
          </a:ln>
        </p:spPr>
      </p:pic>
      <p:sp>
        <p:nvSpPr>
          <p:cNvPr id="210" name="Google Shape;210;p26"/>
          <p:cNvSpPr txBox="1"/>
          <p:nvPr/>
        </p:nvSpPr>
        <p:spPr>
          <a:xfrm>
            <a:off x="404336" y="213836"/>
            <a:ext cx="8314849" cy="54530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Blockchain Technology: Uses &amp; Applications</a:t>
            </a:r>
            <a:endParaRPr b="1" sz="2600">
              <a:solidFill>
                <a:schemeClr val="dk1"/>
              </a:solidFill>
              <a:latin typeface="Calibri"/>
              <a:ea typeface="Calibri"/>
              <a:cs typeface="Calibri"/>
              <a:sym typeface="Calibri"/>
            </a:endParaRPr>
          </a:p>
        </p:txBody>
      </p:sp>
      <p:sp>
        <p:nvSpPr>
          <p:cNvPr id="211" name="Google Shape;211;p26"/>
          <p:cNvSpPr txBox="1"/>
          <p:nvPr/>
        </p:nvSpPr>
        <p:spPr>
          <a:xfrm>
            <a:off x="5328761" y="1052989"/>
            <a:ext cx="3485198" cy="1120616"/>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1400">
                <a:solidFill>
                  <a:srgbClr val="0C0C0C"/>
                </a:solidFill>
                <a:latin typeface="Geo"/>
                <a:ea typeface="Geo"/>
                <a:cs typeface="Geo"/>
                <a:sym typeface="Geo"/>
              </a:rPr>
              <a:t>Potential applications include fund transfers , settling trades , voting and many others. Business Networks benefit from connectivity – Connected customers, suppliers, banks, partners. </a:t>
            </a:r>
            <a:endParaRPr sz="1400">
              <a:solidFill>
                <a:schemeClr val="dk1"/>
              </a:solidFill>
              <a:latin typeface="Calibri"/>
              <a:ea typeface="Calibri"/>
              <a:cs typeface="Calibri"/>
              <a:sym typeface="Calibri"/>
            </a:endParaRPr>
          </a:p>
        </p:txBody>
      </p:sp>
      <p:sp>
        <p:nvSpPr>
          <p:cNvPr id="212" name="Google Shape;212;p26"/>
          <p:cNvSpPr txBox="1"/>
          <p:nvPr/>
        </p:nvSpPr>
        <p:spPr>
          <a:xfrm>
            <a:off x="5328761" y="2571750"/>
            <a:ext cx="3485198" cy="953453"/>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1400">
                <a:solidFill>
                  <a:srgbClr val="0C0C0C"/>
                </a:solidFill>
                <a:latin typeface="Geo"/>
                <a:ea typeface="Geo"/>
                <a:cs typeface="Geo"/>
                <a:sym typeface="Geo"/>
              </a:rPr>
              <a:t>Wealth is generated by the flow of goods &amp; services across business network. Anything that is capable of being owned or controlled to produce value, is an asset.</a:t>
            </a:r>
            <a:endParaRPr sz="1400">
              <a:solidFill>
                <a:srgbClr val="0C0C0C"/>
              </a:solidFill>
              <a:latin typeface="Geo"/>
              <a:ea typeface="Geo"/>
              <a:cs typeface="Geo"/>
              <a:sym typeface="Geo"/>
            </a:endParaRPr>
          </a:p>
        </p:txBody>
      </p:sp>
      <p:sp>
        <p:nvSpPr>
          <p:cNvPr id="213" name="Google Shape;213;p26"/>
          <p:cNvSpPr/>
          <p:nvPr/>
        </p:nvSpPr>
        <p:spPr>
          <a:xfrm>
            <a:off x="4741545" y="1012508"/>
            <a:ext cx="530543" cy="520065"/>
          </a:xfrm>
          <a:prstGeom prst="ellipse">
            <a:avLst/>
          </a:prstGeom>
          <a:solidFill>
            <a:srgbClr val="3053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4" name="Google Shape;214;p26"/>
          <p:cNvSpPr/>
          <p:nvPr/>
        </p:nvSpPr>
        <p:spPr>
          <a:xfrm>
            <a:off x="4686776" y="2551748"/>
            <a:ext cx="529114" cy="531019"/>
          </a:xfrm>
          <a:prstGeom prst="ellipse">
            <a:avLst/>
          </a:prstGeom>
          <a:solidFill>
            <a:srgbClr val="3053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26"/>
          <p:cNvSpPr/>
          <p:nvPr/>
        </p:nvSpPr>
        <p:spPr>
          <a:xfrm>
            <a:off x="4741365" y="2603120"/>
            <a:ext cx="421575" cy="421575"/>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Blockchain free icon" id="216" name="Google Shape;216;p26"/>
          <p:cNvPicPr preferRelativeResize="0"/>
          <p:nvPr/>
        </p:nvPicPr>
        <p:blipFill rotWithShape="1">
          <a:blip r:embed="rId4">
            <a:alphaModFix/>
          </a:blip>
          <a:srcRect b="0" l="0" r="0" t="0"/>
          <a:stretch/>
        </p:blipFill>
        <p:spPr>
          <a:xfrm>
            <a:off x="4779925" y="2642016"/>
            <a:ext cx="343501" cy="343501"/>
          </a:xfrm>
          <a:prstGeom prst="rect">
            <a:avLst/>
          </a:prstGeom>
          <a:noFill/>
          <a:ln>
            <a:noFill/>
          </a:ln>
          <a:effectLst>
            <a:outerShdw blurRad="50800" rotWithShape="0" algn="t" dir="5400000" dist="38100">
              <a:srgbClr val="000000">
                <a:alpha val="40000"/>
              </a:srgbClr>
            </a:outerShdw>
          </a:effectLst>
        </p:spPr>
      </p:pic>
      <p:sp>
        <p:nvSpPr>
          <p:cNvPr id="217" name="Google Shape;217;p26"/>
          <p:cNvSpPr/>
          <p:nvPr/>
        </p:nvSpPr>
        <p:spPr>
          <a:xfrm>
            <a:off x="4798219" y="1062038"/>
            <a:ext cx="428625" cy="421481"/>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Blockchain free icon" id="218" name="Google Shape;218;p26"/>
          <p:cNvPicPr preferRelativeResize="0"/>
          <p:nvPr/>
        </p:nvPicPr>
        <p:blipFill rotWithShape="1">
          <a:blip r:embed="rId4">
            <a:alphaModFix/>
          </a:blip>
          <a:srcRect b="0" l="0" r="0" t="0"/>
          <a:stretch/>
        </p:blipFill>
        <p:spPr>
          <a:xfrm>
            <a:off x="4837551" y="1100871"/>
            <a:ext cx="343501" cy="343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7"/>
          <p:cNvPicPr preferRelativeResize="0"/>
          <p:nvPr/>
        </p:nvPicPr>
        <p:blipFill rotWithShape="1">
          <a:blip r:embed="rId3">
            <a:alphaModFix/>
          </a:blip>
          <a:srcRect b="0" l="0" r="0" t="0"/>
          <a:stretch/>
        </p:blipFill>
        <p:spPr>
          <a:xfrm>
            <a:off x="0" y="77153"/>
            <a:ext cx="8119110" cy="1219676"/>
          </a:xfrm>
          <a:prstGeom prst="rect">
            <a:avLst/>
          </a:prstGeom>
          <a:noFill/>
          <a:ln>
            <a:noFill/>
          </a:ln>
        </p:spPr>
      </p:pic>
      <p:sp>
        <p:nvSpPr>
          <p:cNvPr id="224" name="Google Shape;224;p27"/>
          <p:cNvSpPr txBox="1"/>
          <p:nvPr/>
        </p:nvSpPr>
        <p:spPr>
          <a:xfrm>
            <a:off x="2329339" y="353854"/>
            <a:ext cx="5520214" cy="48196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Bridging Blockchain and Elections</a:t>
            </a:r>
            <a:endParaRPr b="1" sz="2600">
              <a:solidFill>
                <a:srgbClr val="0C0C0C"/>
              </a:solidFill>
              <a:latin typeface="Georgia"/>
              <a:ea typeface="Georgia"/>
              <a:cs typeface="Georgia"/>
              <a:sym typeface="Georgia"/>
            </a:endParaRPr>
          </a:p>
        </p:txBody>
      </p:sp>
      <p:sp>
        <p:nvSpPr>
          <p:cNvPr id="225" name="Google Shape;225;p27"/>
          <p:cNvSpPr txBox="1"/>
          <p:nvPr/>
        </p:nvSpPr>
        <p:spPr>
          <a:xfrm>
            <a:off x="285750" y="1607820"/>
            <a:ext cx="8695373" cy="304657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rgbClr val="0C0C0C"/>
              </a:solidFill>
              <a:latin typeface="Calibri"/>
              <a:ea typeface="Calibri"/>
              <a:cs typeface="Calibri"/>
              <a:sym typeface="Calibri"/>
            </a:endParaRPr>
          </a:p>
          <a:p>
            <a:pPr indent="0" lvl="0" marL="0" marR="0" rtl="0" algn="l">
              <a:spcBef>
                <a:spcPts val="0"/>
              </a:spcBef>
              <a:spcAft>
                <a:spcPts val="0"/>
              </a:spcAft>
              <a:buNone/>
            </a:pPr>
            <a:r>
              <a:t/>
            </a:r>
            <a:endParaRPr sz="1800">
              <a:solidFill>
                <a:srgbClr val="0C0C0C"/>
              </a:solidFill>
              <a:latin typeface="Calibri"/>
              <a:ea typeface="Calibri"/>
              <a:cs typeface="Calibri"/>
              <a:sym typeface="Calibri"/>
            </a:endParaRPr>
          </a:p>
          <a:p>
            <a:pPr indent="-254000" lvl="0" marL="254000" marR="0" rtl="0" algn="l">
              <a:spcBef>
                <a:spcPts val="0"/>
              </a:spcBef>
              <a:spcAft>
                <a:spcPts val="0"/>
              </a:spcAft>
              <a:buClr>
                <a:srgbClr val="0C0C0C"/>
              </a:buClr>
              <a:buSzPts val="1800"/>
              <a:buFont typeface="Noto Sans Symbols"/>
              <a:buChar char="⮚"/>
            </a:pPr>
            <a:r>
              <a:rPr lang="en" sz="1800">
                <a:solidFill>
                  <a:srgbClr val="0C0C0C"/>
                </a:solidFill>
                <a:latin typeface="Calibri"/>
                <a:ea typeface="Calibri"/>
                <a:cs typeface="Calibri"/>
                <a:sym typeface="Calibri"/>
              </a:rPr>
              <a:t>In </a:t>
            </a:r>
            <a:r>
              <a:rPr b="1" i="1" lang="en" sz="1800">
                <a:solidFill>
                  <a:srgbClr val="0C0C0C"/>
                </a:solidFill>
                <a:latin typeface="Calibri"/>
                <a:ea typeface="Calibri"/>
                <a:cs typeface="Calibri"/>
                <a:sym typeface="Calibri"/>
              </a:rPr>
              <a:t>traditional elections</a:t>
            </a:r>
            <a:r>
              <a:rPr lang="en" sz="1800">
                <a:solidFill>
                  <a:srgbClr val="0C0C0C"/>
                </a:solidFill>
                <a:latin typeface="Calibri"/>
                <a:ea typeface="Calibri"/>
                <a:cs typeface="Calibri"/>
                <a:sym typeface="Calibri"/>
              </a:rPr>
              <a:t>, citizens cast ballots to select representatives or make policy decisions. It's a fundamental democratic process for decision-making.</a:t>
            </a:r>
            <a:endParaRPr sz="1800">
              <a:solidFill>
                <a:srgbClr val="0C0C0C"/>
              </a:solidFill>
              <a:latin typeface="Calibri"/>
              <a:ea typeface="Calibri"/>
              <a:cs typeface="Calibri"/>
              <a:sym typeface="Calibri"/>
            </a:endParaRPr>
          </a:p>
          <a:p>
            <a:pPr indent="0" lvl="0" marL="0" marR="0" rtl="0" algn="l">
              <a:spcBef>
                <a:spcPts val="0"/>
              </a:spcBef>
              <a:spcAft>
                <a:spcPts val="0"/>
              </a:spcAft>
              <a:buClr>
                <a:schemeClr val="dk1"/>
              </a:buClr>
              <a:buSzPts val="1800"/>
              <a:buFont typeface="Noto Sans Symbols"/>
              <a:buNone/>
            </a:pPr>
            <a:r>
              <a:t/>
            </a:r>
            <a:endParaRPr sz="1800">
              <a:solidFill>
                <a:srgbClr val="0C0C0C"/>
              </a:solidFill>
              <a:latin typeface="Calibri"/>
              <a:ea typeface="Calibri"/>
              <a:cs typeface="Calibri"/>
              <a:sym typeface="Calibri"/>
            </a:endParaRPr>
          </a:p>
          <a:p>
            <a:pPr indent="-254000" lvl="0" marL="254000" marR="0" rtl="0" algn="l">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In </a:t>
            </a:r>
            <a:r>
              <a:rPr b="1" i="1" lang="en" sz="1800">
                <a:solidFill>
                  <a:schemeClr val="dk1"/>
                </a:solidFill>
                <a:latin typeface="Calibri"/>
                <a:ea typeface="Calibri"/>
                <a:cs typeface="Calibri"/>
                <a:sym typeface="Calibri"/>
              </a:rPr>
              <a:t>blockchain networks</a:t>
            </a:r>
            <a:r>
              <a:rPr lang="en" sz="1800">
                <a:solidFill>
                  <a:schemeClr val="dk1"/>
                </a:solidFill>
                <a:latin typeface="Calibri"/>
                <a:ea typeface="Calibri"/>
                <a:cs typeface="Calibri"/>
                <a:sym typeface="Calibri"/>
              </a:rPr>
              <a:t>, a unique form of "voting" exists within consensus mechanisms. It's used to select validators, delegates, or make governance decisions.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 Thus emphasizing the parallels between the two, even though the objectives and processes    may vary significantly by Recognizing the overlap between these two domains enhances our understanding of blockchain's potential in elections.</a:t>
            </a:r>
            <a:endParaRPr sz="1800">
              <a:solidFill>
                <a:schemeClr val="dk1"/>
              </a:solidFill>
              <a:latin typeface="Calibri"/>
              <a:ea typeface="Calibri"/>
              <a:cs typeface="Calibri"/>
              <a:sym typeface="Calibri"/>
            </a:endParaRPr>
          </a:p>
        </p:txBody>
      </p:sp>
      <p:sp>
        <p:nvSpPr>
          <p:cNvPr id="226" name="Google Shape;226;p27"/>
          <p:cNvSpPr txBox="1"/>
          <p:nvPr/>
        </p:nvSpPr>
        <p:spPr>
          <a:xfrm>
            <a:off x="201930" y="1296829"/>
            <a:ext cx="9144000" cy="85344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Relevance of voting mechanisms in traditional elections and Blockchain:</a:t>
            </a:r>
            <a:endParaRPr b="1" sz="2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28"/>
          <p:cNvGraphicFramePr/>
          <p:nvPr/>
        </p:nvGraphicFramePr>
        <p:xfrm>
          <a:off x="167640" y="93821"/>
          <a:ext cx="3000000" cy="3000000"/>
        </p:xfrm>
        <a:graphic>
          <a:graphicData uri="http://schemas.openxmlformats.org/drawingml/2006/table">
            <a:tbl>
              <a:tblPr bandRow="1" firstRow="1">
                <a:noFill/>
                <a:tableStyleId>{7B006C12-E97C-46CE-806B-24461FA7B1F3}</a:tableStyleId>
              </a:tblPr>
              <a:tblGrid>
                <a:gridCol w="2936075"/>
                <a:gridCol w="2842725"/>
                <a:gridCol w="3029900"/>
              </a:tblGrid>
              <a:tr h="531475">
                <a:tc>
                  <a:txBody>
                    <a:bodyPr/>
                    <a:lstStyle/>
                    <a:p>
                      <a:pPr indent="0" lvl="0" marL="0" marR="0" rtl="0" algn="ctr">
                        <a:spcBef>
                          <a:spcPts val="0"/>
                        </a:spcBef>
                        <a:spcAft>
                          <a:spcPts val="0"/>
                        </a:spcAft>
                        <a:buClr>
                          <a:schemeClr val="dk1"/>
                        </a:buClr>
                        <a:buSzPts val="1500"/>
                        <a:buFont typeface="Calibri"/>
                        <a:buNone/>
                      </a:pPr>
                      <a:r>
                        <a:t/>
                      </a:r>
                      <a:endParaRPr sz="1500" u="none" cap="none" strike="noStrike"/>
                    </a:p>
                    <a:p>
                      <a:pPr indent="0" lvl="0" marL="0" marR="0" rtl="0" algn="ctr">
                        <a:spcBef>
                          <a:spcPts val="0"/>
                        </a:spcBef>
                        <a:spcAft>
                          <a:spcPts val="0"/>
                        </a:spcAft>
                        <a:buClr>
                          <a:schemeClr val="dk1"/>
                        </a:buClr>
                        <a:buSzPts val="1500"/>
                        <a:buFont typeface="Calibri"/>
                        <a:buNone/>
                      </a:pPr>
                      <a:r>
                        <a:rPr lang="en" sz="1500" u="none" cap="none" strike="noStrike"/>
                        <a:t>Parameter</a:t>
                      </a:r>
                      <a:endParaRPr sz="1500" u="none" cap="none" strike="noStrike"/>
                    </a:p>
                  </a:txBody>
                  <a:tcPr marT="34300" marB="34300" marR="68600" marL="68600"/>
                </a:tc>
                <a:tc>
                  <a:txBody>
                    <a:bodyPr/>
                    <a:lstStyle/>
                    <a:p>
                      <a:pPr indent="0" lvl="0" marL="0" marR="0" rtl="0" algn="ctr">
                        <a:spcBef>
                          <a:spcPts val="0"/>
                        </a:spcBef>
                        <a:spcAft>
                          <a:spcPts val="0"/>
                        </a:spcAft>
                        <a:buClr>
                          <a:schemeClr val="dk1"/>
                        </a:buClr>
                        <a:buSzPts val="1500"/>
                        <a:buFont typeface="Calibri"/>
                        <a:buNone/>
                      </a:pPr>
                      <a:r>
                        <a:t/>
                      </a:r>
                      <a:endParaRPr sz="1500" u="none" cap="none" strike="noStrike"/>
                    </a:p>
                    <a:p>
                      <a:pPr indent="0" lvl="0" marL="0" marR="0" rtl="0" algn="ctr">
                        <a:spcBef>
                          <a:spcPts val="0"/>
                        </a:spcBef>
                        <a:spcAft>
                          <a:spcPts val="0"/>
                        </a:spcAft>
                        <a:buClr>
                          <a:schemeClr val="dk1"/>
                        </a:buClr>
                        <a:buSzPts val="1500"/>
                        <a:buFont typeface="Calibri"/>
                        <a:buNone/>
                      </a:pPr>
                      <a:r>
                        <a:rPr lang="en" sz="1500" u="none" cap="none" strike="noStrike"/>
                        <a:t>	Blockchain</a:t>
                      </a:r>
                      <a:endParaRPr sz="1500" u="none" cap="none" strike="noStrike"/>
                    </a:p>
                  </a:txBody>
                  <a:tcPr marT="34300" marB="34300" marR="68600" marL="68600"/>
                </a:tc>
                <a:tc>
                  <a:txBody>
                    <a:bodyPr/>
                    <a:lstStyle/>
                    <a:p>
                      <a:pPr indent="0" lvl="0" marL="0" marR="0" rtl="0" algn="ctr">
                        <a:spcBef>
                          <a:spcPts val="0"/>
                        </a:spcBef>
                        <a:spcAft>
                          <a:spcPts val="0"/>
                        </a:spcAft>
                        <a:buClr>
                          <a:schemeClr val="dk1"/>
                        </a:buClr>
                        <a:buSzPts val="1500"/>
                        <a:buFont typeface="Calibri"/>
                        <a:buNone/>
                      </a:pPr>
                      <a:r>
                        <a:t/>
                      </a:r>
                      <a:endParaRPr sz="1500" u="none" cap="none" strike="noStrike"/>
                    </a:p>
                    <a:p>
                      <a:pPr indent="0" lvl="0" marL="0" marR="0" rtl="0" algn="ctr">
                        <a:spcBef>
                          <a:spcPts val="0"/>
                        </a:spcBef>
                        <a:spcAft>
                          <a:spcPts val="0"/>
                        </a:spcAft>
                        <a:buClr>
                          <a:schemeClr val="dk1"/>
                        </a:buClr>
                        <a:buSzPts val="1500"/>
                        <a:buFont typeface="Calibri"/>
                        <a:buNone/>
                      </a:pPr>
                      <a:r>
                        <a:rPr lang="en" sz="1500" u="none" cap="none" strike="noStrike"/>
                        <a:t>	Voting</a:t>
                      </a:r>
                      <a:endParaRPr sz="1500" u="none" cap="none" strike="noStrike"/>
                    </a:p>
                  </a:txBody>
                  <a:tcPr marT="34300" marB="34300" marR="68600" marL="68600"/>
                </a:tc>
              </a:tr>
              <a:tr h="442425">
                <a:tc>
                  <a:txBody>
                    <a:bodyPr/>
                    <a:lstStyle/>
                    <a:p>
                      <a:pPr indent="0" lvl="0" marL="0" marR="0" rtl="0" algn="ctr">
                        <a:spcBef>
                          <a:spcPts val="0"/>
                        </a:spcBef>
                        <a:spcAft>
                          <a:spcPts val="0"/>
                        </a:spcAft>
                        <a:buClr>
                          <a:schemeClr val="dk1"/>
                        </a:buClr>
                        <a:buSzPts val="1400"/>
                        <a:buFont typeface="Calibri"/>
                        <a:buNone/>
                      </a:pPr>
                      <a:r>
                        <a:rPr lang="en" sz="1400" u="none" cap="none" strike="noStrike"/>
                        <a:t>Ledger</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Record of transactions	</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Record of votes cast</a:t>
                      </a:r>
                      <a:endParaRPr sz="1400" u="none" cap="none" strike="noStrike"/>
                    </a:p>
                  </a:txBody>
                  <a:tcPr marT="34300" marB="34300" marR="68600" marL="68600"/>
                </a:tc>
              </a:tr>
              <a:tr h="441475">
                <a:tc>
                  <a:txBody>
                    <a:bodyPr/>
                    <a:lstStyle/>
                    <a:p>
                      <a:pPr indent="0" lvl="0" marL="0" marR="0" rtl="0" algn="ctr">
                        <a:spcBef>
                          <a:spcPts val="0"/>
                        </a:spcBef>
                        <a:spcAft>
                          <a:spcPts val="0"/>
                        </a:spcAft>
                        <a:buClr>
                          <a:schemeClr val="dk1"/>
                        </a:buClr>
                        <a:buSzPts val="1400"/>
                        <a:buFont typeface="Calibri"/>
                        <a:buNone/>
                      </a:pPr>
                      <a:r>
                        <a:rPr lang="en" sz="1400" u="none" cap="none" strike="noStrike"/>
                        <a:t>Consensus</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Mechanism for agreement	</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Process for election results</a:t>
                      </a:r>
                      <a:endParaRPr sz="1400" u="none" cap="none" strike="noStrike"/>
                    </a:p>
                  </a:txBody>
                  <a:tcPr marT="34300" marB="34300" marR="68600" marL="68600"/>
                </a:tc>
              </a:tr>
              <a:tr h="485300">
                <a:tc>
                  <a:txBody>
                    <a:bodyPr/>
                    <a:lstStyle/>
                    <a:p>
                      <a:pPr indent="0" lvl="0" marL="0" marR="0" rtl="0" algn="ctr">
                        <a:spcBef>
                          <a:spcPts val="0"/>
                        </a:spcBef>
                        <a:spcAft>
                          <a:spcPts val="0"/>
                        </a:spcAft>
                        <a:buClr>
                          <a:schemeClr val="dk1"/>
                        </a:buClr>
                        <a:buSzPts val="1400"/>
                        <a:buFont typeface="Calibri"/>
                        <a:buNone/>
                      </a:pPr>
                      <a:r>
                        <a:rPr lang="en" sz="1400" u="none" cap="none" strike="noStrike"/>
                        <a:t>Transparency</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Visible transactions</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Visible and understandable process/results</a:t>
                      </a:r>
                      <a:endParaRPr sz="1400" u="none" cap="none" strike="noStrike"/>
                    </a:p>
                  </a:txBody>
                  <a:tcPr marT="34300" marB="34300" marR="68600" marL="68600"/>
                </a:tc>
              </a:tr>
              <a:tr h="277650">
                <a:tc>
                  <a:txBody>
                    <a:bodyPr/>
                    <a:lstStyle/>
                    <a:p>
                      <a:pPr indent="0" lvl="0" marL="0" marR="0" rtl="0" algn="ctr">
                        <a:spcBef>
                          <a:spcPts val="0"/>
                        </a:spcBef>
                        <a:spcAft>
                          <a:spcPts val="0"/>
                        </a:spcAft>
                        <a:buClr>
                          <a:schemeClr val="dk1"/>
                        </a:buClr>
                        <a:buSzPts val="1400"/>
                        <a:buFont typeface="Calibri"/>
                        <a:buNone/>
                      </a:pPr>
                      <a:r>
                        <a:rPr lang="en" sz="1400" u="none" cap="none" strike="noStrike"/>
                        <a:t>Immutability</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Unalterable recorded data</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Unalterable recorded votes</a:t>
                      </a:r>
                      <a:endParaRPr sz="1400" u="none" cap="none" strike="noStrike"/>
                    </a:p>
                  </a:txBody>
                  <a:tcPr marT="34300" marB="34300" marR="68600" marL="68600"/>
                </a:tc>
              </a:tr>
              <a:tr h="441475">
                <a:tc>
                  <a:txBody>
                    <a:bodyPr/>
                    <a:lstStyle/>
                    <a:p>
                      <a:pPr indent="0" lvl="0" marL="0" marR="0" rtl="0" algn="ctr">
                        <a:spcBef>
                          <a:spcPts val="0"/>
                        </a:spcBef>
                        <a:spcAft>
                          <a:spcPts val="0"/>
                        </a:spcAft>
                        <a:buClr>
                          <a:schemeClr val="dk1"/>
                        </a:buClr>
                        <a:buSzPts val="1400"/>
                        <a:buFont typeface="Calibri"/>
                        <a:buNone/>
                      </a:pPr>
                      <a:r>
                        <a:rPr lang="en" sz="1400" u="none" cap="none" strike="noStrike"/>
                        <a:t>Decentralization</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Reduced central control</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Reduced risk of manipulation</a:t>
                      </a:r>
                      <a:endParaRPr sz="1400" u="none" cap="none" strike="noStrike"/>
                    </a:p>
                  </a:txBody>
                  <a:tcPr marT="34300" marB="34300" marR="68600" marL="68600"/>
                </a:tc>
              </a:tr>
              <a:tr h="277175">
                <a:tc>
                  <a:txBody>
                    <a:bodyPr/>
                    <a:lstStyle/>
                    <a:p>
                      <a:pPr indent="0" lvl="0" marL="0" marR="0" rtl="0" algn="ctr">
                        <a:spcBef>
                          <a:spcPts val="0"/>
                        </a:spcBef>
                        <a:spcAft>
                          <a:spcPts val="0"/>
                        </a:spcAft>
                        <a:buClr>
                          <a:schemeClr val="dk1"/>
                        </a:buClr>
                        <a:buSzPts val="1400"/>
                        <a:buFont typeface="Calibri"/>
                        <a:buNone/>
                      </a:pPr>
                      <a:r>
                        <a:rPr lang="en" sz="1400" u="none" cap="none" strike="noStrike"/>
                        <a:t>Verification</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Validity of transactions</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Eligibility of voters</a:t>
                      </a:r>
                      <a:endParaRPr sz="1400" u="none" cap="none" strike="noStrike"/>
                    </a:p>
                  </a:txBody>
                  <a:tcPr marT="34300" marB="34300" marR="68600" marL="68600"/>
                </a:tc>
              </a:tr>
              <a:tr h="441950">
                <a:tc>
                  <a:txBody>
                    <a:bodyPr/>
                    <a:lstStyle/>
                    <a:p>
                      <a:pPr indent="0" lvl="0" marL="0" marR="0" rtl="0" algn="ctr">
                        <a:spcBef>
                          <a:spcPts val="0"/>
                        </a:spcBef>
                        <a:spcAft>
                          <a:spcPts val="0"/>
                        </a:spcAft>
                        <a:buClr>
                          <a:schemeClr val="dk1"/>
                        </a:buClr>
                        <a:buSzPts val="1400"/>
                        <a:buFont typeface="Calibri"/>
                        <a:buNone/>
                      </a:pPr>
                      <a:r>
                        <a:rPr lang="en" sz="1400" u="none" cap="none" strike="noStrike"/>
                        <a:t>Security</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Protection against tampering</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Protection against fraud</a:t>
                      </a:r>
                      <a:endParaRPr sz="1400" u="none" cap="none" strike="noStrike"/>
                    </a:p>
                  </a:txBody>
                  <a:tcPr marT="34300" marB="34300" marR="68600" marL="68600"/>
                </a:tc>
              </a:tr>
              <a:tr h="277175">
                <a:tc>
                  <a:txBody>
                    <a:bodyPr/>
                    <a:lstStyle/>
                    <a:p>
                      <a:pPr indent="0" lvl="0" marL="0" marR="0" rtl="0" algn="ctr">
                        <a:spcBef>
                          <a:spcPts val="0"/>
                        </a:spcBef>
                        <a:spcAft>
                          <a:spcPts val="0"/>
                        </a:spcAft>
                        <a:buClr>
                          <a:schemeClr val="dk1"/>
                        </a:buClr>
                        <a:buSzPts val="1400"/>
                        <a:buFont typeface="Calibri"/>
                        <a:buNone/>
                      </a:pPr>
                      <a:r>
                        <a:rPr lang="en" sz="1400" u="none" cap="none" strike="noStrike"/>
                        <a:t>Authentication</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Identity verification</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Voter identity verification</a:t>
                      </a:r>
                      <a:endParaRPr sz="1400" u="none" cap="none" strike="noStrike"/>
                    </a:p>
                  </a:txBody>
                  <a:tcPr marT="34300" marB="34300" marR="68600" marL="68600"/>
                </a:tc>
              </a:tr>
              <a:tr h="441475">
                <a:tc>
                  <a:txBody>
                    <a:bodyPr/>
                    <a:lstStyle/>
                    <a:p>
                      <a:pPr indent="0" lvl="0" marL="0" marR="0" rtl="0" algn="ctr">
                        <a:spcBef>
                          <a:spcPts val="0"/>
                        </a:spcBef>
                        <a:spcAft>
                          <a:spcPts val="0"/>
                        </a:spcAft>
                        <a:buClr>
                          <a:schemeClr val="dk1"/>
                        </a:buClr>
                        <a:buSzPts val="1400"/>
                        <a:buFont typeface="Calibri"/>
                        <a:buNone/>
                      </a:pPr>
                      <a:r>
                        <a:rPr lang="en" sz="1400" u="none" cap="none" strike="noStrike"/>
                        <a:t>Tokens or Ballots</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Representation of value</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Representation of individual votes</a:t>
                      </a:r>
                      <a:endParaRPr sz="1400" u="none" cap="none" strike="noStrike"/>
                    </a:p>
                  </a:txBody>
                  <a:tcPr marT="34300" marB="34300" marR="68600" marL="68600"/>
                </a:tc>
              </a:tr>
              <a:tr h="441950">
                <a:tc>
                  <a:txBody>
                    <a:bodyPr/>
                    <a:lstStyle/>
                    <a:p>
                      <a:pPr indent="0" lvl="0" marL="0" marR="0" rtl="0" algn="ctr">
                        <a:spcBef>
                          <a:spcPts val="0"/>
                        </a:spcBef>
                        <a:spcAft>
                          <a:spcPts val="0"/>
                        </a:spcAft>
                        <a:buClr>
                          <a:schemeClr val="dk1"/>
                        </a:buClr>
                        <a:buSzPts val="1400"/>
                        <a:buFont typeface="Calibri"/>
                        <a:buNone/>
                      </a:pPr>
                      <a:r>
                        <a:rPr lang="en" sz="1400" u="none" cap="none" strike="noStrike"/>
                        <a:t>Decentralized Consensus</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Ensures accuracy and integrity</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Ensures fairness and accuracy</a:t>
                      </a:r>
                      <a:endParaRPr sz="1400" u="none" cap="none" strike="noStrike"/>
                    </a:p>
                  </a:txBody>
                  <a:tcPr marT="34300" marB="34300" marR="68600" marL="68600"/>
                </a:tc>
              </a:tr>
              <a:tr h="441475">
                <a:tc>
                  <a:txBody>
                    <a:bodyPr/>
                    <a:lstStyle/>
                    <a:p>
                      <a:pPr indent="0" lvl="0" marL="0" marR="0" rtl="0" algn="ctr">
                        <a:spcBef>
                          <a:spcPts val="0"/>
                        </a:spcBef>
                        <a:spcAft>
                          <a:spcPts val="0"/>
                        </a:spcAft>
                        <a:buClr>
                          <a:schemeClr val="dk1"/>
                        </a:buClr>
                        <a:buSzPts val="1400"/>
                        <a:buFont typeface="Calibri"/>
                        <a:buNone/>
                      </a:pPr>
                      <a:r>
                        <a:rPr lang="en" sz="1400" u="none" cap="none" strike="noStrike"/>
                        <a:t>Anonymity and Privacy</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Balancing privacy concerns</a:t>
                      </a:r>
                      <a:endParaRPr sz="1400" u="none" cap="none" strike="noStrike"/>
                    </a:p>
                  </a:txBody>
                  <a:tcPr marT="34300" marB="34300" marR="68600" marL="68600"/>
                </a:tc>
                <a:tc>
                  <a:txBody>
                    <a:bodyPr/>
                    <a:lstStyle/>
                    <a:p>
                      <a:pPr indent="0" lvl="0" marL="0" marR="0" rtl="0" algn="ctr">
                        <a:spcBef>
                          <a:spcPts val="0"/>
                        </a:spcBef>
                        <a:spcAft>
                          <a:spcPts val="0"/>
                        </a:spcAft>
                        <a:buClr>
                          <a:schemeClr val="dk1"/>
                        </a:buClr>
                        <a:buSzPts val="1400"/>
                        <a:buFont typeface="Calibri"/>
                        <a:buNone/>
                      </a:pPr>
                      <a:r>
                        <a:rPr lang="en" sz="1400" u="none" cap="none" strike="noStrike"/>
                        <a:t>Preserving voter anonymity</a:t>
                      </a:r>
                      <a:endParaRPr sz="1400" u="none" cap="none" strike="noStrike"/>
                    </a:p>
                  </a:txBody>
                  <a:tcPr marT="34300" marB="34300" marR="68600" marL="686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nvSpPr>
        <p:spPr>
          <a:xfrm>
            <a:off x="73300" y="19625"/>
            <a:ext cx="9144000" cy="746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600">
                <a:solidFill>
                  <a:srgbClr val="0C0C0C"/>
                </a:solidFill>
                <a:latin typeface="Georgia"/>
                <a:ea typeface="Georgia"/>
                <a:cs typeface="Georgia"/>
                <a:sym typeface="Georgia"/>
              </a:rPr>
              <a:t>Traditional Voting</a:t>
            </a:r>
            <a:endParaRPr b="1" sz="2600">
              <a:solidFill>
                <a:srgbClr val="0C0C0C"/>
              </a:solidFill>
              <a:latin typeface="Georgia"/>
              <a:ea typeface="Georgia"/>
              <a:cs typeface="Georgia"/>
              <a:sym typeface="Georgia"/>
            </a:endParaRPr>
          </a:p>
          <a:p>
            <a:pPr indent="0" lvl="0" marL="0" marR="0" rtl="0" algn="ctr">
              <a:spcBef>
                <a:spcPts val="0"/>
              </a:spcBef>
              <a:spcAft>
                <a:spcPts val="0"/>
              </a:spcAft>
              <a:buNone/>
            </a:pPr>
            <a:r>
              <a:rPr b="1" lang="en" sz="1800">
                <a:solidFill>
                  <a:srgbClr val="0C0C0C"/>
                </a:solidFill>
                <a:latin typeface="Georgia"/>
                <a:ea typeface="Georgia"/>
                <a:cs typeface="Georgia"/>
                <a:sym typeface="Georgia"/>
              </a:rPr>
              <a:t>How it takes place</a:t>
            </a:r>
            <a:endParaRPr b="1" sz="1800">
              <a:solidFill>
                <a:srgbClr val="0C0C0C"/>
              </a:solidFill>
              <a:latin typeface="Georgia"/>
              <a:ea typeface="Georgia"/>
              <a:cs typeface="Georgia"/>
              <a:sym typeface="Georgia"/>
            </a:endParaRPr>
          </a:p>
        </p:txBody>
      </p:sp>
      <p:grpSp>
        <p:nvGrpSpPr>
          <p:cNvPr id="237" name="Google Shape;237;p29"/>
          <p:cNvGrpSpPr/>
          <p:nvPr/>
        </p:nvGrpSpPr>
        <p:grpSpPr>
          <a:xfrm>
            <a:off x="0" y="5015308"/>
            <a:ext cx="9144000" cy="128192"/>
            <a:chOff x="0" y="6498807"/>
            <a:chExt cx="12192000" cy="170923"/>
          </a:xfrm>
        </p:grpSpPr>
        <p:sp>
          <p:nvSpPr>
            <p:cNvPr id="238" name="Google Shape;238;p29"/>
            <p:cNvSpPr/>
            <p:nvPr/>
          </p:nvSpPr>
          <p:spPr>
            <a:xfrm>
              <a:off x="0" y="6498807"/>
              <a:ext cx="12192000" cy="101893"/>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29"/>
            <p:cNvSpPr/>
            <p:nvPr/>
          </p:nvSpPr>
          <p:spPr>
            <a:xfrm>
              <a:off x="0" y="6577100"/>
              <a:ext cx="12192000" cy="92630"/>
            </a:xfrm>
            <a:prstGeom prst="rect">
              <a:avLst/>
            </a:prstGeom>
            <a:solidFill>
              <a:srgbClr val="3053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240" name="Google Shape;240;p29"/>
          <p:cNvPicPr preferRelativeResize="0"/>
          <p:nvPr/>
        </p:nvPicPr>
        <p:blipFill rotWithShape="1">
          <a:blip r:embed="rId3">
            <a:alphaModFix/>
          </a:blip>
          <a:srcRect b="0" l="0" r="0" t="0"/>
          <a:stretch/>
        </p:blipFill>
        <p:spPr>
          <a:xfrm>
            <a:off x="279559" y="768679"/>
            <a:ext cx="3866198" cy="3798094"/>
          </a:xfrm>
          <a:prstGeom prst="rect">
            <a:avLst/>
          </a:prstGeom>
          <a:noFill/>
          <a:ln>
            <a:noFill/>
          </a:ln>
        </p:spPr>
      </p:pic>
      <p:sp>
        <p:nvSpPr>
          <p:cNvPr id="241" name="Google Shape;241;p29"/>
          <p:cNvSpPr txBox="1"/>
          <p:nvPr/>
        </p:nvSpPr>
        <p:spPr>
          <a:xfrm>
            <a:off x="4346375" y="766026"/>
            <a:ext cx="3954900" cy="41982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Citizens visit polling stations on election day for </a:t>
            </a:r>
            <a:r>
              <a:rPr lang="en">
                <a:solidFill>
                  <a:schemeClr val="dk1"/>
                </a:solidFill>
                <a:latin typeface="Calibri"/>
                <a:ea typeface="Calibri"/>
                <a:cs typeface="Calibri"/>
                <a:sym typeface="Calibri"/>
              </a:rPr>
              <a:t> Automatic voting- e voting using evm or using i voting using internet browsers.  </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They verify their identity, receive a ballot, and cast their votes in private booths using EVMs. But </a:t>
            </a:r>
            <a:r>
              <a:rPr lang="en">
                <a:solidFill>
                  <a:schemeClr val="dk1"/>
                </a:solidFill>
                <a:latin typeface="Calibri"/>
                <a:ea typeface="Calibri"/>
                <a:cs typeface="Calibri"/>
                <a:sym typeface="Calibri"/>
              </a:rPr>
              <a:t>EVM can be injected any malware into the device  that will mess with the server.</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Voters press buttons beside their chosen candidates.</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Votes are stored electronically and then counted.</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Results are announced, and winners declared based on majority votes.</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This process ensures the democratic selection of representatives and decisions.</a:t>
            </a:r>
            <a:endParaRPr>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nvSpPr>
        <p:spPr>
          <a:xfrm>
            <a:off x="0" y="123443"/>
            <a:ext cx="9144000" cy="46053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600">
                <a:solidFill>
                  <a:srgbClr val="0C0C0C"/>
                </a:solidFill>
                <a:latin typeface="Georgia"/>
                <a:ea typeface="Georgia"/>
                <a:cs typeface="Georgia"/>
                <a:sym typeface="Georgia"/>
              </a:rPr>
              <a:t>Voter Fraud Issues &amp; Challenges</a:t>
            </a:r>
            <a:endParaRPr b="1" sz="2600">
              <a:solidFill>
                <a:srgbClr val="0C0C0C"/>
              </a:solidFill>
              <a:latin typeface="Georgia"/>
              <a:ea typeface="Georgia"/>
              <a:cs typeface="Georgia"/>
              <a:sym typeface="Georgia"/>
            </a:endParaRPr>
          </a:p>
        </p:txBody>
      </p:sp>
      <p:sp>
        <p:nvSpPr>
          <p:cNvPr id="247" name="Google Shape;247;p30"/>
          <p:cNvSpPr txBox="1"/>
          <p:nvPr/>
        </p:nvSpPr>
        <p:spPr>
          <a:xfrm>
            <a:off x="51435" y="653415"/>
            <a:ext cx="8993029" cy="4377214"/>
          </a:xfrm>
          <a:prstGeom prst="rect">
            <a:avLst/>
          </a:prstGeom>
          <a:noFill/>
          <a:ln>
            <a:noFill/>
          </a:ln>
        </p:spPr>
        <p:txBody>
          <a:bodyPr anchorCtr="0" anchor="t" bIns="34275" lIns="68575" spcFirstLastPara="1" rIns="68575" wrap="square" tIns="34275">
            <a:noAutofit/>
          </a:bodyPr>
          <a:lstStyle/>
          <a:p>
            <a:pPr indent="-260350" lvl="0" marL="254000" marR="0" rtl="0" algn="l">
              <a:spcBef>
                <a:spcPts val="0"/>
              </a:spcBef>
              <a:spcAft>
                <a:spcPts val="0"/>
              </a:spcAft>
              <a:buClr>
                <a:srgbClr val="FF0000"/>
              </a:buClr>
              <a:buSzPts val="1700"/>
              <a:buFont typeface="Noto Sans Symbols"/>
              <a:buChar char="🗵"/>
            </a:pPr>
            <a:r>
              <a:rPr b="1" lang="en" sz="1700">
                <a:solidFill>
                  <a:srgbClr val="0C0C0C"/>
                </a:solidFill>
                <a:latin typeface="Georgia"/>
                <a:ea typeface="Georgia"/>
                <a:cs typeface="Georgia"/>
                <a:sym typeface="Georgia"/>
              </a:rPr>
              <a:t>Voter Impersonation: </a:t>
            </a:r>
            <a:r>
              <a:rPr lang="en" sz="1700">
                <a:solidFill>
                  <a:srgbClr val="0C0C0C"/>
                </a:solidFill>
                <a:latin typeface="Georgia"/>
                <a:ea typeface="Georgia"/>
                <a:cs typeface="Georgia"/>
                <a:sym typeface="Georgia"/>
              </a:rPr>
              <a:t>Someone pretends to be another voter, casting a fraudulent ballot in their name. Traditional systems may rely on visual verification of voter identity, making it challenging to prevent impersonation.</a:t>
            </a:r>
            <a:endParaRPr sz="1700">
              <a:solidFill>
                <a:srgbClr val="0C0C0C"/>
              </a:solidFill>
              <a:latin typeface="Georgia"/>
              <a:ea typeface="Georgia"/>
              <a:cs typeface="Georgia"/>
              <a:sym typeface="Georgia"/>
            </a:endParaRPr>
          </a:p>
          <a:p>
            <a:pPr indent="-260350" lvl="0" marL="254000" marR="0" rtl="0" algn="l">
              <a:spcBef>
                <a:spcPts val="0"/>
              </a:spcBef>
              <a:spcAft>
                <a:spcPts val="0"/>
              </a:spcAft>
              <a:buClr>
                <a:srgbClr val="00B050"/>
              </a:buClr>
              <a:buSzPts val="1700"/>
              <a:buFont typeface="Noto Sans Symbols"/>
              <a:buChar char="☑"/>
            </a:pPr>
            <a:r>
              <a:rPr b="1" i="1" lang="en" sz="1700">
                <a:solidFill>
                  <a:srgbClr val="0C0C0C"/>
                </a:solidFill>
                <a:latin typeface="Georgia"/>
                <a:ea typeface="Georgia"/>
                <a:cs typeface="Georgia"/>
                <a:sym typeface="Georgia"/>
              </a:rPr>
              <a:t>Solution</a:t>
            </a:r>
            <a:r>
              <a:rPr lang="en" sz="1700">
                <a:solidFill>
                  <a:srgbClr val="0C0C0C"/>
                </a:solidFill>
                <a:latin typeface="Georgia"/>
                <a:ea typeface="Georgia"/>
                <a:cs typeface="Georgia"/>
                <a:sym typeface="Georgia"/>
              </a:rPr>
              <a:t>: Blockchain ensures unique voter identity through cryptographic verification.</a:t>
            </a:r>
            <a:endParaRPr sz="1700">
              <a:solidFill>
                <a:srgbClr val="0C0C0C"/>
              </a:solidFill>
              <a:latin typeface="Georgia"/>
              <a:ea typeface="Georgia"/>
              <a:cs typeface="Georgia"/>
              <a:sym typeface="Georgia"/>
            </a:endParaRPr>
          </a:p>
          <a:p>
            <a:pPr indent="0" lvl="0" marL="0" marR="0" rtl="0" algn="l">
              <a:spcBef>
                <a:spcPts val="0"/>
              </a:spcBef>
              <a:spcAft>
                <a:spcPts val="0"/>
              </a:spcAft>
              <a:buClr>
                <a:schemeClr val="dk1"/>
              </a:buClr>
              <a:buSzPts val="1700"/>
              <a:buFont typeface="Noto Sans Symbols"/>
              <a:buNone/>
            </a:pPr>
            <a:r>
              <a:t/>
            </a:r>
            <a:endParaRPr sz="1700">
              <a:solidFill>
                <a:srgbClr val="0C0C0C"/>
              </a:solidFill>
              <a:latin typeface="Georgia"/>
              <a:ea typeface="Georgia"/>
              <a:cs typeface="Georgia"/>
              <a:sym typeface="Georgia"/>
            </a:endParaRPr>
          </a:p>
          <a:p>
            <a:pPr indent="-260350" lvl="0" marL="254000" marR="0" rtl="0" algn="l">
              <a:spcBef>
                <a:spcPts val="0"/>
              </a:spcBef>
              <a:spcAft>
                <a:spcPts val="0"/>
              </a:spcAft>
              <a:buClr>
                <a:srgbClr val="FF0000"/>
              </a:buClr>
              <a:buSzPts val="1700"/>
              <a:buFont typeface="Noto Sans Symbols"/>
              <a:buChar char="🗵"/>
            </a:pPr>
            <a:r>
              <a:rPr b="1" lang="en" sz="1700">
                <a:solidFill>
                  <a:srgbClr val="0C0C0C"/>
                </a:solidFill>
                <a:latin typeface="Georgia"/>
                <a:ea typeface="Georgia"/>
                <a:cs typeface="Georgia"/>
                <a:sym typeface="Georgia"/>
              </a:rPr>
              <a:t>Ballot Stuffing: </a:t>
            </a:r>
            <a:r>
              <a:rPr lang="en" sz="1700">
                <a:solidFill>
                  <a:srgbClr val="0C0C0C"/>
                </a:solidFill>
                <a:latin typeface="Georgia"/>
                <a:ea typeface="Georgia"/>
                <a:cs typeface="Georgia"/>
                <a:sym typeface="Georgia"/>
              </a:rPr>
              <a:t>Illegitimate votes are added to the ballot box, often by individuals or groups attempting to influence the outcome.</a:t>
            </a:r>
            <a:endParaRPr sz="1700">
              <a:solidFill>
                <a:srgbClr val="0C0C0C"/>
              </a:solidFill>
              <a:latin typeface="Georgia"/>
              <a:ea typeface="Georgia"/>
              <a:cs typeface="Georgia"/>
              <a:sym typeface="Georgia"/>
            </a:endParaRPr>
          </a:p>
          <a:p>
            <a:pPr indent="-260350" lvl="0" marL="254000" marR="0" rtl="0" algn="l">
              <a:spcBef>
                <a:spcPts val="0"/>
              </a:spcBef>
              <a:spcAft>
                <a:spcPts val="0"/>
              </a:spcAft>
              <a:buClr>
                <a:srgbClr val="00B050"/>
              </a:buClr>
              <a:buSzPts val="1700"/>
              <a:buFont typeface="Noto Sans Symbols"/>
              <a:buChar char="☑"/>
            </a:pPr>
            <a:r>
              <a:rPr b="1" i="1" lang="en" sz="1700">
                <a:solidFill>
                  <a:srgbClr val="0C0C0C"/>
                </a:solidFill>
                <a:latin typeface="Georgia"/>
                <a:ea typeface="Georgia"/>
                <a:cs typeface="Georgia"/>
                <a:sym typeface="Georgia"/>
              </a:rPr>
              <a:t>Solution</a:t>
            </a:r>
            <a:r>
              <a:rPr lang="en" sz="1700">
                <a:solidFill>
                  <a:srgbClr val="0C0C0C"/>
                </a:solidFill>
                <a:latin typeface="Georgia"/>
                <a:ea typeface="Georgia"/>
                <a:cs typeface="Georgia"/>
                <a:sym typeface="Georgia"/>
              </a:rPr>
              <a:t>: Immutable blockchain records prevent unauthorized addition of ballots.</a:t>
            </a:r>
            <a:endParaRPr sz="1700">
              <a:solidFill>
                <a:srgbClr val="0C0C0C"/>
              </a:solidFill>
              <a:latin typeface="Georgia"/>
              <a:ea typeface="Georgia"/>
              <a:cs typeface="Georgia"/>
              <a:sym typeface="Georgia"/>
            </a:endParaRPr>
          </a:p>
          <a:p>
            <a:pPr indent="-152400" lvl="0" marL="254000" marR="0" rtl="0" algn="l">
              <a:spcBef>
                <a:spcPts val="0"/>
              </a:spcBef>
              <a:spcAft>
                <a:spcPts val="0"/>
              </a:spcAft>
              <a:buClr>
                <a:schemeClr val="dk1"/>
              </a:buClr>
              <a:buSzPts val="1700"/>
              <a:buFont typeface="Noto Sans Symbols"/>
              <a:buNone/>
            </a:pPr>
            <a:r>
              <a:t/>
            </a:r>
            <a:endParaRPr sz="1700">
              <a:solidFill>
                <a:srgbClr val="0C0C0C"/>
              </a:solidFill>
              <a:latin typeface="Georgia"/>
              <a:ea typeface="Georgia"/>
              <a:cs typeface="Georgia"/>
              <a:sym typeface="Georgia"/>
            </a:endParaRPr>
          </a:p>
          <a:p>
            <a:pPr indent="-260350" lvl="0" marL="254000" marR="0" rtl="0" algn="l">
              <a:spcBef>
                <a:spcPts val="0"/>
              </a:spcBef>
              <a:spcAft>
                <a:spcPts val="0"/>
              </a:spcAft>
              <a:buClr>
                <a:srgbClr val="FF0000"/>
              </a:buClr>
              <a:buSzPts val="1700"/>
              <a:buFont typeface="Noto Sans Symbols"/>
              <a:buChar char="🗵"/>
            </a:pPr>
            <a:r>
              <a:rPr b="1" lang="en" sz="1700">
                <a:solidFill>
                  <a:srgbClr val="0C0C0C"/>
                </a:solidFill>
                <a:latin typeface="Georgia"/>
                <a:ea typeface="Georgia"/>
                <a:cs typeface="Georgia"/>
                <a:sym typeface="Georgia"/>
              </a:rPr>
              <a:t>Tampering with Results: </a:t>
            </a:r>
            <a:r>
              <a:rPr lang="en" sz="1700">
                <a:solidFill>
                  <a:srgbClr val="0C0C0C"/>
                </a:solidFill>
                <a:latin typeface="Georgia"/>
                <a:ea typeface="Georgia"/>
                <a:cs typeface="Georgia"/>
                <a:sym typeface="Georgia"/>
              </a:rPr>
              <a:t>The manipulation or alteration of vote counts or election records to change the election's outcome.</a:t>
            </a:r>
            <a:endParaRPr sz="1700">
              <a:solidFill>
                <a:srgbClr val="0C0C0C"/>
              </a:solidFill>
              <a:latin typeface="Georgia"/>
              <a:ea typeface="Georgia"/>
              <a:cs typeface="Georgia"/>
              <a:sym typeface="Georgia"/>
            </a:endParaRPr>
          </a:p>
          <a:p>
            <a:pPr indent="-260350" lvl="0" marL="254000" marR="0" rtl="0" algn="l">
              <a:spcBef>
                <a:spcPts val="0"/>
              </a:spcBef>
              <a:spcAft>
                <a:spcPts val="0"/>
              </a:spcAft>
              <a:buClr>
                <a:srgbClr val="00B050"/>
              </a:buClr>
              <a:buSzPts val="1700"/>
              <a:buFont typeface="Noto Sans Symbols"/>
              <a:buChar char="☑"/>
            </a:pPr>
            <a:r>
              <a:rPr b="1" i="1" lang="en" sz="1700">
                <a:solidFill>
                  <a:srgbClr val="0C0C0C"/>
                </a:solidFill>
                <a:latin typeface="Georgia"/>
                <a:ea typeface="Georgia"/>
                <a:cs typeface="Georgia"/>
                <a:sym typeface="Georgia"/>
              </a:rPr>
              <a:t>Solution</a:t>
            </a:r>
            <a:r>
              <a:rPr lang="en" sz="1700">
                <a:solidFill>
                  <a:srgbClr val="0C0C0C"/>
                </a:solidFill>
                <a:latin typeface="Georgia"/>
                <a:ea typeface="Georgia"/>
                <a:cs typeface="Georgia"/>
                <a:sym typeface="Georgia"/>
              </a:rPr>
              <a:t>: Tamper-proof blockchain ensures the integrity of election results.</a:t>
            </a:r>
            <a:endParaRPr sz="1700">
              <a:solidFill>
                <a:srgbClr val="0C0C0C"/>
              </a:solidFill>
              <a:latin typeface="Georgia"/>
              <a:ea typeface="Georgia"/>
              <a:cs typeface="Georgia"/>
              <a:sym typeface="Georgia"/>
            </a:endParaRPr>
          </a:p>
          <a:p>
            <a:pPr indent="0" lvl="0" marL="0" marR="0" rtl="0" algn="l">
              <a:spcBef>
                <a:spcPts val="0"/>
              </a:spcBef>
              <a:spcAft>
                <a:spcPts val="0"/>
              </a:spcAft>
              <a:buClr>
                <a:schemeClr val="dk1"/>
              </a:buClr>
              <a:buSzPts val="1700"/>
              <a:buFont typeface="Noto Sans Symbols"/>
              <a:buNone/>
            </a:pPr>
            <a:r>
              <a:t/>
            </a:r>
            <a:endParaRPr sz="1700">
              <a:solidFill>
                <a:srgbClr val="0C0C0C"/>
              </a:solidFill>
              <a:latin typeface="Georgia"/>
              <a:ea typeface="Georgia"/>
              <a:cs typeface="Georgia"/>
              <a:sym typeface="Georgia"/>
            </a:endParaRPr>
          </a:p>
          <a:p>
            <a:pPr indent="-260350" lvl="0" marL="254000" marR="0" rtl="0" algn="l">
              <a:spcBef>
                <a:spcPts val="0"/>
              </a:spcBef>
              <a:spcAft>
                <a:spcPts val="0"/>
              </a:spcAft>
              <a:buClr>
                <a:srgbClr val="FF0000"/>
              </a:buClr>
              <a:buSzPts val="1700"/>
              <a:buFont typeface="Noto Sans Symbols"/>
              <a:buChar char="🗵"/>
            </a:pPr>
            <a:r>
              <a:rPr b="1" lang="en" sz="1700">
                <a:solidFill>
                  <a:srgbClr val="0C0C0C"/>
                </a:solidFill>
                <a:latin typeface="Georgia"/>
                <a:ea typeface="Georgia"/>
                <a:cs typeface="Georgia"/>
                <a:sym typeface="Georgia"/>
              </a:rPr>
              <a:t>Inaccurate Voter Rolls</a:t>
            </a:r>
            <a:r>
              <a:rPr lang="en" sz="1700">
                <a:solidFill>
                  <a:srgbClr val="0C0C0C"/>
                </a:solidFill>
                <a:latin typeface="Georgia"/>
                <a:ea typeface="Georgia"/>
                <a:cs typeface="Georgia"/>
                <a:sym typeface="Georgia"/>
              </a:rPr>
              <a:t>: Outdated or inaccurate voter registration lists can lead to confusion, disenfranchisement, or potential fraud.</a:t>
            </a:r>
            <a:endParaRPr sz="1700">
              <a:solidFill>
                <a:srgbClr val="0C0C0C"/>
              </a:solidFill>
              <a:latin typeface="Georgia"/>
              <a:ea typeface="Georgia"/>
              <a:cs typeface="Georgia"/>
              <a:sym typeface="Georgia"/>
            </a:endParaRPr>
          </a:p>
          <a:p>
            <a:pPr indent="-260350" lvl="0" marL="254000" marR="0" rtl="0" algn="l">
              <a:spcBef>
                <a:spcPts val="0"/>
              </a:spcBef>
              <a:spcAft>
                <a:spcPts val="0"/>
              </a:spcAft>
              <a:buClr>
                <a:srgbClr val="00B050"/>
              </a:buClr>
              <a:buSzPts val="1700"/>
              <a:buFont typeface="Noto Sans Symbols"/>
              <a:buChar char="☑"/>
            </a:pPr>
            <a:r>
              <a:rPr b="1" i="1" lang="en" sz="1700">
                <a:solidFill>
                  <a:srgbClr val="0C0C0C"/>
                </a:solidFill>
                <a:latin typeface="Georgia"/>
                <a:ea typeface="Georgia"/>
                <a:cs typeface="Georgia"/>
                <a:sym typeface="Georgia"/>
              </a:rPr>
              <a:t>Solution</a:t>
            </a:r>
            <a:r>
              <a:rPr lang="en" sz="1700">
                <a:solidFill>
                  <a:srgbClr val="0C0C0C"/>
                </a:solidFill>
                <a:latin typeface="Georgia"/>
                <a:ea typeface="Georgia"/>
                <a:cs typeface="Georgia"/>
                <a:sym typeface="Georgia"/>
              </a:rPr>
              <a:t>: Blockchain maintains accurate, up-to-date voter registration lists.</a:t>
            </a:r>
            <a:endParaRPr sz="1700">
              <a:solidFill>
                <a:srgbClr val="0C0C0C"/>
              </a:solidFill>
              <a:latin typeface="Georgia"/>
              <a:ea typeface="Georgia"/>
              <a:cs typeface="Georgia"/>
              <a:sym typeface="Georgia"/>
            </a:endParaRPr>
          </a:p>
          <a:p>
            <a:pPr indent="-152400" lvl="0" marL="254000" marR="0" rtl="0" algn="l">
              <a:spcBef>
                <a:spcPts val="0"/>
              </a:spcBef>
              <a:spcAft>
                <a:spcPts val="0"/>
              </a:spcAft>
              <a:buClr>
                <a:schemeClr val="dk1"/>
              </a:buClr>
              <a:buSzPts val="1700"/>
              <a:buFont typeface="Noto Sans Symbols"/>
              <a:buNone/>
            </a:pPr>
            <a:r>
              <a:t/>
            </a:r>
            <a:endParaRPr sz="1700">
              <a:solidFill>
                <a:srgbClr val="0C0C0C"/>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nvSpPr>
        <p:spPr>
          <a:xfrm>
            <a:off x="117634" y="1371124"/>
            <a:ext cx="8941594" cy="2744629"/>
          </a:xfrm>
          <a:prstGeom prst="rect">
            <a:avLst/>
          </a:prstGeom>
          <a:noFill/>
          <a:ln>
            <a:noFill/>
          </a:ln>
        </p:spPr>
        <p:txBody>
          <a:bodyPr anchorCtr="0" anchor="t" bIns="34275" lIns="68575" spcFirstLastPara="1" rIns="68575" wrap="square" tIns="34275">
            <a:noAutofit/>
          </a:bodyPr>
          <a:lstStyle/>
          <a:p>
            <a:pPr indent="-254000" lvl="0" marL="254000" marR="0" rtl="0" algn="l">
              <a:spcBef>
                <a:spcPts val="0"/>
              </a:spcBef>
              <a:spcAft>
                <a:spcPts val="0"/>
              </a:spcAft>
              <a:buClr>
                <a:srgbClr val="00B050"/>
              </a:buClr>
              <a:buSzPts val="1800"/>
              <a:buFont typeface="SimSun"/>
              <a:buChar char="＋"/>
            </a:pPr>
            <a:r>
              <a:rPr lang="en" sz="1800">
                <a:solidFill>
                  <a:srgbClr val="0C0C0C"/>
                </a:solidFill>
                <a:latin typeface="Georgia"/>
                <a:ea typeface="Georgia"/>
                <a:cs typeface="Georgia"/>
                <a:sym typeface="Georgia"/>
              </a:rPr>
              <a:t>No more </a:t>
            </a:r>
            <a:r>
              <a:rPr b="1" lang="en" sz="1800">
                <a:solidFill>
                  <a:srgbClr val="0C0C0C"/>
                </a:solidFill>
                <a:latin typeface="Georgia"/>
                <a:ea typeface="Georgia"/>
                <a:cs typeface="Georgia"/>
                <a:sym typeface="Georgia"/>
              </a:rPr>
              <a:t>Overcrowded polling stations</a:t>
            </a:r>
            <a:r>
              <a:rPr lang="en" sz="1800">
                <a:solidFill>
                  <a:srgbClr val="0C0C0C"/>
                </a:solidFill>
                <a:latin typeface="Georgia"/>
                <a:ea typeface="Georgia"/>
                <a:cs typeface="Georgia"/>
                <a:sym typeface="Georgia"/>
              </a:rPr>
              <a:t> and </a:t>
            </a:r>
            <a:r>
              <a:rPr b="1" lang="en" sz="1800">
                <a:solidFill>
                  <a:srgbClr val="0C0C0C"/>
                </a:solidFill>
                <a:latin typeface="Georgia"/>
                <a:ea typeface="Georgia"/>
                <a:cs typeface="Georgia"/>
                <a:sym typeface="Georgia"/>
              </a:rPr>
              <a:t>long waiting lines </a:t>
            </a:r>
            <a:endParaRPr b="1" sz="1800">
              <a:solidFill>
                <a:srgbClr val="0C0C0C"/>
              </a:solidFill>
              <a:latin typeface="Georgia"/>
              <a:ea typeface="Georgia"/>
              <a:cs typeface="Georgia"/>
              <a:sym typeface="Georgia"/>
            </a:endParaRPr>
          </a:p>
          <a:p>
            <a:pPr indent="0" lvl="0" marL="0" marR="0" rtl="0" algn="l">
              <a:spcBef>
                <a:spcPts val="0"/>
              </a:spcBef>
              <a:spcAft>
                <a:spcPts val="0"/>
              </a:spcAft>
              <a:buClr>
                <a:srgbClr val="00B050"/>
              </a:buClr>
              <a:buSzPts val="1800"/>
              <a:buFont typeface="SimSun"/>
              <a:buNone/>
            </a:pPr>
            <a:r>
              <a:t/>
            </a:r>
            <a:endParaRPr b="1" sz="1800">
              <a:solidFill>
                <a:srgbClr val="0C0C0C"/>
              </a:solidFill>
              <a:latin typeface="Georgia"/>
              <a:ea typeface="Georgia"/>
              <a:cs typeface="Georgia"/>
              <a:sym typeface="Georgia"/>
            </a:endParaRPr>
          </a:p>
          <a:p>
            <a:pPr indent="-254000" lvl="0" marL="254000" marR="0" rtl="0" algn="l">
              <a:spcBef>
                <a:spcPts val="0"/>
              </a:spcBef>
              <a:spcAft>
                <a:spcPts val="0"/>
              </a:spcAft>
              <a:buClr>
                <a:srgbClr val="00B050"/>
              </a:buClr>
              <a:buSzPts val="1800"/>
              <a:buFont typeface="SimSun"/>
              <a:buChar char="＋"/>
            </a:pPr>
            <a:r>
              <a:rPr lang="en" sz="1800">
                <a:solidFill>
                  <a:srgbClr val="0C0C0C"/>
                </a:solidFill>
                <a:latin typeface="Georgia"/>
                <a:ea typeface="Georgia"/>
                <a:cs typeface="Georgia"/>
                <a:sym typeface="Georgia"/>
              </a:rPr>
              <a:t>Accessibility to voters with </a:t>
            </a:r>
            <a:r>
              <a:rPr b="1" lang="en" sz="1800">
                <a:solidFill>
                  <a:srgbClr val="0C0C0C"/>
                </a:solidFill>
                <a:latin typeface="Georgia"/>
                <a:ea typeface="Georgia"/>
                <a:cs typeface="Georgia"/>
                <a:sym typeface="Georgia"/>
              </a:rPr>
              <a:t>disabilities </a:t>
            </a:r>
            <a:r>
              <a:rPr lang="en" sz="1800">
                <a:solidFill>
                  <a:srgbClr val="0C0C0C"/>
                </a:solidFill>
                <a:latin typeface="Georgia"/>
                <a:ea typeface="Georgia"/>
                <a:cs typeface="Georgia"/>
                <a:sym typeface="Georgia"/>
              </a:rPr>
              <a:t>or those living in </a:t>
            </a:r>
            <a:r>
              <a:rPr b="1" lang="en" sz="1800">
                <a:solidFill>
                  <a:srgbClr val="0C0C0C"/>
                </a:solidFill>
                <a:latin typeface="Georgia"/>
                <a:ea typeface="Georgia"/>
                <a:cs typeface="Georgia"/>
                <a:sym typeface="Georgia"/>
              </a:rPr>
              <a:t>remote areas</a:t>
            </a:r>
            <a:endParaRPr b="1" sz="1800">
              <a:solidFill>
                <a:srgbClr val="0C0C0C"/>
              </a:solidFill>
              <a:latin typeface="Georgia"/>
              <a:ea typeface="Georgia"/>
              <a:cs typeface="Georgia"/>
              <a:sym typeface="Georgia"/>
            </a:endParaRPr>
          </a:p>
          <a:p>
            <a:pPr indent="0" lvl="0" marL="0" marR="0" rtl="0" algn="l">
              <a:spcBef>
                <a:spcPts val="0"/>
              </a:spcBef>
              <a:spcAft>
                <a:spcPts val="0"/>
              </a:spcAft>
              <a:buClr>
                <a:srgbClr val="00B050"/>
              </a:buClr>
              <a:buSzPts val="1800"/>
              <a:buFont typeface="SimSun"/>
              <a:buNone/>
            </a:pPr>
            <a:r>
              <a:t/>
            </a:r>
            <a:endParaRPr b="1" sz="1800">
              <a:solidFill>
                <a:srgbClr val="0C0C0C"/>
              </a:solidFill>
              <a:latin typeface="Georgia"/>
              <a:ea typeface="Georgia"/>
              <a:cs typeface="Georgia"/>
              <a:sym typeface="Georgia"/>
            </a:endParaRPr>
          </a:p>
          <a:p>
            <a:pPr indent="-254000" lvl="0" marL="254000" marR="0" rtl="0" algn="l">
              <a:spcBef>
                <a:spcPts val="0"/>
              </a:spcBef>
              <a:spcAft>
                <a:spcPts val="0"/>
              </a:spcAft>
              <a:buClr>
                <a:srgbClr val="00B050"/>
              </a:buClr>
              <a:buSzPts val="1800"/>
              <a:buFont typeface="SimSun"/>
              <a:buChar char="＋"/>
            </a:pPr>
            <a:r>
              <a:rPr lang="en" sz="1800">
                <a:solidFill>
                  <a:srgbClr val="0C0C0C"/>
                </a:solidFill>
                <a:latin typeface="Georgia"/>
                <a:ea typeface="Georgia"/>
                <a:cs typeface="Georgia"/>
                <a:sym typeface="Georgia"/>
              </a:rPr>
              <a:t>Not vulnerable to </a:t>
            </a:r>
            <a:r>
              <a:rPr b="1" lang="en" sz="1800">
                <a:solidFill>
                  <a:srgbClr val="0C0C0C"/>
                </a:solidFill>
                <a:latin typeface="Georgia"/>
                <a:ea typeface="Georgia"/>
                <a:cs typeface="Georgia"/>
                <a:sym typeface="Georgia"/>
              </a:rPr>
              <a:t>physical security breaches</a:t>
            </a:r>
            <a:r>
              <a:rPr lang="en" sz="1800">
                <a:solidFill>
                  <a:srgbClr val="0C0C0C"/>
                </a:solidFill>
                <a:latin typeface="Georgia"/>
                <a:ea typeface="Georgia"/>
                <a:cs typeface="Georgia"/>
                <a:sym typeface="Georgia"/>
              </a:rPr>
              <a:t>, </a:t>
            </a:r>
            <a:r>
              <a:rPr b="1" lang="en" sz="1800">
                <a:solidFill>
                  <a:srgbClr val="0C0C0C"/>
                </a:solidFill>
                <a:latin typeface="Georgia"/>
                <a:ea typeface="Georgia"/>
                <a:cs typeface="Georgia"/>
                <a:sym typeface="Georgia"/>
              </a:rPr>
              <a:t>theft of ballots</a:t>
            </a:r>
            <a:r>
              <a:rPr lang="en" sz="1800">
                <a:solidFill>
                  <a:srgbClr val="0C0C0C"/>
                </a:solidFill>
                <a:latin typeface="Georgia"/>
                <a:ea typeface="Georgia"/>
                <a:cs typeface="Georgia"/>
                <a:sym typeface="Georgia"/>
              </a:rPr>
              <a:t>, and unauthorized access to election materials</a:t>
            </a:r>
            <a:endParaRPr sz="1800">
              <a:solidFill>
                <a:srgbClr val="0C0C0C"/>
              </a:solidFill>
              <a:latin typeface="Georgia"/>
              <a:ea typeface="Georgia"/>
              <a:cs typeface="Georgia"/>
              <a:sym typeface="Georgia"/>
            </a:endParaRPr>
          </a:p>
          <a:p>
            <a:pPr indent="0" lvl="0" marL="0" marR="0" rtl="0" algn="l">
              <a:spcBef>
                <a:spcPts val="0"/>
              </a:spcBef>
              <a:spcAft>
                <a:spcPts val="0"/>
              </a:spcAft>
              <a:buClr>
                <a:srgbClr val="00B050"/>
              </a:buClr>
              <a:buSzPts val="1800"/>
              <a:buFont typeface="SimSun"/>
              <a:buNone/>
            </a:pPr>
            <a:r>
              <a:t/>
            </a:r>
            <a:endParaRPr sz="1800">
              <a:solidFill>
                <a:srgbClr val="0C0C0C"/>
              </a:solidFill>
              <a:latin typeface="Georgia"/>
              <a:ea typeface="Georgia"/>
              <a:cs typeface="Georgia"/>
              <a:sym typeface="Georgia"/>
            </a:endParaRPr>
          </a:p>
          <a:p>
            <a:pPr indent="-254000" lvl="0" marL="254000" marR="0" rtl="0" algn="l">
              <a:spcBef>
                <a:spcPts val="0"/>
              </a:spcBef>
              <a:spcAft>
                <a:spcPts val="0"/>
              </a:spcAft>
              <a:buClr>
                <a:srgbClr val="00B050"/>
              </a:buClr>
              <a:buSzPts val="1800"/>
              <a:buFont typeface="SimSun"/>
              <a:buChar char="＋"/>
            </a:pPr>
            <a:r>
              <a:rPr lang="en" sz="1800">
                <a:solidFill>
                  <a:srgbClr val="0C0C0C"/>
                </a:solidFill>
                <a:latin typeface="Georgia"/>
                <a:ea typeface="Georgia"/>
                <a:cs typeface="Georgia"/>
                <a:sym typeface="Georgia"/>
              </a:rPr>
              <a:t> </a:t>
            </a:r>
            <a:r>
              <a:rPr b="1" lang="en" sz="1800">
                <a:solidFill>
                  <a:srgbClr val="0C0C0C"/>
                </a:solidFill>
                <a:latin typeface="Georgia"/>
                <a:ea typeface="Georgia"/>
                <a:cs typeface="Georgia"/>
                <a:sym typeface="Georgia"/>
              </a:rPr>
              <a:t>Immutable Records</a:t>
            </a:r>
            <a:r>
              <a:rPr lang="en" sz="1800">
                <a:solidFill>
                  <a:srgbClr val="0C0C0C"/>
                </a:solidFill>
                <a:latin typeface="Georgia"/>
                <a:ea typeface="Georgia"/>
                <a:cs typeface="Georgia"/>
                <a:sym typeface="Georgia"/>
              </a:rPr>
              <a:t>: Once recorded, votes on the blockchain cannot be altered, ensuring the integrity of election results.</a:t>
            </a:r>
            <a:endParaRPr sz="1800">
              <a:solidFill>
                <a:srgbClr val="0C0C0C"/>
              </a:solidFill>
              <a:latin typeface="Georgia"/>
              <a:ea typeface="Georgia"/>
              <a:cs typeface="Georgia"/>
              <a:sym typeface="Georgia"/>
            </a:endParaRPr>
          </a:p>
          <a:p>
            <a:pPr indent="0" lvl="0" marL="0" marR="0" rtl="0" algn="l">
              <a:spcBef>
                <a:spcPts val="0"/>
              </a:spcBef>
              <a:spcAft>
                <a:spcPts val="0"/>
              </a:spcAft>
              <a:buClr>
                <a:srgbClr val="00B050"/>
              </a:buClr>
              <a:buSzPts val="1800"/>
              <a:buFont typeface="SimSun"/>
              <a:buNone/>
            </a:pPr>
            <a:r>
              <a:t/>
            </a:r>
            <a:endParaRPr sz="1800">
              <a:solidFill>
                <a:srgbClr val="0C0C0C"/>
              </a:solidFill>
              <a:latin typeface="Georgia"/>
              <a:ea typeface="Georgia"/>
              <a:cs typeface="Georgia"/>
              <a:sym typeface="Georgia"/>
            </a:endParaRPr>
          </a:p>
          <a:p>
            <a:pPr indent="0" lvl="0" marL="0" marR="0" rtl="0" algn="l">
              <a:spcBef>
                <a:spcPts val="0"/>
              </a:spcBef>
              <a:spcAft>
                <a:spcPts val="0"/>
              </a:spcAft>
              <a:buClr>
                <a:srgbClr val="00B050"/>
              </a:buClr>
              <a:buSzPts val="1800"/>
              <a:buFont typeface="SimSun"/>
              <a:buNone/>
            </a:pPr>
            <a:r>
              <a:t/>
            </a:r>
            <a:endParaRPr sz="1800">
              <a:solidFill>
                <a:srgbClr val="0C0C0C"/>
              </a:solidFill>
              <a:latin typeface="Georgia"/>
              <a:ea typeface="Georgia"/>
              <a:cs typeface="Georgia"/>
              <a:sym typeface="Georgia"/>
            </a:endParaRPr>
          </a:p>
        </p:txBody>
      </p:sp>
      <p:sp>
        <p:nvSpPr>
          <p:cNvPr id="253" name="Google Shape;253;p31"/>
          <p:cNvSpPr txBox="1"/>
          <p:nvPr/>
        </p:nvSpPr>
        <p:spPr>
          <a:xfrm>
            <a:off x="0" y="229646"/>
            <a:ext cx="9144000" cy="46053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600">
                <a:solidFill>
                  <a:srgbClr val="0C0C0C"/>
                </a:solidFill>
                <a:latin typeface="Georgia"/>
                <a:ea typeface="Georgia"/>
                <a:cs typeface="Georgia"/>
                <a:sym typeface="Georgia"/>
              </a:rPr>
              <a:t>Benefits of Using Blockchain in Voting</a:t>
            </a:r>
            <a:endParaRPr b="1" sz="2600">
              <a:solidFill>
                <a:srgbClr val="0C0C0C"/>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nvSpPr>
        <p:spPr>
          <a:xfrm>
            <a:off x="163354" y="0"/>
            <a:ext cx="8762524" cy="493014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Case Studies</a:t>
            </a:r>
            <a:endParaRPr b="1"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n" sz="1800">
                <a:solidFill>
                  <a:schemeClr val="dk1"/>
                </a:solidFill>
                <a:latin typeface="Calibri"/>
                <a:ea typeface="Calibri"/>
                <a:cs typeface="Calibri"/>
                <a:sym typeface="Calibri"/>
              </a:rPr>
              <a:t>Real-world examples of blockchain in voting systems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1. Estonia's e-Residency Program</a:t>
            </a:r>
            <a:r>
              <a:rPr lang="en" sz="1800">
                <a:solidFill>
                  <a:schemeClr val="dk1"/>
                </a:solidFill>
                <a:latin typeface="Calibri"/>
                <a:ea typeface="Calibri"/>
                <a:cs typeface="Calibri"/>
                <a:sym typeface="Calibri"/>
              </a:rPr>
              <a:t>: Estonia has been a pioneer in using blockchain for voting. They have tested blockchain-based e-residency cards that allow eligible residents to vote securely online.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2. Voatz</a:t>
            </a:r>
            <a:r>
              <a:rPr lang="en" sz="1800">
                <a:solidFill>
                  <a:schemeClr val="dk1"/>
                </a:solidFill>
                <a:latin typeface="Calibri"/>
                <a:ea typeface="Calibri"/>
                <a:cs typeface="Calibri"/>
                <a:sym typeface="Calibri"/>
              </a:rPr>
              <a:t>: Voatz was a U.S.-based blockchain voting platform that conducted pilot projects in several states. It aimed to make voting more accessible and secure through mobile voting apps.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n" sz="1800">
                <a:solidFill>
                  <a:schemeClr val="dk1"/>
                </a:solidFill>
                <a:latin typeface="Calibri"/>
                <a:ea typeface="Calibri"/>
                <a:cs typeface="Calibri"/>
                <a:sym typeface="Calibri"/>
              </a:rPr>
              <a:t>Issues and Challenges: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1. Security Concerns: </a:t>
            </a:r>
            <a:r>
              <a:rPr lang="en" sz="1800">
                <a:solidFill>
                  <a:schemeClr val="dk1"/>
                </a:solidFill>
                <a:latin typeface="Calibri"/>
                <a:ea typeface="Calibri"/>
                <a:cs typeface="Calibri"/>
                <a:sym typeface="Calibri"/>
              </a:rPr>
              <a:t>Despite being a pioneer in blockchain-based voting, Estonia's system faced concerns about the security of its digital ID cards and potential vulnerabilities.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2. Privacy Concerns: </a:t>
            </a:r>
            <a:r>
              <a:rPr lang="en" sz="1800">
                <a:solidFill>
                  <a:schemeClr val="dk1"/>
                </a:solidFill>
                <a:latin typeface="Calibri"/>
                <a:ea typeface="Calibri"/>
                <a:cs typeface="Calibri"/>
                <a:sym typeface="Calibri"/>
              </a:rPr>
              <a:t>There were concerns about the level of privacy in the system, with worries that individual voting choices could potentially be traced back to voters.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3. Limited Adoption: </a:t>
            </a:r>
            <a:r>
              <a:rPr lang="en" sz="1800">
                <a:solidFill>
                  <a:schemeClr val="dk1"/>
                </a:solidFill>
                <a:latin typeface="Calibri"/>
                <a:ea typeface="Calibri"/>
                <a:cs typeface="Calibri"/>
                <a:sym typeface="Calibri"/>
              </a:rPr>
              <a:t>While Estonia's e-Residency program is innovative, its use is primarily limited to Estonian e-residents, which makes it a unique case that may not be easily scalable or applicable to other countries.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nvSpPr>
        <p:spPr>
          <a:xfrm>
            <a:off x="112871" y="101918"/>
            <a:ext cx="8880158" cy="55102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600">
                <a:solidFill>
                  <a:schemeClr val="dk1"/>
                </a:solidFill>
                <a:latin typeface="Calibri"/>
                <a:ea typeface="Calibri"/>
                <a:cs typeface="Calibri"/>
                <a:sym typeface="Calibri"/>
              </a:rPr>
              <a:t>Implementation</a:t>
            </a:r>
            <a:endParaRPr b="1" sz="2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600">
              <a:solidFill>
                <a:schemeClr val="dk1"/>
              </a:solidFill>
              <a:latin typeface="Calibri"/>
              <a:ea typeface="Calibri"/>
              <a:cs typeface="Calibri"/>
              <a:sym typeface="Calibri"/>
            </a:endParaRPr>
          </a:p>
        </p:txBody>
      </p:sp>
      <p:grpSp>
        <p:nvGrpSpPr>
          <p:cNvPr id="264" name="Google Shape;264;p33"/>
          <p:cNvGrpSpPr/>
          <p:nvPr/>
        </p:nvGrpSpPr>
        <p:grpSpPr>
          <a:xfrm>
            <a:off x="396716" y="587216"/>
            <a:ext cx="8623459" cy="3394233"/>
            <a:chOff x="694248" y="1262267"/>
            <a:chExt cx="11497968" cy="4270759"/>
          </a:xfrm>
        </p:grpSpPr>
        <p:grpSp>
          <p:nvGrpSpPr>
            <p:cNvPr id="265" name="Google Shape;265;p33"/>
            <p:cNvGrpSpPr/>
            <p:nvPr/>
          </p:nvGrpSpPr>
          <p:grpSpPr>
            <a:xfrm>
              <a:off x="694248" y="1376750"/>
              <a:ext cx="4702733" cy="4156276"/>
              <a:chOff x="2871797" y="688886"/>
              <a:chExt cx="6259338" cy="5532004"/>
            </a:xfrm>
          </p:grpSpPr>
          <p:sp>
            <p:nvSpPr>
              <p:cNvPr id="266" name="Google Shape;266;p33"/>
              <p:cNvSpPr/>
              <p:nvPr/>
            </p:nvSpPr>
            <p:spPr>
              <a:xfrm>
                <a:off x="3005185" y="1422092"/>
                <a:ext cx="1078677" cy="1078677"/>
              </a:xfrm>
              <a:custGeom>
                <a:rect b="b" l="l" r="r" t="t"/>
                <a:pathLst>
                  <a:path extrusionOk="0" h="1078677" w="1078677">
                    <a:moveTo>
                      <a:pt x="0" y="0"/>
                    </a:moveTo>
                    <a:lnTo>
                      <a:pt x="1078678" y="0"/>
                    </a:lnTo>
                    <a:lnTo>
                      <a:pt x="1078678" y="1078678"/>
                    </a:lnTo>
                    <a:lnTo>
                      <a:pt x="0" y="1078678"/>
                    </a:ln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33"/>
              <p:cNvSpPr/>
              <p:nvPr/>
            </p:nvSpPr>
            <p:spPr>
              <a:xfrm>
                <a:off x="3005185" y="1081249"/>
                <a:ext cx="1381886" cy="340842"/>
              </a:xfrm>
              <a:custGeom>
                <a:rect b="b" l="l" r="r" t="t"/>
                <a:pathLst>
                  <a:path extrusionOk="0" h="340842" w="1381886">
                    <a:moveTo>
                      <a:pt x="0" y="340843"/>
                    </a:moveTo>
                    <a:lnTo>
                      <a:pt x="303124" y="0"/>
                    </a:lnTo>
                    <a:lnTo>
                      <a:pt x="1381887" y="0"/>
                    </a:lnTo>
                    <a:lnTo>
                      <a:pt x="1078678" y="340843"/>
                    </a:lnTo>
                    <a:lnTo>
                      <a:pt x="0" y="340843"/>
                    </a:lnTo>
                    <a:close/>
                  </a:path>
                </a:pathLst>
              </a:custGeom>
              <a:solidFill>
                <a:srgbClr val="3C66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33"/>
              <p:cNvSpPr/>
              <p:nvPr/>
            </p:nvSpPr>
            <p:spPr>
              <a:xfrm>
                <a:off x="4083862" y="1081249"/>
                <a:ext cx="303209" cy="1419520"/>
              </a:xfrm>
              <a:custGeom>
                <a:rect b="b" l="l" r="r" t="t"/>
                <a:pathLst>
                  <a:path extrusionOk="0" h="1419520" w="303209">
                    <a:moveTo>
                      <a:pt x="0" y="340843"/>
                    </a:moveTo>
                    <a:lnTo>
                      <a:pt x="0" y="1419520"/>
                    </a:lnTo>
                    <a:lnTo>
                      <a:pt x="303209" y="1078678"/>
                    </a:lnTo>
                    <a:lnTo>
                      <a:pt x="303209" y="0"/>
                    </a:lnTo>
                    <a:lnTo>
                      <a:pt x="0" y="340843"/>
                    </a:lnTo>
                    <a:close/>
                  </a:path>
                </a:pathLst>
              </a:custGeom>
              <a:solidFill>
                <a:srgbClr val="284B8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33"/>
              <p:cNvSpPr/>
              <p:nvPr/>
            </p:nvSpPr>
            <p:spPr>
              <a:xfrm>
                <a:off x="4243825" y="1786423"/>
                <a:ext cx="951290" cy="28889"/>
              </a:xfrm>
              <a:custGeom>
                <a:rect b="b" l="l" r="r" t="t"/>
                <a:pathLst>
                  <a:path extrusionOk="0" h="28889" w="951290">
                    <a:moveTo>
                      <a:pt x="951290" y="28889"/>
                    </a:moveTo>
                    <a:lnTo>
                      <a:pt x="866937" y="28889"/>
                    </a:lnTo>
                    <a:lnTo>
                      <a:pt x="866937" y="0"/>
                    </a:lnTo>
                    <a:lnTo>
                      <a:pt x="951290" y="0"/>
                    </a:lnTo>
                    <a:close/>
                    <a:moveTo>
                      <a:pt x="809073" y="28889"/>
                    </a:moveTo>
                    <a:lnTo>
                      <a:pt x="722405" y="28889"/>
                    </a:lnTo>
                    <a:lnTo>
                      <a:pt x="722405" y="0"/>
                    </a:lnTo>
                    <a:lnTo>
                      <a:pt x="809073" y="0"/>
                    </a:lnTo>
                    <a:close/>
                    <a:moveTo>
                      <a:pt x="664626" y="28889"/>
                    </a:moveTo>
                    <a:lnTo>
                      <a:pt x="577958" y="28889"/>
                    </a:lnTo>
                    <a:lnTo>
                      <a:pt x="577958" y="0"/>
                    </a:lnTo>
                    <a:lnTo>
                      <a:pt x="664626" y="0"/>
                    </a:lnTo>
                    <a:close/>
                    <a:moveTo>
                      <a:pt x="520179" y="28889"/>
                    </a:moveTo>
                    <a:lnTo>
                      <a:pt x="433426" y="28889"/>
                    </a:lnTo>
                    <a:lnTo>
                      <a:pt x="433426" y="0"/>
                    </a:lnTo>
                    <a:lnTo>
                      <a:pt x="520179" y="0"/>
                    </a:lnTo>
                    <a:close/>
                    <a:moveTo>
                      <a:pt x="375647" y="28889"/>
                    </a:moveTo>
                    <a:lnTo>
                      <a:pt x="288979" y="28889"/>
                    </a:lnTo>
                    <a:lnTo>
                      <a:pt x="288979" y="0"/>
                    </a:lnTo>
                    <a:lnTo>
                      <a:pt x="375647" y="0"/>
                    </a:lnTo>
                    <a:close/>
                    <a:moveTo>
                      <a:pt x="231200" y="28889"/>
                    </a:moveTo>
                    <a:lnTo>
                      <a:pt x="144447" y="28889"/>
                    </a:lnTo>
                    <a:lnTo>
                      <a:pt x="144447" y="0"/>
                    </a:lnTo>
                    <a:lnTo>
                      <a:pt x="231200" y="0"/>
                    </a:lnTo>
                    <a:close/>
                    <a:moveTo>
                      <a:pt x="86668" y="28889"/>
                    </a:moveTo>
                    <a:lnTo>
                      <a:pt x="0" y="28889"/>
                    </a:lnTo>
                    <a:lnTo>
                      <a:pt x="0" y="0"/>
                    </a:lnTo>
                    <a:lnTo>
                      <a:pt x="86668" y="0"/>
                    </a:lnTo>
                    <a:close/>
                  </a:path>
                </a:pathLst>
              </a:custGeom>
              <a:solidFill>
                <a:srgbClr val="7DB5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33"/>
              <p:cNvSpPr/>
              <p:nvPr/>
            </p:nvSpPr>
            <p:spPr>
              <a:xfrm>
                <a:off x="5141452" y="1158916"/>
                <a:ext cx="1487414" cy="1487414"/>
              </a:xfrm>
              <a:custGeom>
                <a:rect b="b" l="l" r="r" t="t"/>
                <a:pathLst>
                  <a:path extrusionOk="0" h="1487414" w="1487414">
                    <a:moveTo>
                      <a:pt x="0" y="0"/>
                    </a:moveTo>
                    <a:lnTo>
                      <a:pt x="1487414" y="0"/>
                    </a:lnTo>
                    <a:lnTo>
                      <a:pt x="1487414" y="1487415"/>
                    </a:lnTo>
                    <a:lnTo>
                      <a:pt x="0" y="1487415"/>
                    </a:lnTo>
                    <a:close/>
                  </a:path>
                </a:pathLst>
              </a:custGeom>
              <a:solidFill>
                <a:srgbClr val="587B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33"/>
              <p:cNvSpPr/>
              <p:nvPr/>
            </p:nvSpPr>
            <p:spPr>
              <a:xfrm>
                <a:off x="5141452" y="688886"/>
                <a:ext cx="1905495" cy="470030"/>
              </a:xfrm>
              <a:custGeom>
                <a:rect b="b" l="l" r="r" t="t"/>
                <a:pathLst>
                  <a:path extrusionOk="0" h="470030" w="1905495">
                    <a:moveTo>
                      <a:pt x="0" y="470030"/>
                    </a:moveTo>
                    <a:lnTo>
                      <a:pt x="418081" y="0"/>
                    </a:lnTo>
                    <a:lnTo>
                      <a:pt x="1905495" y="0"/>
                    </a:lnTo>
                    <a:lnTo>
                      <a:pt x="1487414" y="470030"/>
                    </a:lnTo>
                    <a:lnTo>
                      <a:pt x="0" y="470030"/>
                    </a:lnTo>
                    <a:close/>
                  </a:path>
                </a:pathLst>
              </a:custGeom>
              <a:solidFill>
                <a:srgbClr val="759B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33"/>
              <p:cNvSpPr/>
              <p:nvPr/>
            </p:nvSpPr>
            <p:spPr>
              <a:xfrm>
                <a:off x="6628866" y="688886"/>
                <a:ext cx="418080" cy="1957444"/>
              </a:xfrm>
              <a:custGeom>
                <a:rect b="b" l="l" r="r" t="t"/>
                <a:pathLst>
                  <a:path extrusionOk="0" h="1957444" w="418080">
                    <a:moveTo>
                      <a:pt x="0" y="470030"/>
                    </a:moveTo>
                    <a:lnTo>
                      <a:pt x="0" y="1957445"/>
                    </a:lnTo>
                    <a:lnTo>
                      <a:pt x="418081" y="1487414"/>
                    </a:lnTo>
                    <a:lnTo>
                      <a:pt x="418081" y="0"/>
                    </a:lnTo>
                    <a:lnTo>
                      <a:pt x="0" y="470030"/>
                    </a:lnTo>
                    <a:close/>
                  </a:path>
                </a:pathLst>
              </a:custGeom>
              <a:solidFill>
                <a:srgbClr val="4B71B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33"/>
              <p:cNvSpPr/>
              <p:nvPr/>
            </p:nvSpPr>
            <p:spPr>
              <a:xfrm>
                <a:off x="5545817" y="1355031"/>
                <a:ext cx="691286" cy="1049297"/>
              </a:xfrm>
              <a:custGeom>
                <a:rect b="b" l="l" r="r" t="t"/>
                <a:pathLst>
                  <a:path extrusionOk="0" h="1049297" w="691286">
                    <a:moveTo>
                      <a:pt x="631279" y="438850"/>
                    </a:moveTo>
                    <a:lnTo>
                      <a:pt x="631279" y="217508"/>
                    </a:lnTo>
                    <a:cubicBezTo>
                      <a:pt x="631279" y="171137"/>
                      <a:pt x="616239" y="126017"/>
                      <a:pt x="588417" y="88921"/>
                    </a:cubicBezTo>
                    <a:cubicBezTo>
                      <a:pt x="560886" y="51628"/>
                      <a:pt x="522270" y="23993"/>
                      <a:pt x="478089" y="9968"/>
                    </a:cubicBezTo>
                    <a:cubicBezTo>
                      <a:pt x="448947" y="2082"/>
                      <a:pt x="418743" y="-1159"/>
                      <a:pt x="388592" y="367"/>
                    </a:cubicBezTo>
                    <a:lnTo>
                      <a:pt x="303552" y="367"/>
                    </a:lnTo>
                    <a:cubicBezTo>
                      <a:pt x="266836" y="-220"/>
                      <a:pt x="230473" y="7609"/>
                      <a:pt x="197253" y="23255"/>
                    </a:cubicBezTo>
                    <a:cubicBezTo>
                      <a:pt x="155179" y="44280"/>
                      <a:pt x="121066" y="78393"/>
                      <a:pt x="100041" y="120467"/>
                    </a:cubicBezTo>
                    <a:cubicBezTo>
                      <a:pt x="84758" y="151405"/>
                      <a:pt x="76919" y="185488"/>
                      <a:pt x="77152" y="219994"/>
                    </a:cubicBezTo>
                    <a:lnTo>
                      <a:pt x="77153" y="439107"/>
                    </a:lnTo>
                    <a:lnTo>
                      <a:pt x="0" y="439107"/>
                    </a:lnTo>
                    <a:lnTo>
                      <a:pt x="0" y="929283"/>
                    </a:lnTo>
                    <a:cubicBezTo>
                      <a:pt x="0" y="995565"/>
                      <a:pt x="53732" y="1049298"/>
                      <a:pt x="120015" y="1049298"/>
                    </a:cubicBezTo>
                    <a:lnTo>
                      <a:pt x="571272" y="1049298"/>
                    </a:lnTo>
                    <a:cubicBezTo>
                      <a:pt x="637554" y="1049298"/>
                      <a:pt x="691287" y="995565"/>
                      <a:pt x="691287" y="929283"/>
                    </a:cubicBezTo>
                    <a:lnTo>
                      <a:pt x="691287" y="438850"/>
                    </a:lnTo>
                    <a:close/>
                    <a:moveTo>
                      <a:pt x="144618" y="217508"/>
                    </a:moveTo>
                    <a:cubicBezTo>
                      <a:pt x="144404" y="201237"/>
                      <a:pt x="147014" y="185052"/>
                      <a:pt x="152333" y="169673"/>
                    </a:cubicBezTo>
                    <a:cubicBezTo>
                      <a:pt x="158177" y="153166"/>
                      <a:pt x="166596" y="137686"/>
                      <a:pt x="177279" y="123811"/>
                    </a:cubicBezTo>
                    <a:cubicBezTo>
                      <a:pt x="188887" y="109180"/>
                      <a:pt x="203207" y="96926"/>
                      <a:pt x="219456" y="87720"/>
                    </a:cubicBezTo>
                    <a:cubicBezTo>
                      <a:pt x="235937" y="78081"/>
                      <a:pt x="254134" y="71734"/>
                      <a:pt x="273034" y="69032"/>
                    </a:cubicBezTo>
                    <a:cubicBezTo>
                      <a:pt x="273891" y="69032"/>
                      <a:pt x="276806" y="68518"/>
                      <a:pt x="284093" y="68004"/>
                    </a:cubicBezTo>
                    <a:cubicBezTo>
                      <a:pt x="287093" y="68004"/>
                      <a:pt x="290351" y="68004"/>
                      <a:pt x="294379" y="68004"/>
                    </a:cubicBezTo>
                    <a:lnTo>
                      <a:pt x="413452" y="68004"/>
                    </a:lnTo>
                    <a:cubicBezTo>
                      <a:pt x="429865" y="67762"/>
                      <a:pt x="446195" y="70373"/>
                      <a:pt x="461715" y="75719"/>
                    </a:cubicBezTo>
                    <a:cubicBezTo>
                      <a:pt x="478239" y="81525"/>
                      <a:pt x="493724" y="89948"/>
                      <a:pt x="507577" y="100665"/>
                    </a:cubicBezTo>
                    <a:cubicBezTo>
                      <a:pt x="522271" y="112207"/>
                      <a:pt x="534536" y="126541"/>
                      <a:pt x="543668" y="142842"/>
                    </a:cubicBezTo>
                    <a:cubicBezTo>
                      <a:pt x="553293" y="159298"/>
                      <a:pt x="559639" y="177464"/>
                      <a:pt x="562356" y="196334"/>
                    </a:cubicBezTo>
                    <a:cubicBezTo>
                      <a:pt x="562897" y="200028"/>
                      <a:pt x="563241" y="203748"/>
                      <a:pt x="563384" y="207478"/>
                    </a:cubicBezTo>
                    <a:cubicBezTo>
                      <a:pt x="563384" y="210479"/>
                      <a:pt x="563384" y="213736"/>
                      <a:pt x="563384" y="217594"/>
                    </a:cubicBezTo>
                    <a:lnTo>
                      <a:pt x="563384" y="439107"/>
                    </a:lnTo>
                    <a:lnTo>
                      <a:pt x="144618" y="439107"/>
                    </a:lnTo>
                    <a:close/>
                    <a:moveTo>
                      <a:pt x="368532" y="752946"/>
                    </a:moveTo>
                    <a:lnTo>
                      <a:pt x="368532" y="870990"/>
                    </a:lnTo>
                    <a:cubicBezTo>
                      <a:pt x="368532" y="879562"/>
                      <a:pt x="358330" y="886849"/>
                      <a:pt x="345729" y="886849"/>
                    </a:cubicBezTo>
                    <a:lnTo>
                      <a:pt x="345215" y="886849"/>
                    </a:lnTo>
                    <a:cubicBezTo>
                      <a:pt x="332613" y="886849"/>
                      <a:pt x="322412" y="879820"/>
                      <a:pt x="322412" y="870990"/>
                    </a:cubicBezTo>
                    <a:lnTo>
                      <a:pt x="322412" y="752946"/>
                    </a:lnTo>
                    <a:cubicBezTo>
                      <a:pt x="273869" y="740211"/>
                      <a:pt x="244842" y="690535"/>
                      <a:pt x="257578" y="641993"/>
                    </a:cubicBezTo>
                    <a:cubicBezTo>
                      <a:pt x="270314" y="593450"/>
                      <a:pt x="319989" y="564423"/>
                      <a:pt x="368532" y="577159"/>
                    </a:cubicBezTo>
                    <a:cubicBezTo>
                      <a:pt x="417074" y="589894"/>
                      <a:pt x="446101" y="639570"/>
                      <a:pt x="433365" y="688113"/>
                    </a:cubicBezTo>
                    <a:cubicBezTo>
                      <a:pt x="425041" y="719842"/>
                      <a:pt x="400261" y="744622"/>
                      <a:pt x="368532" y="75294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33"/>
              <p:cNvSpPr/>
              <p:nvPr/>
            </p:nvSpPr>
            <p:spPr>
              <a:xfrm>
                <a:off x="6837863" y="1694697"/>
                <a:ext cx="951376" cy="28889"/>
              </a:xfrm>
              <a:custGeom>
                <a:rect b="b" l="l" r="r" t="t"/>
                <a:pathLst>
                  <a:path extrusionOk="0" h="28889" w="951376">
                    <a:moveTo>
                      <a:pt x="951376" y="28889"/>
                    </a:moveTo>
                    <a:lnTo>
                      <a:pt x="866937" y="28889"/>
                    </a:lnTo>
                    <a:lnTo>
                      <a:pt x="866937" y="0"/>
                    </a:lnTo>
                    <a:lnTo>
                      <a:pt x="951376" y="0"/>
                    </a:lnTo>
                    <a:close/>
                    <a:moveTo>
                      <a:pt x="809158" y="28889"/>
                    </a:moveTo>
                    <a:lnTo>
                      <a:pt x="722405" y="28889"/>
                    </a:lnTo>
                    <a:lnTo>
                      <a:pt x="722405" y="0"/>
                    </a:lnTo>
                    <a:lnTo>
                      <a:pt x="809158" y="0"/>
                    </a:lnTo>
                    <a:close/>
                    <a:moveTo>
                      <a:pt x="664626" y="28889"/>
                    </a:moveTo>
                    <a:lnTo>
                      <a:pt x="578301" y="28889"/>
                    </a:lnTo>
                    <a:lnTo>
                      <a:pt x="578301" y="0"/>
                    </a:lnTo>
                    <a:lnTo>
                      <a:pt x="664969" y="0"/>
                    </a:lnTo>
                    <a:close/>
                    <a:moveTo>
                      <a:pt x="520179" y="28889"/>
                    </a:moveTo>
                    <a:lnTo>
                      <a:pt x="433511" y="28889"/>
                    </a:lnTo>
                    <a:lnTo>
                      <a:pt x="433511" y="0"/>
                    </a:lnTo>
                    <a:lnTo>
                      <a:pt x="520179" y="0"/>
                    </a:lnTo>
                    <a:close/>
                    <a:moveTo>
                      <a:pt x="375647" y="28889"/>
                    </a:moveTo>
                    <a:lnTo>
                      <a:pt x="288979" y="28889"/>
                    </a:lnTo>
                    <a:lnTo>
                      <a:pt x="288979" y="0"/>
                    </a:lnTo>
                    <a:lnTo>
                      <a:pt x="375647" y="0"/>
                    </a:lnTo>
                    <a:close/>
                    <a:moveTo>
                      <a:pt x="231201" y="28889"/>
                    </a:moveTo>
                    <a:lnTo>
                      <a:pt x="144533" y="28889"/>
                    </a:lnTo>
                    <a:lnTo>
                      <a:pt x="144533" y="0"/>
                    </a:lnTo>
                    <a:lnTo>
                      <a:pt x="231201" y="0"/>
                    </a:lnTo>
                    <a:close/>
                    <a:moveTo>
                      <a:pt x="86754" y="28889"/>
                    </a:moveTo>
                    <a:lnTo>
                      <a:pt x="0" y="28889"/>
                    </a:lnTo>
                    <a:lnTo>
                      <a:pt x="0" y="0"/>
                    </a:lnTo>
                    <a:lnTo>
                      <a:pt x="86754" y="0"/>
                    </a:lnTo>
                    <a:close/>
                  </a:path>
                </a:pathLst>
              </a:custGeom>
              <a:solidFill>
                <a:srgbClr val="7DB5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 name="Google Shape;275;p33"/>
              <p:cNvSpPr/>
              <p:nvPr/>
            </p:nvSpPr>
            <p:spPr>
              <a:xfrm>
                <a:off x="7769437" y="1389002"/>
                <a:ext cx="935859" cy="935859"/>
              </a:xfrm>
              <a:custGeom>
                <a:rect b="b" l="l" r="r" t="t"/>
                <a:pathLst>
                  <a:path extrusionOk="0" h="935859" w="935859">
                    <a:moveTo>
                      <a:pt x="0" y="0"/>
                    </a:moveTo>
                    <a:lnTo>
                      <a:pt x="935860" y="0"/>
                    </a:lnTo>
                    <a:lnTo>
                      <a:pt x="935860" y="935860"/>
                    </a:lnTo>
                    <a:lnTo>
                      <a:pt x="0" y="935860"/>
                    </a:ln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33"/>
              <p:cNvSpPr/>
              <p:nvPr/>
            </p:nvSpPr>
            <p:spPr>
              <a:xfrm>
                <a:off x="7769437" y="1093336"/>
                <a:ext cx="1198949" cy="295665"/>
              </a:xfrm>
              <a:custGeom>
                <a:rect b="b" l="l" r="r" t="t"/>
                <a:pathLst>
                  <a:path extrusionOk="0" h="295665" w="1198949">
                    <a:moveTo>
                      <a:pt x="0" y="295666"/>
                    </a:moveTo>
                    <a:lnTo>
                      <a:pt x="263004" y="0"/>
                    </a:lnTo>
                    <a:lnTo>
                      <a:pt x="1198950" y="0"/>
                    </a:lnTo>
                    <a:lnTo>
                      <a:pt x="935860" y="295666"/>
                    </a:lnTo>
                    <a:lnTo>
                      <a:pt x="0" y="295666"/>
                    </a:lnTo>
                    <a:close/>
                  </a:path>
                </a:pathLst>
              </a:custGeom>
              <a:solidFill>
                <a:srgbClr val="3C66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33"/>
              <p:cNvSpPr/>
              <p:nvPr/>
            </p:nvSpPr>
            <p:spPr>
              <a:xfrm>
                <a:off x="8705297" y="1093336"/>
                <a:ext cx="263090" cy="1231610"/>
              </a:xfrm>
              <a:custGeom>
                <a:rect b="b" l="l" r="r" t="t"/>
                <a:pathLst>
                  <a:path extrusionOk="0" h="1231610" w="263090">
                    <a:moveTo>
                      <a:pt x="0" y="295666"/>
                    </a:moveTo>
                    <a:lnTo>
                      <a:pt x="0" y="1231611"/>
                    </a:lnTo>
                    <a:lnTo>
                      <a:pt x="263090" y="935860"/>
                    </a:lnTo>
                    <a:lnTo>
                      <a:pt x="263090" y="0"/>
                    </a:lnTo>
                    <a:lnTo>
                      <a:pt x="0" y="295666"/>
                    </a:lnTo>
                    <a:close/>
                  </a:path>
                </a:pathLst>
              </a:custGeom>
              <a:solidFill>
                <a:srgbClr val="284B8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33"/>
              <p:cNvSpPr/>
              <p:nvPr/>
            </p:nvSpPr>
            <p:spPr>
              <a:xfrm>
                <a:off x="3313195" y="6063500"/>
                <a:ext cx="169392" cy="157390"/>
              </a:xfrm>
              <a:custGeom>
                <a:rect b="b" l="l" r="r" t="t"/>
                <a:pathLst>
                  <a:path extrusionOk="0" h="157390" w="169392">
                    <a:moveTo>
                      <a:pt x="164163" y="54949"/>
                    </a:moveTo>
                    <a:lnTo>
                      <a:pt x="158848" y="109814"/>
                    </a:lnTo>
                    <a:lnTo>
                      <a:pt x="47663" y="157391"/>
                    </a:lnTo>
                    <a:lnTo>
                      <a:pt x="0" y="98926"/>
                    </a:lnTo>
                    <a:lnTo>
                      <a:pt x="58207" y="47663"/>
                    </a:lnTo>
                    <a:lnTo>
                      <a:pt x="169393" y="0"/>
                    </a:lnTo>
                    <a:lnTo>
                      <a:pt x="164163" y="54949"/>
                    </a:lnTo>
                    <a:close/>
                  </a:path>
                </a:pathLst>
              </a:custGeom>
              <a:solidFill>
                <a:srgbClr val="151F2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 name="Google Shape;279;p33"/>
              <p:cNvSpPr/>
              <p:nvPr/>
            </p:nvSpPr>
            <p:spPr>
              <a:xfrm>
                <a:off x="3215554" y="4885724"/>
                <a:ext cx="354558" cy="1229896"/>
              </a:xfrm>
              <a:custGeom>
                <a:rect b="b" l="l" r="r" t="t"/>
                <a:pathLst>
                  <a:path extrusionOk="0" h="1229896" w="354558">
                    <a:moveTo>
                      <a:pt x="354559" y="119843"/>
                    </a:moveTo>
                    <a:lnTo>
                      <a:pt x="269005" y="1215409"/>
                    </a:lnTo>
                    <a:lnTo>
                      <a:pt x="161935" y="1229897"/>
                    </a:lnTo>
                    <a:lnTo>
                      <a:pt x="73209" y="296266"/>
                    </a:lnTo>
                    <a:lnTo>
                      <a:pt x="0" y="0"/>
                    </a:lnTo>
                    <a:lnTo>
                      <a:pt x="354559" y="119843"/>
                    </a:ln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33"/>
              <p:cNvSpPr/>
              <p:nvPr/>
            </p:nvSpPr>
            <p:spPr>
              <a:xfrm>
                <a:off x="3477272" y="4718132"/>
                <a:ext cx="413194" cy="1320165"/>
              </a:xfrm>
              <a:custGeom>
                <a:rect b="b" l="l" r="r" t="t"/>
                <a:pathLst>
                  <a:path extrusionOk="0" h="1320165" w="413194">
                    <a:moveTo>
                      <a:pt x="348987" y="0"/>
                    </a:moveTo>
                    <a:lnTo>
                      <a:pt x="413194" y="1301734"/>
                    </a:lnTo>
                    <a:lnTo>
                      <a:pt x="315554" y="1320165"/>
                    </a:lnTo>
                    <a:lnTo>
                      <a:pt x="111957" y="335099"/>
                    </a:lnTo>
                    <a:lnTo>
                      <a:pt x="0" y="49978"/>
                    </a:lnTo>
                    <a:lnTo>
                      <a:pt x="348987" y="0"/>
                    </a:ln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33"/>
              <p:cNvSpPr/>
              <p:nvPr/>
            </p:nvSpPr>
            <p:spPr>
              <a:xfrm>
                <a:off x="3791026" y="6006064"/>
                <a:ext cx="168963" cy="110756"/>
              </a:xfrm>
              <a:custGeom>
                <a:rect b="b" l="l" r="r" t="t"/>
                <a:pathLst>
                  <a:path extrusionOk="0" h="110756" w="168963">
                    <a:moveTo>
                      <a:pt x="10458" y="75267"/>
                    </a:moveTo>
                    <a:lnTo>
                      <a:pt x="126530" y="110757"/>
                    </a:lnTo>
                    <a:lnTo>
                      <a:pt x="168964" y="45434"/>
                    </a:lnTo>
                    <a:lnTo>
                      <a:pt x="105699" y="0"/>
                    </a:lnTo>
                    <a:lnTo>
                      <a:pt x="0" y="19888"/>
                    </a:lnTo>
                    <a:lnTo>
                      <a:pt x="10458" y="75267"/>
                    </a:lnTo>
                    <a:close/>
                  </a:path>
                </a:pathLst>
              </a:custGeom>
              <a:solidFill>
                <a:srgbClr val="151F2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33"/>
              <p:cNvSpPr/>
              <p:nvPr/>
            </p:nvSpPr>
            <p:spPr>
              <a:xfrm>
                <a:off x="2949672" y="3273536"/>
                <a:ext cx="1239288" cy="1837876"/>
              </a:xfrm>
              <a:custGeom>
                <a:rect b="b" l="l" r="r" t="t"/>
                <a:pathLst>
                  <a:path extrusionOk="0" h="1837876" w="1239288">
                    <a:moveTo>
                      <a:pt x="738483" y="38621"/>
                    </a:moveTo>
                    <a:cubicBezTo>
                      <a:pt x="659359" y="-26873"/>
                      <a:pt x="468621" y="10760"/>
                      <a:pt x="368323" y="10760"/>
                    </a:cubicBezTo>
                    <a:cubicBezTo>
                      <a:pt x="377924" y="10760"/>
                      <a:pt x="273168" y="570973"/>
                      <a:pt x="269825" y="619836"/>
                    </a:cubicBezTo>
                    <a:cubicBezTo>
                      <a:pt x="257823" y="797887"/>
                      <a:pt x="202616" y="978081"/>
                      <a:pt x="126407" y="1141130"/>
                    </a:cubicBezTo>
                    <a:cubicBezTo>
                      <a:pt x="94346" y="1209710"/>
                      <a:pt x="56027" y="1276232"/>
                      <a:pt x="33224" y="1348584"/>
                    </a:cubicBezTo>
                    <a:cubicBezTo>
                      <a:pt x="-4667" y="1468599"/>
                      <a:pt x="-4495" y="1609789"/>
                      <a:pt x="6135" y="1734347"/>
                    </a:cubicBezTo>
                    <a:cubicBezTo>
                      <a:pt x="113891" y="1764008"/>
                      <a:pt x="214704" y="1819386"/>
                      <a:pt x="325460" y="1833788"/>
                    </a:cubicBezTo>
                    <a:cubicBezTo>
                      <a:pt x="416586" y="1845618"/>
                      <a:pt x="508655" y="1828816"/>
                      <a:pt x="599780" y="1820758"/>
                    </a:cubicBezTo>
                    <a:cubicBezTo>
                      <a:pt x="708051" y="1811157"/>
                      <a:pt x="817007" y="1813728"/>
                      <a:pt x="925535" y="1805413"/>
                    </a:cubicBezTo>
                    <a:cubicBezTo>
                      <a:pt x="1034063" y="1797098"/>
                      <a:pt x="1143363" y="1777124"/>
                      <a:pt x="1239289" y="1726032"/>
                    </a:cubicBezTo>
                    <a:cubicBezTo>
                      <a:pt x="1197211" y="1642649"/>
                      <a:pt x="1162614" y="1555697"/>
                      <a:pt x="1135905" y="1466199"/>
                    </a:cubicBezTo>
                    <a:cubicBezTo>
                      <a:pt x="1108644" y="1377645"/>
                      <a:pt x="1073497" y="1279318"/>
                      <a:pt x="1063553" y="1186993"/>
                    </a:cubicBezTo>
                    <a:cubicBezTo>
                      <a:pt x="1054551" y="1103582"/>
                      <a:pt x="1053094" y="1018715"/>
                      <a:pt x="1040921" y="934104"/>
                    </a:cubicBezTo>
                    <a:cubicBezTo>
                      <a:pt x="1026862" y="835777"/>
                      <a:pt x="1009889" y="737708"/>
                      <a:pt x="986314" y="641096"/>
                    </a:cubicBezTo>
                    <a:cubicBezTo>
                      <a:pt x="959374" y="530573"/>
                      <a:pt x="923862" y="422318"/>
                      <a:pt x="880101" y="317313"/>
                    </a:cubicBezTo>
                    <a:cubicBezTo>
                      <a:pt x="846925" y="237331"/>
                      <a:pt x="807235" y="106429"/>
                      <a:pt x="744827" y="44964"/>
                    </a:cubicBezTo>
                    <a:cubicBezTo>
                      <a:pt x="742941" y="42478"/>
                      <a:pt x="740712" y="40507"/>
                      <a:pt x="738483" y="38621"/>
                    </a:cubicBezTo>
                    <a:close/>
                  </a:path>
                </a:pathLst>
              </a:custGeom>
              <a:solidFill>
                <a:srgbClr val="BCBEC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33"/>
              <p:cNvSpPr/>
              <p:nvPr/>
            </p:nvSpPr>
            <p:spPr>
              <a:xfrm>
                <a:off x="3520049" y="2904191"/>
                <a:ext cx="272556" cy="467479"/>
              </a:xfrm>
              <a:custGeom>
                <a:rect b="b" l="l" r="r" t="t"/>
                <a:pathLst>
                  <a:path extrusionOk="0" h="467479" w="272556">
                    <a:moveTo>
                      <a:pt x="0" y="105184"/>
                    </a:moveTo>
                    <a:cubicBezTo>
                      <a:pt x="50149" y="114271"/>
                      <a:pt x="111957" y="157134"/>
                      <a:pt x="124044" y="209940"/>
                    </a:cubicBezTo>
                    <a:cubicBezTo>
                      <a:pt x="129788" y="235658"/>
                      <a:pt x="121558" y="258890"/>
                      <a:pt x="128845" y="285893"/>
                    </a:cubicBezTo>
                    <a:cubicBezTo>
                      <a:pt x="143075" y="339214"/>
                      <a:pt x="78610" y="417652"/>
                      <a:pt x="142389" y="454685"/>
                    </a:cubicBezTo>
                    <a:cubicBezTo>
                      <a:pt x="175222" y="473802"/>
                      <a:pt x="216199" y="467630"/>
                      <a:pt x="253832" y="460858"/>
                    </a:cubicBezTo>
                    <a:cubicBezTo>
                      <a:pt x="258408" y="460399"/>
                      <a:pt x="262798" y="458808"/>
                      <a:pt x="266605" y="456228"/>
                    </a:cubicBezTo>
                    <a:cubicBezTo>
                      <a:pt x="272187" y="450845"/>
                      <a:pt x="274039" y="442660"/>
                      <a:pt x="271319" y="435397"/>
                    </a:cubicBezTo>
                    <a:cubicBezTo>
                      <a:pt x="268509" y="428336"/>
                      <a:pt x="264730" y="421700"/>
                      <a:pt x="260089" y="415681"/>
                    </a:cubicBezTo>
                    <a:cubicBezTo>
                      <a:pt x="216199" y="349758"/>
                      <a:pt x="226828" y="255203"/>
                      <a:pt x="209769" y="180023"/>
                    </a:cubicBezTo>
                    <a:cubicBezTo>
                      <a:pt x="192710" y="104842"/>
                      <a:pt x="152505" y="30432"/>
                      <a:pt x="78181" y="0"/>
                    </a:cubicBezTo>
                    <a:cubicBezTo>
                      <a:pt x="40856" y="24480"/>
                      <a:pt x="14606" y="62609"/>
                      <a:pt x="5058" y="106213"/>
                    </a:cubicBezTo>
                    <a:close/>
                  </a:path>
                </a:pathLst>
              </a:custGeom>
              <a:solidFill>
                <a:srgbClr val="3B45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33"/>
              <p:cNvSpPr/>
              <p:nvPr/>
            </p:nvSpPr>
            <p:spPr>
              <a:xfrm>
                <a:off x="3346090" y="2949096"/>
                <a:ext cx="332313" cy="394491"/>
              </a:xfrm>
              <a:custGeom>
                <a:rect b="b" l="l" r="r" t="t"/>
                <a:pathLst>
                  <a:path extrusionOk="0" h="394491" w="332313">
                    <a:moveTo>
                      <a:pt x="236881" y="382949"/>
                    </a:moveTo>
                    <a:cubicBezTo>
                      <a:pt x="285059" y="362375"/>
                      <a:pt x="317034" y="313254"/>
                      <a:pt x="327578" y="261905"/>
                    </a:cubicBezTo>
                    <a:cubicBezTo>
                      <a:pt x="338122" y="210555"/>
                      <a:pt x="329721" y="156977"/>
                      <a:pt x="315491" y="106571"/>
                    </a:cubicBezTo>
                    <a:cubicBezTo>
                      <a:pt x="268257" y="-61450"/>
                      <a:pt x="57459" y="-13444"/>
                      <a:pt x="8253" y="130317"/>
                    </a:cubicBezTo>
                    <a:cubicBezTo>
                      <a:pt x="-34610" y="255561"/>
                      <a:pt x="96635" y="442956"/>
                      <a:pt x="236881" y="382949"/>
                    </a:cubicBez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33"/>
              <p:cNvSpPr/>
              <p:nvPr/>
            </p:nvSpPr>
            <p:spPr>
              <a:xfrm>
                <a:off x="3102782" y="2854458"/>
                <a:ext cx="500894" cy="941112"/>
              </a:xfrm>
              <a:custGeom>
                <a:rect b="b" l="l" r="r" t="t"/>
                <a:pathLst>
                  <a:path extrusionOk="0" h="941112" w="500894">
                    <a:moveTo>
                      <a:pt x="234673" y="570084"/>
                    </a:moveTo>
                    <a:cubicBezTo>
                      <a:pt x="258419" y="555339"/>
                      <a:pt x="281564" y="539909"/>
                      <a:pt x="295280" y="512477"/>
                    </a:cubicBezTo>
                    <a:cubicBezTo>
                      <a:pt x="317483" y="467986"/>
                      <a:pt x="308139" y="398977"/>
                      <a:pt x="310797" y="350799"/>
                    </a:cubicBezTo>
                    <a:cubicBezTo>
                      <a:pt x="313540" y="300050"/>
                      <a:pt x="318169" y="244672"/>
                      <a:pt x="352973" y="207639"/>
                    </a:cubicBezTo>
                    <a:cubicBezTo>
                      <a:pt x="375691" y="183378"/>
                      <a:pt x="403723" y="176778"/>
                      <a:pt x="435269" y="173349"/>
                    </a:cubicBezTo>
                    <a:cubicBezTo>
                      <a:pt x="456958" y="171120"/>
                      <a:pt x="458501" y="179264"/>
                      <a:pt x="475817" y="166062"/>
                    </a:cubicBezTo>
                    <a:cubicBezTo>
                      <a:pt x="489105" y="155947"/>
                      <a:pt x="498792" y="128343"/>
                      <a:pt x="500678" y="112484"/>
                    </a:cubicBezTo>
                    <a:cubicBezTo>
                      <a:pt x="502569" y="85235"/>
                      <a:pt x="492008" y="58597"/>
                      <a:pt x="471960" y="40046"/>
                    </a:cubicBezTo>
                    <a:cubicBezTo>
                      <a:pt x="445532" y="11806"/>
                      <a:pt x="407632" y="-2785"/>
                      <a:pt x="369090" y="441"/>
                    </a:cubicBezTo>
                    <a:cubicBezTo>
                      <a:pt x="227643" y="9014"/>
                      <a:pt x="129060" y="102111"/>
                      <a:pt x="100856" y="243472"/>
                    </a:cubicBezTo>
                    <a:cubicBezTo>
                      <a:pt x="87312" y="311366"/>
                      <a:pt x="107800" y="383975"/>
                      <a:pt x="92884" y="449212"/>
                    </a:cubicBezTo>
                    <a:cubicBezTo>
                      <a:pt x="83625" y="489674"/>
                      <a:pt x="60651" y="517792"/>
                      <a:pt x="53965" y="560654"/>
                    </a:cubicBezTo>
                    <a:cubicBezTo>
                      <a:pt x="36820" y="672097"/>
                      <a:pt x="-11529" y="816115"/>
                      <a:pt x="2530" y="928243"/>
                    </a:cubicBezTo>
                    <a:cubicBezTo>
                      <a:pt x="2557" y="932479"/>
                      <a:pt x="4287" y="936526"/>
                      <a:pt x="7330" y="939473"/>
                    </a:cubicBezTo>
                    <a:cubicBezTo>
                      <a:pt x="14188" y="944531"/>
                      <a:pt x="23104" y="936901"/>
                      <a:pt x="28076" y="929957"/>
                    </a:cubicBezTo>
                    <a:lnTo>
                      <a:pt x="115429" y="809000"/>
                    </a:lnTo>
                    <a:cubicBezTo>
                      <a:pt x="127567" y="793658"/>
                      <a:pt x="137546" y="776728"/>
                      <a:pt x="145090" y="758679"/>
                    </a:cubicBezTo>
                    <a:cubicBezTo>
                      <a:pt x="161549" y="712988"/>
                      <a:pt x="146205" y="656923"/>
                      <a:pt x="174665" y="617490"/>
                    </a:cubicBezTo>
                    <a:cubicBezTo>
                      <a:pt x="190439" y="596744"/>
                      <a:pt x="212813" y="583714"/>
                      <a:pt x="234673" y="570084"/>
                    </a:cubicBezTo>
                    <a:close/>
                  </a:path>
                </a:pathLst>
              </a:custGeom>
              <a:solidFill>
                <a:srgbClr val="3B45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33"/>
              <p:cNvSpPr/>
              <p:nvPr/>
            </p:nvSpPr>
            <p:spPr>
              <a:xfrm>
                <a:off x="3114530" y="4418266"/>
                <a:ext cx="120898" cy="207429"/>
              </a:xfrm>
              <a:custGeom>
                <a:rect b="b" l="l" r="r" t="t"/>
                <a:pathLst>
                  <a:path extrusionOk="0" h="207429" w="120898">
                    <a:moveTo>
                      <a:pt x="469" y="82810"/>
                    </a:moveTo>
                    <a:cubicBezTo>
                      <a:pt x="-3561" y="111099"/>
                      <a:pt x="18985" y="183365"/>
                      <a:pt x="45474" y="199053"/>
                    </a:cubicBezTo>
                    <a:cubicBezTo>
                      <a:pt x="106596" y="235315"/>
                      <a:pt x="84479" y="144104"/>
                      <a:pt x="83879" y="110928"/>
                    </a:cubicBezTo>
                    <a:cubicBezTo>
                      <a:pt x="95202" y="114643"/>
                      <a:pt x="106858" y="117256"/>
                      <a:pt x="118683" y="118729"/>
                    </a:cubicBezTo>
                    <a:cubicBezTo>
                      <a:pt x="129570" y="119672"/>
                      <a:pt x="97338" y="22202"/>
                      <a:pt x="86622" y="13116"/>
                    </a:cubicBezTo>
                    <a:cubicBezTo>
                      <a:pt x="60905" y="-8658"/>
                      <a:pt x="42560" y="2486"/>
                      <a:pt x="11270" y="5829"/>
                    </a:cubicBezTo>
                    <a:cubicBezTo>
                      <a:pt x="8270" y="31547"/>
                      <a:pt x="4155" y="57178"/>
                      <a:pt x="469" y="82810"/>
                    </a:cubicBez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33"/>
              <p:cNvSpPr/>
              <p:nvPr/>
            </p:nvSpPr>
            <p:spPr>
              <a:xfrm>
                <a:off x="2871797" y="3436972"/>
                <a:ext cx="526094" cy="1082964"/>
              </a:xfrm>
              <a:custGeom>
                <a:rect b="b" l="l" r="r" t="t"/>
                <a:pathLst>
                  <a:path extrusionOk="0" h="1082964" w="526094">
                    <a:moveTo>
                      <a:pt x="320183" y="35576"/>
                    </a:moveTo>
                    <a:lnTo>
                      <a:pt x="0" y="594674"/>
                    </a:lnTo>
                    <a:lnTo>
                      <a:pt x="227686" y="1082964"/>
                    </a:lnTo>
                    <a:lnTo>
                      <a:pt x="304924" y="980951"/>
                    </a:lnTo>
                    <a:lnTo>
                      <a:pt x="223571" y="543839"/>
                    </a:lnTo>
                    <a:lnTo>
                      <a:pt x="526094" y="359016"/>
                    </a:lnTo>
                    <a:lnTo>
                      <a:pt x="493004" y="0"/>
                    </a:lnTo>
                    <a:lnTo>
                      <a:pt x="320183" y="35576"/>
                    </a:lnTo>
                    <a:close/>
                  </a:path>
                </a:pathLst>
              </a:custGeom>
              <a:solidFill>
                <a:srgbClr val="BCBEC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 name="Google Shape;288;p33"/>
              <p:cNvSpPr/>
              <p:nvPr/>
            </p:nvSpPr>
            <p:spPr>
              <a:xfrm>
                <a:off x="3731275" y="3365220"/>
                <a:ext cx="586959" cy="756608"/>
              </a:xfrm>
              <a:custGeom>
                <a:rect b="b" l="l" r="r" t="t"/>
                <a:pathLst>
                  <a:path extrusionOk="0" h="756608" w="586959">
                    <a:moveTo>
                      <a:pt x="0" y="0"/>
                    </a:moveTo>
                    <a:lnTo>
                      <a:pt x="284007" y="453828"/>
                    </a:lnTo>
                    <a:lnTo>
                      <a:pt x="439769" y="237373"/>
                    </a:lnTo>
                    <a:lnTo>
                      <a:pt x="586959" y="262147"/>
                    </a:lnTo>
                    <a:lnTo>
                      <a:pt x="517179" y="613277"/>
                    </a:lnTo>
                    <a:lnTo>
                      <a:pt x="323955" y="756609"/>
                    </a:lnTo>
                    <a:lnTo>
                      <a:pt x="0" y="562356"/>
                    </a:lnTo>
                    <a:lnTo>
                      <a:pt x="0" y="0"/>
                    </a:lnTo>
                    <a:close/>
                  </a:path>
                </a:pathLst>
              </a:custGeom>
              <a:solidFill>
                <a:srgbClr val="BCBEC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 name="Google Shape;289;p33"/>
              <p:cNvSpPr/>
              <p:nvPr/>
            </p:nvSpPr>
            <p:spPr>
              <a:xfrm>
                <a:off x="5149081" y="3424285"/>
                <a:ext cx="670112" cy="633679"/>
              </a:xfrm>
              <a:custGeom>
                <a:rect b="b" l="l" r="r" t="t"/>
                <a:pathLst>
                  <a:path extrusionOk="0" h="633679" w="670112">
                    <a:moveTo>
                      <a:pt x="670112" y="0"/>
                    </a:moveTo>
                    <a:lnTo>
                      <a:pt x="544782" y="42948"/>
                    </a:lnTo>
                    <a:lnTo>
                      <a:pt x="342043" y="346843"/>
                    </a:lnTo>
                    <a:lnTo>
                      <a:pt x="82467" y="173164"/>
                    </a:lnTo>
                    <a:lnTo>
                      <a:pt x="0" y="271062"/>
                    </a:lnTo>
                    <a:lnTo>
                      <a:pt x="130902" y="465315"/>
                    </a:lnTo>
                    <a:lnTo>
                      <a:pt x="366646" y="633679"/>
                    </a:lnTo>
                    <a:lnTo>
                      <a:pt x="670112" y="316068"/>
                    </a:lnTo>
                    <a:lnTo>
                      <a:pt x="670112" y="0"/>
                    </a:lnTo>
                    <a:close/>
                  </a:path>
                </a:pathLst>
              </a:custGeom>
              <a:solidFill>
                <a:srgbClr val="587B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 name="Google Shape;290;p33"/>
              <p:cNvSpPr/>
              <p:nvPr/>
            </p:nvSpPr>
            <p:spPr>
              <a:xfrm>
                <a:off x="6251333" y="2528887"/>
                <a:ext cx="156448" cy="269005"/>
              </a:xfrm>
              <a:custGeom>
                <a:rect b="b" l="l" r="r" t="t"/>
                <a:pathLst>
                  <a:path extrusionOk="0" h="269005" w="156448">
                    <a:moveTo>
                      <a:pt x="146847" y="221685"/>
                    </a:moveTo>
                    <a:lnTo>
                      <a:pt x="156448" y="85382"/>
                    </a:lnTo>
                    <a:lnTo>
                      <a:pt x="46206" y="0"/>
                    </a:lnTo>
                    <a:lnTo>
                      <a:pt x="0" y="60436"/>
                    </a:lnTo>
                    <a:lnTo>
                      <a:pt x="49806" y="149333"/>
                    </a:lnTo>
                    <a:lnTo>
                      <a:pt x="31975" y="195625"/>
                    </a:lnTo>
                    <a:lnTo>
                      <a:pt x="80839" y="269005"/>
                    </a:lnTo>
                    <a:lnTo>
                      <a:pt x="146847" y="221685"/>
                    </a:ln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 name="Google Shape;291;p33"/>
              <p:cNvSpPr/>
              <p:nvPr/>
            </p:nvSpPr>
            <p:spPr>
              <a:xfrm>
                <a:off x="5515727" y="4229071"/>
                <a:ext cx="480574" cy="1833486"/>
              </a:xfrm>
              <a:custGeom>
                <a:rect b="b" l="l" r="r" t="t"/>
                <a:pathLst>
                  <a:path extrusionOk="0" h="1833486" w="480574">
                    <a:moveTo>
                      <a:pt x="8915" y="69523"/>
                    </a:moveTo>
                    <a:lnTo>
                      <a:pt x="0" y="840705"/>
                    </a:lnTo>
                    <a:lnTo>
                      <a:pt x="82210" y="1833487"/>
                    </a:lnTo>
                    <a:lnTo>
                      <a:pt x="193910" y="1833487"/>
                    </a:lnTo>
                    <a:lnTo>
                      <a:pt x="327641" y="917601"/>
                    </a:lnTo>
                    <a:lnTo>
                      <a:pt x="480574" y="0"/>
                    </a:lnTo>
                    <a:lnTo>
                      <a:pt x="8915" y="69523"/>
                    </a:lnTo>
                    <a:close/>
                  </a:path>
                </a:pathLst>
              </a:custGeom>
              <a:solidFill>
                <a:srgbClr val="3B45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33"/>
              <p:cNvSpPr/>
              <p:nvPr/>
            </p:nvSpPr>
            <p:spPr>
              <a:xfrm>
                <a:off x="5527728" y="6049270"/>
                <a:ext cx="181308" cy="120872"/>
              </a:xfrm>
              <a:custGeom>
                <a:rect b="b" l="l" r="r" t="t"/>
                <a:pathLst>
                  <a:path extrusionOk="0" h="120872" w="181308">
                    <a:moveTo>
                      <a:pt x="181308" y="60437"/>
                    </a:moveTo>
                    <a:lnTo>
                      <a:pt x="60436" y="120873"/>
                    </a:lnTo>
                    <a:lnTo>
                      <a:pt x="0" y="60437"/>
                    </a:lnTo>
                    <a:lnTo>
                      <a:pt x="60436" y="0"/>
                    </a:lnTo>
                    <a:lnTo>
                      <a:pt x="181308" y="0"/>
                    </a:lnTo>
                    <a:lnTo>
                      <a:pt x="181308" y="60437"/>
                    </a:lnTo>
                    <a:close/>
                  </a:path>
                </a:pathLst>
              </a:custGeom>
              <a:solidFill>
                <a:srgbClr val="151F2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 name="Google Shape;293;p33"/>
              <p:cNvSpPr/>
              <p:nvPr/>
            </p:nvSpPr>
            <p:spPr>
              <a:xfrm>
                <a:off x="5819194" y="4229071"/>
                <a:ext cx="473801" cy="1833486"/>
              </a:xfrm>
              <a:custGeom>
                <a:rect b="b" l="l" r="r" t="t"/>
                <a:pathLst>
                  <a:path extrusionOk="0" h="1833486" w="473801">
                    <a:moveTo>
                      <a:pt x="471659" y="69523"/>
                    </a:moveTo>
                    <a:lnTo>
                      <a:pt x="473802" y="515636"/>
                    </a:lnTo>
                    <a:lnTo>
                      <a:pt x="398450" y="1833487"/>
                    </a:lnTo>
                    <a:lnTo>
                      <a:pt x="286664" y="1833487"/>
                    </a:lnTo>
                    <a:lnTo>
                      <a:pt x="99784" y="959006"/>
                    </a:lnTo>
                    <a:lnTo>
                      <a:pt x="0" y="0"/>
                    </a:lnTo>
                    <a:lnTo>
                      <a:pt x="471659" y="69523"/>
                    </a:lnTo>
                    <a:close/>
                  </a:path>
                </a:pathLst>
              </a:custGeom>
              <a:solidFill>
                <a:srgbClr val="3B45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33"/>
              <p:cNvSpPr/>
              <p:nvPr/>
            </p:nvSpPr>
            <p:spPr>
              <a:xfrm>
                <a:off x="6106544" y="6049270"/>
                <a:ext cx="181222" cy="120872"/>
              </a:xfrm>
              <a:custGeom>
                <a:rect b="b" l="l" r="r" t="t"/>
                <a:pathLst>
                  <a:path extrusionOk="0" h="120872" w="181222">
                    <a:moveTo>
                      <a:pt x="0" y="60437"/>
                    </a:moveTo>
                    <a:lnTo>
                      <a:pt x="120873" y="120873"/>
                    </a:lnTo>
                    <a:lnTo>
                      <a:pt x="181223" y="60437"/>
                    </a:lnTo>
                    <a:lnTo>
                      <a:pt x="120873" y="0"/>
                    </a:lnTo>
                    <a:lnTo>
                      <a:pt x="0" y="0"/>
                    </a:lnTo>
                    <a:lnTo>
                      <a:pt x="0" y="60437"/>
                    </a:lnTo>
                    <a:close/>
                  </a:path>
                </a:pathLst>
              </a:custGeom>
              <a:solidFill>
                <a:srgbClr val="151F2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33"/>
              <p:cNvSpPr/>
              <p:nvPr/>
            </p:nvSpPr>
            <p:spPr>
              <a:xfrm>
                <a:off x="5431985" y="3379961"/>
                <a:ext cx="975800" cy="1356270"/>
              </a:xfrm>
              <a:custGeom>
                <a:rect b="b" l="l" r="r" t="t"/>
                <a:pathLst>
                  <a:path extrusionOk="0" h="1356270" w="975800">
                    <a:moveTo>
                      <a:pt x="975025" y="1187296"/>
                    </a:moveTo>
                    <a:cubicBezTo>
                      <a:pt x="977425" y="1258019"/>
                      <a:pt x="975882" y="1352745"/>
                      <a:pt x="946136" y="1356259"/>
                    </a:cubicBezTo>
                    <a:cubicBezTo>
                      <a:pt x="940528" y="1356413"/>
                      <a:pt x="934995" y="1354955"/>
                      <a:pt x="930191" y="1352059"/>
                    </a:cubicBezTo>
                    <a:cubicBezTo>
                      <a:pt x="878756" y="1326941"/>
                      <a:pt x="841466" y="1291279"/>
                      <a:pt x="790373" y="1267020"/>
                    </a:cubicBezTo>
                    <a:cubicBezTo>
                      <a:pt x="736795" y="1241302"/>
                      <a:pt x="675931" y="1228186"/>
                      <a:pt x="616523" y="1218928"/>
                    </a:cubicBezTo>
                    <a:cubicBezTo>
                      <a:pt x="527814" y="1204490"/>
                      <a:pt x="438158" y="1196639"/>
                      <a:pt x="348290" y="1195439"/>
                    </a:cubicBezTo>
                    <a:cubicBezTo>
                      <a:pt x="271566" y="1194754"/>
                      <a:pt x="191842" y="1229729"/>
                      <a:pt x="119233" y="1249017"/>
                    </a:cubicBezTo>
                    <a:cubicBezTo>
                      <a:pt x="91372" y="1256475"/>
                      <a:pt x="68655" y="1276792"/>
                      <a:pt x="45423" y="1292737"/>
                    </a:cubicBezTo>
                    <a:cubicBezTo>
                      <a:pt x="11133" y="1316312"/>
                      <a:pt x="-3869" y="1325655"/>
                      <a:pt x="846" y="1277478"/>
                    </a:cubicBezTo>
                    <a:cubicBezTo>
                      <a:pt x="8476" y="1198954"/>
                      <a:pt x="16363" y="1120344"/>
                      <a:pt x="26049" y="1041991"/>
                    </a:cubicBezTo>
                    <a:cubicBezTo>
                      <a:pt x="45337" y="885715"/>
                      <a:pt x="71570" y="729781"/>
                      <a:pt x="115975" y="578476"/>
                    </a:cubicBezTo>
                    <a:cubicBezTo>
                      <a:pt x="133120" y="520612"/>
                      <a:pt x="152494" y="463690"/>
                      <a:pt x="172125" y="407026"/>
                    </a:cubicBezTo>
                    <a:cubicBezTo>
                      <a:pt x="195842" y="337646"/>
                      <a:pt x="219645" y="268266"/>
                      <a:pt x="243534" y="198886"/>
                    </a:cubicBezTo>
                    <a:cubicBezTo>
                      <a:pt x="273195" y="112647"/>
                      <a:pt x="323172" y="51867"/>
                      <a:pt x="410698" y="21692"/>
                    </a:cubicBezTo>
                    <a:cubicBezTo>
                      <a:pt x="486307" y="-4025"/>
                      <a:pt x="580261" y="-11483"/>
                      <a:pt x="653814" y="25036"/>
                    </a:cubicBezTo>
                    <a:cubicBezTo>
                      <a:pt x="735595" y="65584"/>
                      <a:pt x="774429" y="203772"/>
                      <a:pt x="814205" y="277582"/>
                    </a:cubicBezTo>
                    <a:cubicBezTo>
                      <a:pt x="849010" y="342304"/>
                      <a:pt x="892815" y="518812"/>
                      <a:pt x="905931" y="588592"/>
                    </a:cubicBezTo>
                    <a:cubicBezTo>
                      <a:pt x="921533" y="672602"/>
                      <a:pt x="936020" y="756184"/>
                      <a:pt x="947422" y="839509"/>
                    </a:cubicBezTo>
                    <a:cubicBezTo>
                      <a:pt x="960456" y="930959"/>
                      <a:pt x="968526" y="1023048"/>
                      <a:pt x="971596" y="1115372"/>
                    </a:cubicBezTo>
                    <a:cubicBezTo>
                      <a:pt x="971853" y="1125145"/>
                      <a:pt x="973911" y="1153434"/>
                      <a:pt x="975025" y="1187296"/>
                    </a:cubicBezTo>
                    <a:close/>
                  </a:path>
                </a:pathLst>
              </a:custGeom>
              <a:solidFill>
                <a:srgbClr val="587B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33"/>
              <p:cNvSpPr/>
              <p:nvPr/>
            </p:nvSpPr>
            <p:spPr>
              <a:xfrm>
                <a:off x="5797539" y="3068631"/>
                <a:ext cx="284236" cy="355690"/>
              </a:xfrm>
              <a:custGeom>
                <a:rect b="b" l="l" r="r" t="t"/>
                <a:pathLst>
                  <a:path extrusionOk="0" h="355690" w="284236">
                    <a:moveTo>
                      <a:pt x="113980" y="351110"/>
                    </a:moveTo>
                    <a:cubicBezTo>
                      <a:pt x="115788" y="352672"/>
                      <a:pt x="117885" y="353866"/>
                      <a:pt x="120152" y="354625"/>
                    </a:cubicBezTo>
                    <a:cubicBezTo>
                      <a:pt x="124941" y="355883"/>
                      <a:pt x="129955" y="356030"/>
                      <a:pt x="134811" y="355053"/>
                    </a:cubicBezTo>
                    <a:lnTo>
                      <a:pt x="194818" y="347938"/>
                    </a:lnTo>
                    <a:cubicBezTo>
                      <a:pt x="188218" y="286816"/>
                      <a:pt x="223965" y="272929"/>
                      <a:pt x="258769" y="233581"/>
                    </a:cubicBezTo>
                    <a:cubicBezTo>
                      <a:pt x="293574" y="194233"/>
                      <a:pt x="283287" y="139969"/>
                      <a:pt x="281229" y="91106"/>
                    </a:cubicBezTo>
                    <a:cubicBezTo>
                      <a:pt x="281577" y="77490"/>
                      <a:pt x="279216" y="63940"/>
                      <a:pt x="274286" y="51244"/>
                    </a:cubicBezTo>
                    <a:cubicBezTo>
                      <a:pt x="264170" y="29555"/>
                      <a:pt x="240681" y="17640"/>
                      <a:pt x="217878" y="10525"/>
                    </a:cubicBezTo>
                    <a:cubicBezTo>
                      <a:pt x="159757" y="-7564"/>
                      <a:pt x="93149" y="-3106"/>
                      <a:pt x="41971" y="29898"/>
                    </a:cubicBezTo>
                    <a:cubicBezTo>
                      <a:pt x="27896" y="38164"/>
                      <a:pt x="16247" y="49990"/>
                      <a:pt x="8195" y="64188"/>
                    </a:cubicBezTo>
                    <a:cubicBezTo>
                      <a:pt x="-3206" y="86477"/>
                      <a:pt x="-377" y="113052"/>
                      <a:pt x="2880" y="137826"/>
                    </a:cubicBezTo>
                    <a:cubicBezTo>
                      <a:pt x="6937" y="176155"/>
                      <a:pt x="19850" y="213016"/>
                      <a:pt x="40600" y="245497"/>
                    </a:cubicBezTo>
                    <a:cubicBezTo>
                      <a:pt x="60659" y="275415"/>
                      <a:pt x="98978" y="289816"/>
                      <a:pt x="103350" y="325735"/>
                    </a:cubicBezTo>
                    <a:cubicBezTo>
                      <a:pt x="103799" y="335180"/>
                      <a:pt x="107563" y="344165"/>
                      <a:pt x="113980" y="351110"/>
                    </a:cubicBez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33"/>
              <p:cNvSpPr/>
              <p:nvPr/>
            </p:nvSpPr>
            <p:spPr>
              <a:xfrm>
                <a:off x="5754040" y="3077341"/>
                <a:ext cx="57788" cy="130916"/>
              </a:xfrm>
              <a:custGeom>
                <a:rect b="b" l="l" r="r" t="t"/>
                <a:pathLst>
                  <a:path extrusionOk="0" h="130916" w="57788">
                    <a:moveTo>
                      <a:pt x="48094" y="84711"/>
                    </a:moveTo>
                    <a:cubicBezTo>
                      <a:pt x="51437" y="100141"/>
                      <a:pt x="58638" y="115658"/>
                      <a:pt x="54866" y="130917"/>
                    </a:cubicBezTo>
                    <a:cubicBezTo>
                      <a:pt x="30434" y="122344"/>
                      <a:pt x="14490" y="97655"/>
                      <a:pt x="5832" y="72281"/>
                    </a:cubicBezTo>
                    <a:cubicBezTo>
                      <a:pt x="1502" y="60851"/>
                      <a:pt x="-453" y="48658"/>
                      <a:pt x="88" y="36448"/>
                    </a:cubicBezTo>
                    <a:cubicBezTo>
                      <a:pt x="669" y="24233"/>
                      <a:pt x="6439" y="12848"/>
                      <a:pt x="15947" y="5158"/>
                    </a:cubicBezTo>
                    <a:cubicBezTo>
                      <a:pt x="29406" y="-4443"/>
                      <a:pt x="53494" y="-671"/>
                      <a:pt x="57266" y="16731"/>
                    </a:cubicBezTo>
                    <a:cubicBezTo>
                      <a:pt x="61038" y="34133"/>
                      <a:pt x="42950" y="61565"/>
                      <a:pt x="48094" y="84711"/>
                    </a:cubicBezTo>
                    <a:close/>
                  </a:path>
                </a:pathLst>
              </a:custGeom>
              <a:solidFill>
                <a:srgbClr val="3B45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33"/>
              <p:cNvSpPr/>
              <p:nvPr/>
            </p:nvSpPr>
            <p:spPr>
              <a:xfrm>
                <a:off x="5672397" y="2848633"/>
                <a:ext cx="503130" cy="424347"/>
              </a:xfrm>
              <a:custGeom>
                <a:rect b="b" l="l" r="r" t="t"/>
                <a:pathLst>
                  <a:path extrusionOk="0" h="424347" w="503130">
                    <a:moveTo>
                      <a:pt x="35" y="178402"/>
                    </a:moveTo>
                    <a:cubicBezTo>
                      <a:pt x="-171" y="159987"/>
                      <a:pt x="8877" y="142697"/>
                      <a:pt x="24124" y="132368"/>
                    </a:cubicBezTo>
                    <a:cubicBezTo>
                      <a:pt x="38354" y="122852"/>
                      <a:pt x="54642" y="115223"/>
                      <a:pt x="63300" y="99621"/>
                    </a:cubicBezTo>
                    <a:cubicBezTo>
                      <a:pt x="69987" y="87791"/>
                      <a:pt x="70930" y="73218"/>
                      <a:pt x="77616" y="61302"/>
                    </a:cubicBezTo>
                    <a:cubicBezTo>
                      <a:pt x="89618" y="39871"/>
                      <a:pt x="115678" y="33527"/>
                      <a:pt x="138309" y="26240"/>
                    </a:cubicBezTo>
                    <a:cubicBezTo>
                      <a:pt x="195060" y="8066"/>
                      <a:pt x="225578" y="-13022"/>
                      <a:pt x="285671" y="10295"/>
                    </a:cubicBezTo>
                    <a:cubicBezTo>
                      <a:pt x="328533" y="26926"/>
                      <a:pt x="383483" y="29155"/>
                      <a:pt x="422831" y="53158"/>
                    </a:cubicBezTo>
                    <a:cubicBezTo>
                      <a:pt x="440013" y="64608"/>
                      <a:pt x="454422" y="79749"/>
                      <a:pt x="465007" y="97478"/>
                    </a:cubicBezTo>
                    <a:cubicBezTo>
                      <a:pt x="505041" y="160143"/>
                      <a:pt x="514642" y="248097"/>
                      <a:pt x="488582" y="313419"/>
                    </a:cubicBezTo>
                    <a:cubicBezTo>
                      <a:pt x="482698" y="327653"/>
                      <a:pt x="475615" y="341362"/>
                      <a:pt x="467408" y="354395"/>
                    </a:cubicBezTo>
                    <a:cubicBezTo>
                      <a:pt x="451549" y="380113"/>
                      <a:pt x="434575" y="411746"/>
                      <a:pt x="406457" y="424347"/>
                    </a:cubicBezTo>
                    <a:cubicBezTo>
                      <a:pt x="404743" y="412260"/>
                      <a:pt x="395656" y="405573"/>
                      <a:pt x="392827" y="393658"/>
                    </a:cubicBezTo>
                    <a:cubicBezTo>
                      <a:pt x="391339" y="384937"/>
                      <a:pt x="391051" y="376053"/>
                      <a:pt x="391970" y="367254"/>
                    </a:cubicBezTo>
                    <a:cubicBezTo>
                      <a:pt x="393684" y="332964"/>
                      <a:pt x="404228" y="278615"/>
                      <a:pt x="369938" y="261555"/>
                    </a:cubicBezTo>
                    <a:cubicBezTo>
                      <a:pt x="326562" y="240038"/>
                      <a:pt x="245209" y="259498"/>
                      <a:pt x="203461" y="277672"/>
                    </a:cubicBezTo>
                    <a:cubicBezTo>
                      <a:pt x="166513" y="293788"/>
                      <a:pt x="104191" y="314791"/>
                      <a:pt x="64758" y="297560"/>
                    </a:cubicBezTo>
                    <a:cubicBezTo>
                      <a:pt x="28582" y="281701"/>
                      <a:pt x="-1165" y="217750"/>
                      <a:pt x="35" y="178402"/>
                    </a:cubicBezTo>
                    <a:close/>
                  </a:path>
                </a:pathLst>
              </a:custGeom>
              <a:solidFill>
                <a:srgbClr val="3B45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 name="Google Shape;299;p33"/>
              <p:cNvSpPr/>
              <p:nvPr/>
            </p:nvSpPr>
            <p:spPr>
              <a:xfrm>
                <a:off x="6051508" y="2720654"/>
                <a:ext cx="640708" cy="936031"/>
              </a:xfrm>
              <a:custGeom>
                <a:rect b="b" l="l" r="r" t="t"/>
                <a:pathLst>
                  <a:path extrusionOk="0" h="936031" w="640708">
                    <a:moveTo>
                      <a:pt x="0" y="676113"/>
                    </a:moveTo>
                    <a:lnTo>
                      <a:pt x="383362" y="563128"/>
                    </a:lnTo>
                    <a:lnTo>
                      <a:pt x="241487" y="83839"/>
                    </a:lnTo>
                    <a:lnTo>
                      <a:pt x="358416" y="0"/>
                    </a:lnTo>
                    <a:lnTo>
                      <a:pt x="640709" y="554812"/>
                    </a:lnTo>
                    <a:lnTo>
                      <a:pt x="562613" y="747008"/>
                    </a:lnTo>
                    <a:lnTo>
                      <a:pt x="196396" y="936031"/>
                    </a:lnTo>
                    <a:lnTo>
                      <a:pt x="0" y="676113"/>
                    </a:lnTo>
                    <a:close/>
                  </a:path>
                </a:pathLst>
              </a:custGeom>
              <a:solidFill>
                <a:srgbClr val="587B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33"/>
              <p:cNvSpPr/>
              <p:nvPr/>
            </p:nvSpPr>
            <p:spPr>
              <a:xfrm>
                <a:off x="7521949" y="3338902"/>
                <a:ext cx="974007" cy="550697"/>
              </a:xfrm>
              <a:custGeom>
                <a:rect b="b" l="l" r="r" t="t"/>
                <a:pathLst>
                  <a:path extrusionOk="0" h="550697" w="974007">
                    <a:moveTo>
                      <a:pt x="974007" y="0"/>
                    </a:moveTo>
                    <a:lnTo>
                      <a:pt x="862051" y="4715"/>
                    </a:lnTo>
                    <a:lnTo>
                      <a:pt x="528494" y="321297"/>
                    </a:lnTo>
                    <a:lnTo>
                      <a:pt x="32918" y="254946"/>
                    </a:lnTo>
                    <a:lnTo>
                      <a:pt x="0" y="376247"/>
                    </a:lnTo>
                    <a:lnTo>
                      <a:pt x="487004" y="550698"/>
                    </a:lnTo>
                    <a:lnTo>
                      <a:pt x="634022" y="550698"/>
                    </a:lnTo>
                    <a:lnTo>
                      <a:pt x="894797" y="390649"/>
                    </a:lnTo>
                    <a:lnTo>
                      <a:pt x="974007" y="0"/>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 name="Google Shape;301;p33"/>
              <p:cNvSpPr/>
              <p:nvPr/>
            </p:nvSpPr>
            <p:spPr>
              <a:xfrm>
                <a:off x="7341669" y="3588534"/>
                <a:ext cx="225113" cy="134074"/>
              </a:xfrm>
              <a:custGeom>
                <a:rect b="b" l="l" r="r" t="t"/>
                <a:pathLst>
                  <a:path extrusionOk="0" h="134074" w="225113">
                    <a:moveTo>
                      <a:pt x="214227" y="80496"/>
                    </a:moveTo>
                    <a:lnTo>
                      <a:pt x="148476" y="130302"/>
                    </a:lnTo>
                    <a:lnTo>
                      <a:pt x="95669" y="134074"/>
                    </a:lnTo>
                    <a:lnTo>
                      <a:pt x="91983" y="116415"/>
                    </a:lnTo>
                    <a:lnTo>
                      <a:pt x="120101" y="98670"/>
                    </a:lnTo>
                    <a:lnTo>
                      <a:pt x="17831" y="95669"/>
                    </a:lnTo>
                    <a:lnTo>
                      <a:pt x="0" y="49978"/>
                    </a:lnTo>
                    <a:lnTo>
                      <a:pt x="112557" y="0"/>
                    </a:lnTo>
                    <a:lnTo>
                      <a:pt x="225114" y="11230"/>
                    </a:lnTo>
                    <a:lnTo>
                      <a:pt x="214227" y="80496"/>
                    </a:ln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33"/>
              <p:cNvSpPr/>
              <p:nvPr/>
            </p:nvSpPr>
            <p:spPr>
              <a:xfrm>
                <a:off x="8140541" y="5927797"/>
                <a:ext cx="224599" cy="135620"/>
              </a:xfrm>
              <a:custGeom>
                <a:rect b="b" l="l" r="r" t="t"/>
                <a:pathLst>
                  <a:path extrusionOk="0" h="135620" w="224599">
                    <a:moveTo>
                      <a:pt x="124301" y="0"/>
                    </a:moveTo>
                    <a:lnTo>
                      <a:pt x="31375" y="65837"/>
                    </a:lnTo>
                    <a:lnTo>
                      <a:pt x="0" y="115815"/>
                    </a:lnTo>
                    <a:cubicBezTo>
                      <a:pt x="17510" y="123717"/>
                      <a:pt x="35628" y="130196"/>
                      <a:pt x="54178" y="135189"/>
                    </a:cubicBezTo>
                    <a:cubicBezTo>
                      <a:pt x="73552" y="139046"/>
                      <a:pt x="224600" y="115815"/>
                      <a:pt x="224600" y="115815"/>
                    </a:cubicBezTo>
                    <a:lnTo>
                      <a:pt x="224600" y="27089"/>
                    </a:lnTo>
                    <a:close/>
                  </a:path>
                </a:pathLst>
              </a:custGeom>
              <a:solidFill>
                <a:srgbClr val="151F2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33"/>
              <p:cNvSpPr/>
              <p:nvPr/>
            </p:nvSpPr>
            <p:spPr>
              <a:xfrm>
                <a:off x="8941849" y="5904823"/>
                <a:ext cx="189286" cy="187060"/>
              </a:xfrm>
              <a:custGeom>
                <a:rect b="b" l="l" r="r" t="t"/>
                <a:pathLst>
                  <a:path extrusionOk="0" h="187060" w="189286">
                    <a:moveTo>
                      <a:pt x="44712" y="51006"/>
                    </a:moveTo>
                    <a:lnTo>
                      <a:pt x="10422" y="113414"/>
                    </a:lnTo>
                    <a:cubicBezTo>
                      <a:pt x="10422" y="113414"/>
                      <a:pt x="-11009" y="192195"/>
                      <a:pt x="7593" y="186795"/>
                    </a:cubicBezTo>
                    <a:cubicBezTo>
                      <a:pt x="26196" y="181394"/>
                      <a:pt x="129751" y="163392"/>
                      <a:pt x="133952" y="150105"/>
                    </a:cubicBezTo>
                    <a:cubicBezTo>
                      <a:pt x="138152" y="136817"/>
                      <a:pt x="183158" y="83410"/>
                      <a:pt x="188473" y="73809"/>
                    </a:cubicBezTo>
                    <a:cubicBezTo>
                      <a:pt x="193788" y="64208"/>
                      <a:pt x="171328" y="0"/>
                      <a:pt x="171328" y="0"/>
                    </a:cubicBezTo>
                    <a:close/>
                  </a:path>
                </a:pathLst>
              </a:custGeom>
              <a:solidFill>
                <a:srgbClr val="151F2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33"/>
              <p:cNvSpPr/>
              <p:nvPr/>
            </p:nvSpPr>
            <p:spPr>
              <a:xfrm>
                <a:off x="8350567" y="4416552"/>
                <a:ext cx="765695" cy="1539278"/>
              </a:xfrm>
              <a:custGeom>
                <a:rect b="b" l="l" r="r" t="t"/>
                <a:pathLst>
                  <a:path extrusionOk="0" h="1539278" w="765695">
                    <a:moveTo>
                      <a:pt x="0" y="71066"/>
                    </a:moveTo>
                    <a:lnTo>
                      <a:pt x="300038" y="966892"/>
                    </a:lnTo>
                    <a:lnTo>
                      <a:pt x="635565" y="1539278"/>
                    </a:lnTo>
                    <a:lnTo>
                      <a:pt x="765696" y="1501473"/>
                    </a:lnTo>
                    <a:lnTo>
                      <a:pt x="542811" y="848678"/>
                    </a:lnTo>
                    <a:cubicBezTo>
                      <a:pt x="542811" y="848678"/>
                      <a:pt x="515979" y="192881"/>
                      <a:pt x="472002" y="0"/>
                    </a:cubicBezTo>
                    <a:close/>
                  </a:path>
                </a:pathLst>
              </a:custGeom>
              <a:solidFill>
                <a:srgbClr val="40495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 name="Google Shape;305;p33"/>
              <p:cNvSpPr/>
              <p:nvPr/>
            </p:nvSpPr>
            <p:spPr>
              <a:xfrm>
                <a:off x="8113452" y="4313081"/>
                <a:ext cx="378132" cy="1641805"/>
              </a:xfrm>
              <a:custGeom>
                <a:rect b="b" l="l" r="r" t="t"/>
                <a:pathLst>
                  <a:path extrusionOk="0" h="1641805" w="378132">
                    <a:moveTo>
                      <a:pt x="0" y="309724"/>
                    </a:moveTo>
                    <a:lnTo>
                      <a:pt x="116157" y="1641805"/>
                    </a:lnTo>
                    <a:lnTo>
                      <a:pt x="255546" y="1641805"/>
                    </a:lnTo>
                    <a:lnTo>
                      <a:pt x="298151" y="960292"/>
                    </a:lnTo>
                    <a:lnTo>
                      <a:pt x="378133" y="356873"/>
                    </a:lnTo>
                    <a:lnTo>
                      <a:pt x="73552" y="0"/>
                    </a:lnTo>
                    <a:lnTo>
                      <a:pt x="0" y="309724"/>
                    </a:lnTo>
                    <a:close/>
                  </a:path>
                </a:pathLst>
              </a:custGeom>
              <a:solidFill>
                <a:srgbClr val="40495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33"/>
              <p:cNvSpPr/>
              <p:nvPr/>
            </p:nvSpPr>
            <p:spPr>
              <a:xfrm>
                <a:off x="8072874" y="3324780"/>
                <a:ext cx="821404" cy="1396721"/>
              </a:xfrm>
              <a:custGeom>
                <a:rect b="b" l="l" r="r" t="t"/>
                <a:pathLst>
                  <a:path extrusionOk="0" h="1396721" w="821404">
                    <a:moveTo>
                      <a:pt x="36034" y="445662"/>
                    </a:moveTo>
                    <a:cubicBezTo>
                      <a:pt x="50521" y="377082"/>
                      <a:pt x="56179" y="303101"/>
                      <a:pt x="90212" y="239150"/>
                    </a:cubicBezTo>
                    <a:cubicBezTo>
                      <a:pt x="124245" y="175199"/>
                      <a:pt x="188453" y="126593"/>
                      <a:pt x="238002" y="72158"/>
                    </a:cubicBezTo>
                    <a:cubicBezTo>
                      <a:pt x="259005" y="49098"/>
                      <a:pt x="281465" y="25095"/>
                      <a:pt x="312669" y="14122"/>
                    </a:cubicBezTo>
                    <a:cubicBezTo>
                      <a:pt x="334779" y="7769"/>
                      <a:pt x="357739" y="4877"/>
                      <a:pt x="380734" y="5550"/>
                    </a:cubicBezTo>
                    <a:lnTo>
                      <a:pt x="590503" y="320"/>
                    </a:lnTo>
                    <a:cubicBezTo>
                      <a:pt x="616221" y="-366"/>
                      <a:pt x="642538" y="-794"/>
                      <a:pt x="665770" y="8379"/>
                    </a:cubicBezTo>
                    <a:cubicBezTo>
                      <a:pt x="700574" y="22180"/>
                      <a:pt x="720291" y="54242"/>
                      <a:pt x="737522" y="84245"/>
                    </a:cubicBezTo>
                    <a:cubicBezTo>
                      <a:pt x="781413" y="160626"/>
                      <a:pt x="789557" y="245408"/>
                      <a:pt x="793500" y="331819"/>
                    </a:cubicBezTo>
                    <a:cubicBezTo>
                      <a:pt x="793500" y="332591"/>
                      <a:pt x="848021" y="1416840"/>
                      <a:pt x="804644" y="1396438"/>
                    </a:cubicBezTo>
                    <a:cubicBezTo>
                      <a:pt x="750637" y="1370720"/>
                      <a:pt x="688830" y="1357605"/>
                      <a:pt x="628222" y="1348174"/>
                    </a:cubicBezTo>
                    <a:cubicBezTo>
                      <a:pt x="542281" y="1334242"/>
                      <a:pt x="455506" y="1326052"/>
                      <a:pt x="368476" y="1323657"/>
                    </a:cubicBezTo>
                    <a:lnTo>
                      <a:pt x="215199" y="1334030"/>
                    </a:lnTo>
                    <a:lnTo>
                      <a:pt x="122616" y="1334030"/>
                    </a:lnTo>
                    <a:cubicBezTo>
                      <a:pt x="67152" y="1339431"/>
                      <a:pt x="71695" y="1356062"/>
                      <a:pt x="14603" y="1352632"/>
                    </a:cubicBezTo>
                    <a:cubicBezTo>
                      <a:pt x="-21916" y="1350147"/>
                      <a:pt x="19575" y="524272"/>
                      <a:pt x="36034" y="445662"/>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 name="Google Shape;307;p33"/>
              <p:cNvSpPr/>
              <p:nvPr/>
            </p:nvSpPr>
            <p:spPr>
              <a:xfrm>
                <a:off x="8386953" y="2996339"/>
                <a:ext cx="298048" cy="368880"/>
              </a:xfrm>
              <a:custGeom>
                <a:rect b="b" l="l" r="r" t="t"/>
                <a:pathLst>
                  <a:path extrusionOk="0" h="368880" w="298048">
                    <a:moveTo>
                      <a:pt x="123662" y="368881"/>
                    </a:moveTo>
                    <a:lnTo>
                      <a:pt x="227818" y="364337"/>
                    </a:lnTo>
                    <a:cubicBezTo>
                      <a:pt x="229619" y="336663"/>
                      <a:pt x="229276" y="308891"/>
                      <a:pt x="226790" y="281270"/>
                    </a:cubicBezTo>
                    <a:cubicBezTo>
                      <a:pt x="256108" y="272697"/>
                      <a:pt x="290141" y="259496"/>
                      <a:pt x="296827" y="229835"/>
                    </a:cubicBezTo>
                    <a:cubicBezTo>
                      <a:pt x="298455" y="220331"/>
                      <a:pt x="298455" y="210620"/>
                      <a:pt x="296827" y="201117"/>
                    </a:cubicBezTo>
                    <a:lnTo>
                      <a:pt x="283025" y="82645"/>
                    </a:lnTo>
                    <a:cubicBezTo>
                      <a:pt x="282365" y="68861"/>
                      <a:pt x="278986" y="55342"/>
                      <a:pt x="273081" y="42869"/>
                    </a:cubicBezTo>
                    <a:cubicBezTo>
                      <a:pt x="261251" y="21780"/>
                      <a:pt x="236648" y="11493"/>
                      <a:pt x="213073" y="6092"/>
                    </a:cubicBezTo>
                    <a:cubicBezTo>
                      <a:pt x="153066" y="-7795"/>
                      <a:pt x="86372" y="1635"/>
                      <a:pt x="37166" y="38754"/>
                    </a:cubicBezTo>
                    <a:cubicBezTo>
                      <a:pt x="23605" y="48117"/>
                      <a:pt x="12753" y="60891"/>
                      <a:pt x="5705" y="75787"/>
                    </a:cubicBezTo>
                    <a:cubicBezTo>
                      <a:pt x="-4153" y="99104"/>
                      <a:pt x="733" y="125679"/>
                      <a:pt x="5705" y="150368"/>
                    </a:cubicBezTo>
                    <a:cubicBezTo>
                      <a:pt x="10420" y="173256"/>
                      <a:pt x="15049" y="196145"/>
                      <a:pt x="19764" y="218948"/>
                    </a:cubicBezTo>
                    <a:cubicBezTo>
                      <a:pt x="25079" y="245265"/>
                      <a:pt x="33308" y="275269"/>
                      <a:pt x="57740" y="286328"/>
                    </a:cubicBezTo>
                    <a:cubicBezTo>
                      <a:pt x="70684" y="292243"/>
                      <a:pt x="86458" y="291642"/>
                      <a:pt x="98031" y="299958"/>
                    </a:cubicBezTo>
                    <a:cubicBezTo>
                      <a:pt x="118519" y="314360"/>
                      <a:pt x="113890" y="345649"/>
                      <a:pt x="123662" y="368881"/>
                    </a:cubicBez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33"/>
              <p:cNvSpPr/>
              <p:nvPr/>
            </p:nvSpPr>
            <p:spPr>
              <a:xfrm>
                <a:off x="8255168" y="2799913"/>
                <a:ext cx="567022" cy="449406"/>
              </a:xfrm>
              <a:custGeom>
                <a:rect b="b" l="l" r="r" t="t"/>
                <a:pathLst>
                  <a:path extrusionOk="0" h="449406" w="567022">
                    <a:moveTo>
                      <a:pt x="63167" y="63301"/>
                    </a:moveTo>
                    <a:cubicBezTo>
                      <a:pt x="71250" y="62091"/>
                      <a:pt x="79163" y="59933"/>
                      <a:pt x="86741" y="56872"/>
                    </a:cubicBezTo>
                    <a:cubicBezTo>
                      <a:pt x="111858" y="45899"/>
                      <a:pt x="129603" y="23953"/>
                      <a:pt x="156178" y="14009"/>
                    </a:cubicBezTo>
                    <a:cubicBezTo>
                      <a:pt x="212973" y="-6126"/>
                      <a:pt x="275215" y="-4508"/>
                      <a:pt x="330886" y="18553"/>
                    </a:cubicBezTo>
                    <a:cubicBezTo>
                      <a:pt x="381721" y="39898"/>
                      <a:pt x="450901" y="48128"/>
                      <a:pt x="496421" y="76760"/>
                    </a:cubicBezTo>
                    <a:cubicBezTo>
                      <a:pt x="515114" y="89354"/>
                      <a:pt x="530470" y="106299"/>
                      <a:pt x="541169" y="126138"/>
                    </a:cubicBezTo>
                    <a:cubicBezTo>
                      <a:pt x="579452" y="195737"/>
                      <a:pt x="574933" y="281029"/>
                      <a:pt x="529511" y="346194"/>
                    </a:cubicBezTo>
                    <a:cubicBezTo>
                      <a:pt x="519253" y="360181"/>
                      <a:pt x="507779" y="373234"/>
                      <a:pt x="495221" y="385199"/>
                    </a:cubicBezTo>
                    <a:cubicBezTo>
                      <a:pt x="469503" y="410402"/>
                      <a:pt x="438299" y="441434"/>
                      <a:pt x="404181" y="449407"/>
                    </a:cubicBezTo>
                    <a:cubicBezTo>
                      <a:pt x="405038" y="419317"/>
                      <a:pt x="437699" y="326048"/>
                      <a:pt x="415925" y="300074"/>
                    </a:cubicBezTo>
                    <a:cubicBezTo>
                      <a:pt x="387122" y="265784"/>
                      <a:pt x="330200" y="266641"/>
                      <a:pt x="290081" y="270413"/>
                    </a:cubicBezTo>
                    <a:cubicBezTo>
                      <a:pt x="241818" y="274956"/>
                      <a:pt x="202041" y="259440"/>
                      <a:pt x="153950" y="261840"/>
                    </a:cubicBezTo>
                    <a:cubicBezTo>
                      <a:pt x="129432" y="263040"/>
                      <a:pt x="101657" y="268013"/>
                      <a:pt x="82883" y="252239"/>
                    </a:cubicBezTo>
                    <a:cubicBezTo>
                      <a:pt x="61109" y="233980"/>
                      <a:pt x="15161" y="175944"/>
                      <a:pt x="4274" y="150569"/>
                    </a:cubicBezTo>
                    <a:cubicBezTo>
                      <a:pt x="-4624" y="127394"/>
                      <a:pt x="615" y="101168"/>
                      <a:pt x="17732" y="83189"/>
                    </a:cubicBezTo>
                    <a:cubicBezTo>
                      <a:pt x="31620" y="67930"/>
                      <a:pt x="47050" y="66130"/>
                      <a:pt x="63167" y="63301"/>
                    </a:cubicBezTo>
                    <a:close/>
                  </a:path>
                </a:pathLst>
              </a:custGeom>
              <a:solidFill>
                <a:srgbClr val="3B45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 name="Google Shape;309;p33"/>
              <p:cNvSpPr/>
              <p:nvPr/>
            </p:nvSpPr>
            <p:spPr>
              <a:xfrm>
                <a:off x="8290730" y="3360420"/>
                <a:ext cx="291294" cy="821331"/>
              </a:xfrm>
              <a:custGeom>
                <a:rect b="b" l="l" r="r" t="t"/>
                <a:pathLst>
                  <a:path extrusionOk="0" h="821331" w="291294">
                    <a:moveTo>
                      <a:pt x="229316" y="3943"/>
                    </a:moveTo>
                    <a:cubicBezTo>
                      <a:pt x="226410" y="22186"/>
                      <a:pt x="222576" y="40269"/>
                      <a:pt x="217828" y="58122"/>
                    </a:cubicBezTo>
                    <a:cubicBezTo>
                      <a:pt x="217828" y="58122"/>
                      <a:pt x="24518" y="615334"/>
                      <a:pt x="6087" y="659654"/>
                    </a:cubicBezTo>
                    <a:cubicBezTo>
                      <a:pt x="2024" y="669583"/>
                      <a:pt x="-44" y="680215"/>
                      <a:pt x="1" y="690944"/>
                    </a:cubicBezTo>
                    <a:lnTo>
                      <a:pt x="44407" y="821331"/>
                    </a:lnTo>
                    <a:lnTo>
                      <a:pt x="132446" y="712375"/>
                    </a:lnTo>
                    <a:lnTo>
                      <a:pt x="252032" y="88211"/>
                    </a:lnTo>
                    <a:lnTo>
                      <a:pt x="281008" y="63351"/>
                    </a:lnTo>
                    <a:lnTo>
                      <a:pt x="291295" y="0"/>
                    </a:ln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 name="Google Shape;310;p33"/>
              <p:cNvSpPr/>
              <p:nvPr/>
            </p:nvSpPr>
            <p:spPr>
              <a:xfrm rot="292200">
                <a:off x="4188874" y="4063521"/>
                <a:ext cx="1144514" cy="257603"/>
              </a:xfrm>
              <a:custGeom>
                <a:rect b="b" l="l" r="r" t="t"/>
                <a:pathLst>
                  <a:path extrusionOk="0" h="257603" w="1144514">
                    <a:moveTo>
                      <a:pt x="1075592" y="0"/>
                    </a:moveTo>
                    <a:cubicBezTo>
                      <a:pt x="1113657" y="0"/>
                      <a:pt x="1144515" y="0"/>
                      <a:pt x="1144515" y="0"/>
                    </a:cubicBezTo>
                    <a:lnTo>
                      <a:pt x="1144515" y="257604"/>
                    </a:lnTo>
                    <a:cubicBezTo>
                      <a:pt x="1144515" y="257604"/>
                      <a:pt x="1113657" y="257604"/>
                      <a:pt x="1075592" y="257604"/>
                    </a:cubicBezTo>
                    <a:lnTo>
                      <a:pt x="68923" y="257604"/>
                    </a:lnTo>
                    <a:cubicBezTo>
                      <a:pt x="30858" y="257604"/>
                      <a:pt x="0" y="257604"/>
                      <a:pt x="0" y="257604"/>
                    </a:cubicBezTo>
                    <a:lnTo>
                      <a:pt x="0" y="0"/>
                    </a:lnTo>
                    <a:cubicBezTo>
                      <a:pt x="0" y="0"/>
                      <a:pt x="30858" y="0"/>
                      <a:pt x="68923" y="0"/>
                    </a:cubicBezTo>
                    <a:close/>
                  </a:path>
                </a:pathLst>
              </a:custGeom>
              <a:solidFill>
                <a:srgbClr val="385E9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 name="Google Shape;311;p33"/>
              <p:cNvSpPr/>
              <p:nvPr/>
            </p:nvSpPr>
            <p:spPr>
              <a:xfrm>
                <a:off x="3151778" y="3550990"/>
                <a:ext cx="1447808" cy="1141748"/>
              </a:xfrm>
              <a:custGeom>
                <a:rect b="b" l="l" r="r" t="t"/>
                <a:pathLst>
                  <a:path extrusionOk="0" h="1141748" w="1447808">
                    <a:moveTo>
                      <a:pt x="1126852" y="82377"/>
                    </a:moveTo>
                    <a:lnTo>
                      <a:pt x="445166" y="2396"/>
                    </a:lnTo>
                    <a:cubicBezTo>
                      <a:pt x="245902" y="-20399"/>
                      <a:pt x="65630" y="121996"/>
                      <a:pt x="41659" y="321122"/>
                    </a:cubicBezTo>
                    <a:lnTo>
                      <a:pt x="2397" y="655878"/>
                    </a:lnTo>
                    <a:cubicBezTo>
                      <a:pt x="-20399" y="855095"/>
                      <a:pt x="121958" y="1035328"/>
                      <a:pt x="321037" y="1059300"/>
                    </a:cubicBezTo>
                    <a:lnTo>
                      <a:pt x="1002722" y="1139367"/>
                    </a:lnTo>
                    <a:cubicBezTo>
                      <a:pt x="1201804" y="1162070"/>
                      <a:pt x="1381913" y="1019897"/>
                      <a:pt x="1406058" y="820984"/>
                    </a:cubicBezTo>
                    <a:lnTo>
                      <a:pt x="1445320" y="486657"/>
                    </a:lnTo>
                    <a:cubicBezTo>
                      <a:pt x="1468579" y="287199"/>
                      <a:pt x="1326211" y="106469"/>
                      <a:pt x="1126852" y="82377"/>
                    </a:cubicBezTo>
                    <a:close/>
                    <a:moveTo>
                      <a:pt x="1231350" y="460939"/>
                    </a:moveTo>
                    <a:lnTo>
                      <a:pt x="1192003" y="795267"/>
                    </a:lnTo>
                    <a:cubicBezTo>
                      <a:pt x="1181472" y="875928"/>
                      <a:pt x="1108575" y="933501"/>
                      <a:pt x="1027668" y="925054"/>
                    </a:cubicBezTo>
                    <a:lnTo>
                      <a:pt x="345983" y="845073"/>
                    </a:lnTo>
                    <a:cubicBezTo>
                      <a:pt x="265310" y="834542"/>
                      <a:pt x="207712" y="761660"/>
                      <a:pt x="216109" y="680738"/>
                    </a:cubicBezTo>
                    <a:lnTo>
                      <a:pt x="255457" y="345982"/>
                    </a:lnTo>
                    <a:cubicBezTo>
                      <a:pt x="265987" y="265320"/>
                      <a:pt x="338885" y="207747"/>
                      <a:pt x="419792" y="216194"/>
                    </a:cubicBezTo>
                    <a:lnTo>
                      <a:pt x="1101134" y="296433"/>
                    </a:lnTo>
                    <a:cubicBezTo>
                      <a:pt x="1182019" y="306794"/>
                      <a:pt x="1239835" y="379836"/>
                      <a:pt x="1231350" y="460939"/>
                    </a:cubicBez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33"/>
              <p:cNvSpPr/>
              <p:nvPr/>
            </p:nvSpPr>
            <p:spPr>
              <a:xfrm>
                <a:off x="4930140" y="3701948"/>
                <a:ext cx="1413948" cy="1064361"/>
              </a:xfrm>
              <a:custGeom>
                <a:rect b="b" l="l" r="r" t="t"/>
                <a:pathLst>
                  <a:path extrusionOk="0" h="1064361" w="1413948">
                    <a:moveTo>
                      <a:pt x="1050303" y="0"/>
                    </a:moveTo>
                    <a:lnTo>
                      <a:pt x="363988" y="0"/>
                    </a:lnTo>
                    <a:cubicBezTo>
                      <a:pt x="163273" y="424"/>
                      <a:pt x="613" y="162930"/>
                      <a:pt x="0" y="363646"/>
                    </a:cubicBezTo>
                    <a:lnTo>
                      <a:pt x="0" y="700631"/>
                    </a:lnTo>
                    <a:cubicBezTo>
                      <a:pt x="566" y="901380"/>
                      <a:pt x="163239" y="1063938"/>
                      <a:pt x="363988" y="1064362"/>
                    </a:cubicBezTo>
                    <a:lnTo>
                      <a:pt x="1050303" y="1064362"/>
                    </a:lnTo>
                    <a:cubicBezTo>
                      <a:pt x="1250885" y="1063750"/>
                      <a:pt x="1413337" y="901298"/>
                      <a:pt x="1413948" y="700716"/>
                    </a:cubicBezTo>
                    <a:lnTo>
                      <a:pt x="1413948" y="363646"/>
                    </a:lnTo>
                    <a:cubicBezTo>
                      <a:pt x="1413337" y="163064"/>
                      <a:pt x="1250884" y="612"/>
                      <a:pt x="1050303" y="0"/>
                    </a:cubicBezTo>
                    <a:close/>
                    <a:moveTo>
                      <a:pt x="1198435" y="700631"/>
                    </a:moveTo>
                    <a:cubicBezTo>
                      <a:pt x="1197373" y="781998"/>
                      <a:pt x="1131670" y="847701"/>
                      <a:pt x="1050302" y="848764"/>
                    </a:cubicBezTo>
                    <a:lnTo>
                      <a:pt x="363988" y="848763"/>
                    </a:lnTo>
                    <a:cubicBezTo>
                      <a:pt x="282621" y="847701"/>
                      <a:pt x="216917" y="781998"/>
                      <a:pt x="215855" y="700630"/>
                    </a:cubicBezTo>
                    <a:lnTo>
                      <a:pt x="215855" y="363646"/>
                    </a:lnTo>
                    <a:cubicBezTo>
                      <a:pt x="217009" y="282345"/>
                      <a:pt x="282686" y="216744"/>
                      <a:pt x="363988" y="215684"/>
                    </a:cubicBezTo>
                    <a:lnTo>
                      <a:pt x="1050303" y="215684"/>
                    </a:lnTo>
                    <a:cubicBezTo>
                      <a:pt x="1131671" y="216746"/>
                      <a:pt x="1197374" y="282449"/>
                      <a:pt x="1198436" y="363817"/>
                    </a:cubicBez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 name="Google Shape;313;p33"/>
              <p:cNvSpPr/>
              <p:nvPr/>
            </p:nvSpPr>
            <p:spPr>
              <a:xfrm>
                <a:off x="6738358" y="3611950"/>
                <a:ext cx="1431993" cy="1104112"/>
              </a:xfrm>
              <a:custGeom>
                <a:rect b="b" l="l" r="r" t="t"/>
                <a:pathLst>
                  <a:path extrusionOk="0" h="1104112" w="1431993">
                    <a:moveTo>
                      <a:pt x="1431414" y="678415"/>
                    </a:moveTo>
                    <a:lnTo>
                      <a:pt x="1411355" y="342030"/>
                    </a:lnTo>
                    <a:cubicBezTo>
                      <a:pt x="1398896" y="141853"/>
                      <a:pt x="1227125" y="-10691"/>
                      <a:pt x="1026879" y="587"/>
                    </a:cubicBezTo>
                    <a:lnTo>
                      <a:pt x="341678" y="41392"/>
                    </a:lnTo>
                    <a:cubicBezTo>
                      <a:pt x="141709" y="54033"/>
                      <a:pt x="-10607" y="225641"/>
                      <a:pt x="579" y="425697"/>
                    </a:cubicBezTo>
                    <a:lnTo>
                      <a:pt x="20639" y="762168"/>
                    </a:lnTo>
                    <a:cubicBezTo>
                      <a:pt x="33143" y="962311"/>
                      <a:pt x="204900" y="1114805"/>
                      <a:pt x="405115" y="1103525"/>
                    </a:cubicBezTo>
                    <a:lnTo>
                      <a:pt x="1090315" y="1062806"/>
                    </a:lnTo>
                    <a:cubicBezTo>
                      <a:pt x="1290298" y="1050120"/>
                      <a:pt x="1442601" y="878487"/>
                      <a:pt x="1431414" y="678415"/>
                    </a:cubicBezTo>
                    <a:close/>
                    <a:moveTo>
                      <a:pt x="1077284" y="847807"/>
                    </a:moveTo>
                    <a:lnTo>
                      <a:pt x="392085" y="888612"/>
                    </a:lnTo>
                    <a:cubicBezTo>
                      <a:pt x="310826" y="892358"/>
                      <a:pt x="241372" y="830696"/>
                      <a:pt x="235465" y="749567"/>
                    </a:cubicBezTo>
                    <a:lnTo>
                      <a:pt x="215405" y="413096"/>
                    </a:lnTo>
                    <a:cubicBezTo>
                      <a:pt x="211708" y="331823"/>
                      <a:pt x="273395" y="262383"/>
                      <a:pt x="354537" y="256476"/>
                    </a:cubicBezTo>
                    <a:lnTo>
                      <a:pt x="1039652" y="215757"/>
                    </a:lnTo>
                    <a:cubicBezTo>
                      <a:pt x="1120926" y="211965"/>
                      <a:pt x="1190409" y="273651"/>
                      <a:pt x="1196271" y="354803"/>
                    </a:cubicBezTo>
                    <a:lnTo>
                      <a:pt x="1216331" y="691445"/>
                    </a:lnTo>
                    <a:cubicBezTo>
                      <a:pt x="1219933" y="772605"/>
                      <a:pt x="1158310" y="841902"/>
                      <a:pt x="1077285" y="847807"/>
                    </a:cubicBezTo>
                    <a:close/>
                  </a:path>
                </a:pathLst>
              </a:custGeom>
              <a:solidFill>
                <a:srgbClr val="3053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 name="Google Shape;314;p33"/>
              <p:cNvSpPr/>
              <p:nvPr/>
            </p:nvSpPr>
            <p:spPr>
              <a:xfrm>
                <a:off x="5932436" y="4063450"/>
                <a:ext cx="1144514" cy="257603"/>
              </a:xfrm>
              <a:custGeom>
                <a:rect b="b" l="l" r="r" t="t"/>
                <a:pathLst>
                  <a:path extrusionOk="0" h="257603" w="1144514">
                    <a:moveTo>
                      <a:pt x="1075592" y="0"/>
                    </a:moveTo>
                    <a:cubicBezTo>
                      <a:pt x="1113657" y="0"/>
                      <a:pt x="1144514" y="0"/>
                      <a:pt x="1144514" y="0"/>
                    </a:cubicBezTo>
                    <a:lnTo>
                      <a:pt x="1144514" y="257604"/>
                    </a:lnTo>
                    <a:cubicBezTo>
                      <a:pt x="1144514" y="257604"/>
                      <a:pt x="1113657" y="257604"/>
                      <a:pt x="1075592" y="257604"/>
                    </a:cubicBezTo>
                    <a:lnTo>
                      <a:pt x="68923" y="257604"/>
                    </a:lnTo>
                    <a:cubicBezTo>
                      <a:pt x="30858" y="257604"/>
                      <a:pt x="0" y="257604"/>
                      <a:pt x="0" y="257604"/>
                    </a:cubicBezTo>
                    <a:lnTo>
                      <a:pt x="0" y="0"/>
                    </a:lnTo>
                    <a:cubicBezTo>
                      <a:pt x="0" y="0"/>
                      <a:pt x="30858" y="0"/>
                      <a:pt x="68923" y="0"/>
                    </a:cubicBezTo>
                    <a:close/>
                  </a:path>
                </a:pathLst>
              </a:custGeom>
              <a:solidFill>
                <a:srgbClr val="3D65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 name="Google Shape;315;p33"/>
              <p:cNvSpPr/>
              <p:nvPr/>
            </p:nvSpPr>
            <p:spPr>
              <a:xfrm>
                <a:off x="8010068" y="3499208"/>
                <a:ext cx="778382" cy="734920"/>
              </a:xfrm>
              <a:custGeom>
                <a:rect b="b" l="l" r="r" t="t"/>
                <a:pathLst>
                  <a:path extrusionOk="0" h="734920" w="778382">
                    <a:moveTo>
                      <a:pt x="605561" y="133817"/>
                    </a:moveTo>
                    <a:lnTo>
                      <a:pt x="554726" y="442941"/>
                    </a:lnTo>
                    <a:lnTo>
                      <a:pt x="0" y="586873"/>
                    </a:lnTo>
                    <a:lnTo>
                      <a:pt x="0" y="734921"/>
                    </a:lnTo>
                    <a:lnTo>
                      <a:pt x="663683" y="664712"/>
                    </a:lnTo>
                    <a:lnTo>
                      <a:pt x="778383" y="479546"/>
                    </a:lnTo>
                    <a:lnTo>
                      <a:pt x="767324" y="0"/>
                    </a:lnTo>
                    <a:lnTo>
                      <a:pt x="605561" y="133817"/>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 name="Google Shape;316;p33"/>
              <p:cNvSpPr/>
              <p:nvPr/>
            </p:nvSpPr>
            <p:spPr>
              <a:xfrm>
                <a:off x="7816586" y="4094140"/>
                <a:ext cx="193481" cy="139989"/>
              </a:xfrm>
              <a:custGeom>
                <a:rect b="b" l="l" r="r" t="t"/>
                <a:pathLst>
                  <a:path extrusionOk="0" h="139989" w="193481">
                    <a:moveTo>
                      <a:pt x="193481" y="111271"/>
                    </a:moveTo>
                    <a:lnTo>
                      <a:pt x="129959" y="139989"/>
                    </a:lnTo>
                    <a:lnTo>
                      <a:pt x="0" y="110414"/>
                    </a:lnTo>
                    <a:lnTo>
                      <a:pt x="22117" y="40119"/>
                    </a:lnTo>
                    <a:lnTo>
                      <a:pt x="123015" y="34119"/>
                    </a:lnTo>
                    <a:lnTo>
                      <a:pt x="143332" y="0"/>
                    </a:lnTo>
                    <a:lnTo>
                      <a:pt x="192538" y="13116"/>
                    </a:lnTo>
                    <a:lnTo>
                      <a:pt x="193481" y="111271"/>
                    </a:ln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 name="Google Shape;317;p33"/>
              <p:cNvSpPr/>
              <p:nvPr/>
            </p:nvSpPr>
            <p:spPr>
              <a:xfrm>
                <a:off x="5033952" y="3601650"/>
                <a:ext cx="230257" cy="200681"/>
              </a:xfrm>
              <a:custGeom>
                <a:rect b="b" l="l" r="r" t="t"/>
                <a:pathLst>
                  <a:path extrusionOk="0" h="200681" w="230257">
                    <a:moveTo>
                      <a:pt x="159706" y="0"/>
                    </a:moveTo>
                    <a:lnTo>
                      <a:pt x="31804" y="48006"/>
                    </a:lnTo>
                    <a:lnTo>
                      <a:pt x="0" y="183794"/>
                    </a:lnTo>
                    <a:lnTo>
                      <a:pt x="74238" y="200682"/>
                    </a:lnTo>
                    <a:lnTo>
                      <a:pt x="134331" y="118386"/>
                    </a:lnTo>
                    <a:lnTo>
                      <a:pt x="183794" y="115386"/>
                    </a:lnTo>
                    <a:lnTo>
                      <a:pt x="230257" y="40376"/>
                    </a:lnTo>
                    <a:lnTo>
                      <a:pt x="159706" y="0"/>
                    </a:ln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 name="Google Shape;318;p33"/>
              <p:cNvSpPr/>
              <p:nvPr/>
            </p:nvSpPr>
            <p:spPr>
              <a:xfrm>
                <a:off x="4130840" y="3592048"/>
                <a:ext cx="235229" cy="136217"/>
              </a:xfrm>
              <a:custGeom>
                <a:rect b="b" l="l" r="r" t="t"/>
                <a:pathLst>
                  <a:path extrusionOk="0" h="136217" w="235229">
                    <a:moveTo>
                      <a:pt x="40205" y="10544"/>
                    </a:moveTo>
                    <a:lnTo>
                      <a:pt x="159020" y="0"/>
                    </a:lnTo>
                    <a:lnTo>
                      <a:pt x="235229" y="94898"/>
                    </a:lnTo>
                    <a:lnTo>
                      <a:pt x="183280" y="136217"/>
                    </a:lnTo>
                    <a:lnTo>
                      <a:pt x="104842" y="94126"/>
                    </a:lnTo>
                    <a:lnTo>
                      <a:pt x="64808" y="110414"/>
                    </a:lnTo>
                    <a:lnTo>
                      <a:pt x="0" y="68923"/>
                    </a:lnTo>
                    <a:lnTo>
                      <a:pt x="40205" y="10544"/>
                    </a:lnTo>
                    <a:close/>
                  </a:path>
                </a:pathLst>
              </a:custGeom>
              <a:solidFill>
                <a:srgbClr val="EAC1A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19" name="Google Shape;319;p33"/>
            <p:cNvGrpSpPr/>
            <p:nvPr/>
          </p:nvGrpSpPr>
          <p:grpSpPr>
            <a:xfrm>
              <a:off x="6046791" y="1262267"/>
              <a:ext cx="6145425" cy="4232409"/>
              <a:chOff x="6046791" y="1262267"/>
              <a:chExt cx="6145425" cy="4232409"/>
            </a:xfrm>
          </p:grpSpPr>
          <p:sp>
            <p:nvSpPr>
              <p:cNvPr id="320" name="Google Shape;320;p33"/>
              <p:cNvSpPr txBox="1"/>
              <p:nvPr/>
            </p:nvSpPr>
            <p:spPr>
              <a:xfrm>
                <a:off x="6811316" y="1262267"/>
                <a:ext cx="5380900" cy="317735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b="1" sz="1400">
                  <a:solidFill>
                    <a:srgbClr val="0C0C0C"/>
                  </a:solidFill>
                  <a:latin typeface="Georgia"/>
                  <a:ea typeface="Georgia"/>
                  <a:cs typeface="Georgia"/>
                  <a:sym typeface="Georgia"/>
                </a:endParaRPr>
              </a:p>
              <a:p>
                <a:pPr indent="0" lvl="0" marL="0" marR="0" rtl="0" algn="ctr">
                  <a:spcBef>
                    <a:spcPts val="0"/>
                  </a:spcBef>
                  <a:spcAft>
                    <a:spcPts val="0"/>
                  </a:spcAft>
                  <a:buNone/>
                </a:pPr>
                <a:r>
                  <a:rPr b="1" lang="en" sz="1400">
                    <a:solidFill>
                      <a:srgbClr val="0C0C0C"/>
                    </a:solidFill>
                    <a:latin typeface="Georgia"/>
                    <a:ea typeface="Georgia"/>
                    <a:cs typeface="Georgia"/>
                    <a:sym typeface="Georgia"/>
                  </a:rPr>
                  <a:t>Smart Contract ( Remix IDE)</a:t>
                </a:r>
                <a:endParaRPr b="1" sz="1400">
                  <a:solidFill>
                    <a:srgbClr val="0C0C0C"/>
                  </a:solidFill>
                  <a:latin typeface="Georgia"/>
                  <a:ea typeface="Georgia"/>
                  <a:cs typeface="Georgia"/>
                  <a:sym typeface="Georgia"/>
                </a:endParaRPr>
              </a:p>
              <a:p>
                <a:pPr indent="0" lvl="0" marL="0" marR="0" rtl="0" algn="ctr">
                  <a:spcBef>
                    <a:spcPts val="0"/>
                  </a:spcBef>
                  <a:spcAft>
                    <a:spcPts val="0"/>
                  </a:spcAft>
                  <a:buNone/>
                </a:pPr>
                <a:r>
                  <a:t/>
                </a:r>
                <a:endParaRPr b="1" sz="1400">
                  <a:solidFill>
                    <a:srgbClr val="0C0C0C"/>
                  </a:solidFill>
                  <a:latin typeface="Georgia"/>
                  <a:ea typeface="Georgia"/>
                  <a:cs typeface="Georgia"/>
                  <a:sym typeface="Georgia"/>
                </a:endParaRPr>
              </a:p>
              <a:p>
                <a:pPr indent="0" lvl="0" marL="0" marR="0" rtl="0" algn="ctr">
                  <a:spcBef>
                    <a:spcPts val="0"/>
                  </a:spcBef>
                  <a:spcAft>
                    <a:spcPts val="0"/>
                  </a:spcAft>
                  <a:buNone/>
                </a:pPr>
                <a:r>
                  <a:rPr b="1" lang="en" sz="1400">
                    <a:solidFill>
                      <a:srgbClr val="0C0C0C"/>
                    </a:solidFill>
                    <a:latin typeface="Georgia"/>
                    <a:ea typeface="Georgia"/>
                    <a:cs typeface="Georgia"/>
                    <a:sym typeface="Georgia"/>
                  </a:rPr>
                  <a:t>Exp06:</a:t>
                </a:r>
                <a:endParaRPr b="1" sz="1400">
                  <a:solidFill>
                    <a:srgbClr val="0C0C0C"/>
                  </a:solidFill>
                  <a:latin typeface="Georgia"/>
                  <a:ea typeface="Georgia"/>
                  <a:cs typeface="Georgia"/>
                  <a:sym typeface="Georgia"/>
                </a:endParaRPr>
              </a:p>
              <a:p>
                <a:pPr indent="0" lvl="0" marL="0" marR="0" rtl="0" algn="ctr">
                  <a:spcBef>
                    <a:spcPts val="0"/>
                  </a:spcBef>
                  <a:spcAft>
                    <a:spcPts val="0"/>
                  </a:spcAft>
                  <a:buNone/>
                </a:pPr>
                <a:r>
                  <a:rPr lang="en" sz="1400">
                    <a:solidFill>
                      <a:srgbClr val="0C0C0C"/>
                    </a:solidFill>
                    <a:latin typeface="Geo"/>
                    <a:ea typeface="Geo"/>
                    <a:cs typeface="Geo"/>
                    <a:sym typeface="Geo"/>
                  </a:rPr>
                  <a:t>deploy and interact with contract using </a:t>
                </a:r>
                <a:r>
                  <a:rPr i="1" lang="en" sz="1400">
                    <a:solidFill>
                      <a:srgbClr val="0C0C0C"/>
                    </a:solidFill>
                    <a:latin typeface="Geo"/>
                    <a:ea typeface="Geo"/>
                    <a:cs typeface="Geo"/>
                    <a:sym typeface="Geo"/>
                  </a:rPr>
                  <a:t>REMIX VM</a:t>
                </a:r>
                <a:endParaRPr sz="1400">
                  <a:solidFill>
                    <a:srgbClr val="0C0C0C"/>
                  </a:solidFill>
                  <a:latin typeface="Geo"/>
                  <a:ea typeface="Geo"/>
                  <a:cs typeface="Geo"/>
                  <a:sym typeface="Geo"/>
                </a:endParaRPr>
              </a:p>
              <a:p>
                <a:pPr indent="0" lvl="0" marL="0" marR="0" rtl="0" algn="ctr">
                  <a:spcBef>
                    <a:spcPts val="0"/>
                  </a:spcBef>
                  <a:spcAft>
                    <a:spcPts val="0"/>
                  </a:spcAft>
                  <a:buNone/>
                </a:pPr>
                <a:r>
                  <a:rPr b="1" lang="en" sz="1400">
                    <a:solidFill>
                      <a:srgbClr val="0C0C0C"/>
                    </a:solidFill>
                    <a:latin typeface="Geo"/>
                    <a:ea typeface="Geo"/>
                    <a:cs typeface="Geo"/>
                    <a:sym typeface="Geo"/>
                  </a:rPr>
                  <a:t>Exp07:</a:t>
                </a:r>
                <a:endParaRPr b="1" sz="1400">
                  <a:solidFill>
                    <a:srgbClr val="0C0C0C"/>
                  </a:solidFill>
                  <a:latin typeface="Geo"/>
                  <a:ea typeface="Geo"/>
                  <a:cs typeface="Geo"/>
                  <a:sym typeface="Geo"/>
                </a:endParaRPr>
              </a:p>
              <a:p>
                <a:pPr indent="0" lvl="0" marL="0" marR="0" rtl="0" algn="ctr">
                  <a:spcBef>
                    <a:spcPts val="0"/>
                  </a:spcBef>
                  <a:spcAft>
                    <a:spcPts val="0"/>
                  </a:spcAft>
                  <a:buNone/>
                </a:pPr>
                <a:r>
                  <a:rPr lang="en" sz="1400">
                    <a:solidFill>
                      <a:srgbClr val="0C0C0C"/>
                    </a:solidFill>
                    <a:latin typeface="Geo"/>
                    <a:ea typeface="Geo"/>
                    <a:cs typeface="Geo"/>
                    <a:sym typeface="Geo"/>
                  </a:rPr>
                  <a:t>deploy and interact using Injected Provider - </a:t>
                </a:r>
                <a:r>
                  <a:rPr i="1" lang="en" sz="1400">
                    <a:solidFill>
                      <a:srgbClr val="0C0C0C"/>
                    </a:solidFill>
                    <a:latin typeface="Georgia"/>
                    <a:ea typeface="Georgia"/>
                    <a:cs typeface="Georgia"/>
                    <a:sym typeface="Georgia"/>
                  </a:rPr>
                  <a:t>Metamask </a:t>
                </a:r>
                <a:r>
                  <a:rPr lang="en" sz="1400">
                    <a:solidFill>
                      <a:srgbClr val="0C0C0C"/>
                    </a:solidFill>
                    <a:latin typeface="Georgia"/>
                    <a:ea typeface="Georgia"/>
                    <a:cs typeface="Georgia"/>
                    <a:sym typeface="Georgia"/>
                  </a:rPr>
                  <a:t>to Deploy smart contract on a test network (</a:t>
                </a:r>
                <a:r>
                  <a:rPr i="1" lang="en" sz="1400">
                    <a:solidFill>
                      <a:srgbClr val="0C0C0C"/>
                    </a:solidFill>
                    <a:latin typeface="Georgia"/>
                    <a:ea typeface="Georgia"/>
                    <a:cs typeface="Georgia"/>
                    <a:sym typeface="Georgia"/>
                  </a:rPr>
                  <a:t>Sepolia</a:t>
                </a:r>
                <a:r>
                  <a:rPr lang="en" sz="1400">
                    <a:solidFill>
                      <a:srgbClr val="0C0C0C"/>
                    </a:solidFill>
                    <a:latin typeface="Georgia"/>
                    <a:ea typeface="Georgia"/>
                    <a:cs typeface="Georgia"/>
                    <a:sym typeface="Georgia"/>
                  </a:rPr>
                  <a:t>) , Using </a:t>
                </a:r>
                <a:r>
                  <a:rPr i="1" lang="en" sz="1400">
                    <a:solidFill>
                      <a:srgbClr val="0C0C0C"/>
                    </a:solidFill>
                    <a:latin typeface="Georgia"/>
                    <a:ea typeface="Georgia"/>
                    <a:cs typeface="Georgia"/>
                    <a:sym typeface="Georgia"/>
                  </a:rPr>
                  <a:t>EtherScan </a:t>
                </a:r>
                <a:r>
                  <a:rPr lang="en" sz="1400">
                    <a:solidFill>
                      <a:srgbClr val="0C0C0C"/>
                    </a:solidFill>
                    <a:latin typeface="Georgia"/>
                    <a:ea typeface="Georgia"/>
                    <a:cs typeface="Georgia"/>
                    <a:sym typeface="Georgia"/>
                  </a:rPr>
                  <a:t>to check for transactions etc.</a:t>
                </a:r>
                <a:endParaRPr sz="1400">
                  <a:solidFill>
                    <a:srgbClr val="0C0C0C"/>
                  </a:solidFill>
                  <a:latin typeface="Georgia"/>
                  <a:ea typeface="Georgia"/>
                  <a:cs typeface="Georgia"/>
                  <a:sym typeface="Georgia"/>
                </a:endParaRPr>
              </a:p>
              <a:p>
                <a:pPr indent="0" lvl="0" marL="0" marR="0" rtl="0" algn="ctr">
                  <a:spcBef>
                    <a:spcPts val="0"/>
                  </a:spcBef>
                  <a:spcAft>
                    <a:spcPts val="0"/>
                  </a:spcAft>
                  <a:buNone/>
                </a:pPr>
                <a:r>
                  <a:rPr b="1" lang="en" sz="1400">
                    <a:solidFill>
                      <a:srgbClr val="0C0C0C"/>
                    </a:solidFill>
                    <a:latin typeface="Georgia"/>
                    <a:ea typeface="Georgia"/>
                    <a:cs typeface="Georgia"/>
                    <a:sym typeface="Georgia"/>
                  </a:rPr>
                  <a:t>Exp08:</a:t>
                </a:r>
                <a:endParaRPr b="1" sz="1400">
                  <a:solidFill>
                    <a:srgbClr val="0C0C0C"/>
                  </a:solidFill>
                  <a:latin typeface="Georgia"/>
                  <a:ea typeface="Georgia"/>
                  <a:cs typeface="Georgia"/>
                  <a:sym typeface="Georgia"/>
                </a:endParaRPr>
              </a:p>
              <a:p>
                <a:pPr indent="0" lvl="0" marL="0" marR="0" rtl="0" algn="ctr">
                  <a:spcBef>
                    <a:spcPts val="0"/>
                  </a:spcBef>
                  <a:spcAft>
                    <a:spcPts val="0"/>
                  </a:spcAft>
                  <a:buNone/>
                </a:pPr>
                <a:r>
                  <a:rPr lang="en" sz="1400">
                    <a:solidFill>
                      <a:srgbClr val="0C0C0C"/>
                    </a:solidFill>
                    <a:latin typeface="Georgia"/>
                    <a:ea typeface="Georgia"/>
                    <a:cs typeface="Georgia"/>
                    <a:sym typeface="Georgia"/>
                  </a:rPr>
                  <a:t>Perform the same using the </a:t>
                </a:r>
                <a:r>
                  <a:rPr i="1" lang="en" sz="1400">
                    <a:solidFill>
                      <a:srgbClr val="0C0C0C"/>
                    </a:solidFill>
                    <a:latin typeface="Georgia"/>
                    <a:ea typeface="Georgia"/>
                    <a:cs typeface="Georgia"/>
                    <a:sym typeface="Georgia"/>
                  </a:rPr>
                  <a:t>Ganache </a:t>
                </a:r>
                <a:r>
                  <a:rPr lang="en" sz="1400">
                    <a:solidFill>
                      <a:srgbClr val="0C0C0C"/>
                    </a:solidFill>
                    <a:latin typeface="Georgia"/>
                    <a:ea typeface="Georgia"/>
                    <a:cs typeface="Georgia"/>
                    <a:sym typeface="Georgia"/>
                  </a:rPr>
                  <a:t>Platform</a:t>
                </a:r>
                <a:endParaRPr sz="1400">
                  <a:solidFill>
                    <a:srgbClr val="0C0C0C"/>
                  </a:solidFill>
                  <a:latin typeface="Geo"/>
                  <a:ea typeface="Geo"/>
                  <a:cs typeface="Geo"/>
                  <a:sym typeface="Geo"/>
                </a:endParaRPr>
              </a:p>
              <a:p>
                <a:pPr indent="0" lvl="0" marL="0" marR="0" rtl="0" algn="ctr">
                  <a:spcBef>
                    <a:spcPts val="0"/>
                  </a:spcBef>
                  <a:spcAft>
                    <a:spcPts val="0"/>
                  </a:spcAft>
                  <a:buNone/>
                </a:pPr>
                <a:r>
                  <a:t/>
                </a:r>
                <a:endParaRPr sz="1400">
                  <a:solidFill>
                    <a:srgbClr val="0C0C0C"/>
                  </a:solidFill>
                  <a:latin typeface="Geo"/>
                  <a:ea typeface="Geo"/>
                  <a:cs typeface="Geo"/>
                  <a:sym typeface="Geo"/>
                </a:endParaRPr>
              </a:p>
            </p:txBody>
          </p:sp>
          <p:grpSp>
            <p:nvGrpSpPr>
              <p:cNvPr id="321" name="Google Shape;321;p33"/>
              <p:cNvGrpSpPr/>
              <p:nvPr/>
            </p:nvGrpSpPr>
            <p:grpSpPr>
              <a:xfrm>
                <a:off x="6046791" y="1390271"/>
                <a:ext cx="763735" cy="763735"/>
                <a:chOff x="6018891" y="1173668"/>
                <a:chExt cx="840109" cy="840109"/>
              </a:xfrm>
            </p:grpSpPr>
            <p:grpSp>
              <p:nvGrpSpPr>
                <p:cNvPr id="322" name="Google Shape;322;p33"/>
                <p:cNvGrpSpPr/>
                <p:nvPr/>
              </p:nvGrpSpPr>
              <p:grpSpPr>
                <a:xfrm>
                  <a:off x="6018891" y="1173668"/>
                  <a:ext cx="840109" cy="840109"/>
                  <a:chOff x="9754426" y="-2508119"/>
                  <a:chExt cx="1016532" cy="1016532"/>
                </a:xfrm>
              </p:grpSpPr>
              <p:sp>
                <p:nvSpPr>
                  <p:cNvPr id="323" name="Google Shape;323;p33"/>
                  <p:cNvSpPr/>
                  <p:nvPr/>
                </p:nvSpPr>
                <p:spPr>
                  <a:xfrm>
                    <a:off x="9754426" y="-2508119"/>
                    <a:ext cx="1016532" cy="1016532"/>
                  </a:xfrm>
                  <a:prstGeom prst="ellipse">
                    <a:avLst/>
                  </a:prstGeom>
                  <a:solidFill>
                    <a:srgbClr val="587B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33"/>
                  <p:cNvSpPr/>
                  <p:nvPr/>
                </p:nvSpPr>
                <p:spPr>
                  <a:xfrm>
                    <a:off x="9886079" y="-2373930"/>
                    <a:ext cx="748155" cy="748155"/>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descr="Blockchain free icon" id="325" name="Google Shape;325;p33"/>
                <p:cNvPicPr preferRelativeResize="0"/>
                <p:nvPr/>
              </p:nvPicPr>
              <p:blipFill rotWithShape="1">
                <a:blip r:embed="rId3">
                  <a:alphaModFix/>
                </a:blip>
                <a:srcRect b="0" l="0" r="0" t="0"/>
                <a:stretch/>
              </p:blipFill>
              <p:spPr>
                <a:xfrm>
                  <a:off x="6231462" y="1385542"/>
                  <a:ext cx="416365" cy="416365"/>
                </a:xfrm>
                <a:prstGeom prst="rect">
                  <a:avLst/>
                </a:prstGeom>
                <a:noFill/>
                <a:ln>
                  <a:noFill/>
                </a:ln>
              </p:spPr>
            </p:pic>
          </p:grpSp>
          <p:grpSp>
            <p:nvGrpSpPr>
              <p:cNvPr id="326" name="Google Shape;326;p33"/>
              <p:cNvGrpSpPr/>
              <p:nvPr/>
            </p:nvGrpSpPr>
            <p:grpSpPr>
              <a:xfrm>
                <a:off x="6047427" y="4730941"/>
                <a:ext cx="6144573" cy="763735"/>
                <a:chOff x="6047427" y="4495807"/>
                <a:chExt cx="6144573" cy="763735"/>
              </a:xfrm>
            </p:grpSpPr>
            <p:sp>
              <p:nvSpPr>
                <p:cNvPr id="327" name="Google Shape;327;p33"/>
                <p:cNvSpPr txBox="1"/>
                <p:nvPr/>
              </p:nvSpPr>
              <p:spPr>
                <a:xfrm>
                  <a:off x="6810695" y="4592860"/>
                  <a:ext cx="5381305" cy="26006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900">
                    <a:solidFill>
                      <a:srgbClr val="0C0C0C"/>
                    </a:solidFill>
                    <a:latin typeface="Geo"/>
                    <a:ea typeface="Geo"/>
                    <a:cs typeface="Geo"/>
                    <a:sym typeface="Geo"/>
                  </a:endParaRPr>
                </a:p>
              </p:txBody>
            </p:sp>
            <p:grpSp>
              <p:nvGrpSpPr>
                <p:cNvPr id="328" name="Google Shape;328;p33"/>
                <p:cNvGrpSpPr/>
                <p:nvPr/>
              </p:nvGrpSpPr>
              <p:grpSpPr>
                <a:xfrm>
                  <a:off x="6047427" y="4495807"/>
                  <a:ext cx="763735" cy="763735"/>
                  <a:chOff x="6019590" y="4472878"/>
                  <a:chExt cx="840109" cy="840109"/>
                </a:xfrm>
              </p:grpSpPr>
              <p:grpSp>
                <p:nvGrpSpPr>
                  <p:cNvPr id="329" name="Google Shape;329;p33"/>
                  <p:cNvGrpSpPr/>
                  <p:nvPr/>
                </p:nvGrpSpPr>
                <p:grpSpPr>
                  <a:xfrm>
                    <a:off x="6019590" y="4472878"/>
                    <a:ext cx="840109" cy="840109"/>
                    <a:chOff x="9755272" y="-319422"/>
                    <a:chExt cx="1016532" cy="1016532"/>
                  </a:xfrm>
                </p:grpSpPr>
                <p:sp>
                  <p:nvSpPr>
                    <p:cNvPr id="330" name="Google Shape;330;p33"/>
                    <p:cNvSpPr/>
                    <p:nvPr/>
                  </p:nvSpPr>
                  <p:spPr>
                    <a:xfrm>
                      <a:off x="9755272" y="-319422"/>
                      <a:ext cx="1016532" cy="1016532"/>
                    </a:xfrm>
                    <a:prstGeom prst="ellipse">
                      <a:avLst/>
                    </a:prstGeom>
                    <a:solidFill>
                      <a:srgbClr val="3053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1" name="Google Shape;331;p33"/>
                    <p:cNvSpPr/>
                    <p:nvPr/>
                  </p:nvSpPr>
                  <p:spPr>
                    <a:xfrm>
                      <a:off x="9886080" y="-182840"/>
                      <a:ext cx="748155" cy="748155"/>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descr="Blockchain free icon" id="332" name="Google Shape;332;p33"/>
                  <p:cNvPicPr preferRelativeResize="0"/>
                  <p:nvPr/>
                </p:nvPicPr>
                <p:blipFill rotWithShape="1">
                  <a:blip r:embed="rId4">
                    <a:alphaModFix/>
                  </a:blip>
                  <a:srcRect b="0" l="0" r="0" t="0"/>
                  <a:stretch/>
                </p:blipFill>
                <p:spPr>
                  <a:xfrm>
                    <a:off x="6207151" y="4678432"/>
                    <a:ext cx="458002" cy="458002"/>
                  </a:xfrm>
                  <a:prstGeom prst="rect">
                    <a:avLst/>
                  </a:prstGeom>
                  <a:noFill/>
                  <a:ln>
                    <a:noFill/>
                  </a:ln>
                </p:spPr>
              </p:pic>
            </p:grpSp>
          </p:grpSp>
        </p:grpSp>
      </p:grpSp>
      <p:sp>
        <p:nvSpPr>
          <p:cNvPr id="333" name="Google Shape;333;p33"/>
          <p:cNvSpPr txBox="1"/>
          <p:nvPr/>
        </p:nvSpPr>
        <p:spPr>
          <a:xfrm>
            <a:off x="5578316" y="3512344"/>
            <a:ext cx="3048000" cy="48387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0C0C0C"/>
                </a:solidFill>
                <a:latin typeface="Georgia"/>
                <a:ea typeface="Georgia"/>
                <a:cs typeface="Georgia"/>
                <a:sym typeface="Georgia"/>
              </a:rPr>
              <a:t>DApp using React</a:t>
            </a:r>
            <a:endParaRPr b="1" sz="1400">
              <a:solidFill>
                <a:srgbClr val="0C0C0C"/>
              </a:solidFill>
              <a:latin typeface="Georgia"/>
              <a:ea typeface="Georgia"/>
              <a:cs typeface="Georgia"/>
              <a:sym typeface="Georgia"/>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