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45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5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4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300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1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4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1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40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BBBAA-23F3-4CEA-84ED-441124697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155" y="2548467"/>
            <a:ext cx="7286312" cy="107744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Название </a:t>
            </a:r>
            <a:r>
              <a:rPr lang="ru-RU" dirty="0">
                <a:solidFill>
                  <a:schemeClr val="bg1"/>
                </a:solidFill>
              </a:rPr>
              <a:t>идеи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29D884-04C4-49B5-A9D3-52BAB2840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155" y="3625914"/>
            <a:ext cx="7481045" cy="539686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НАПИШИТЕ название </a:t>
            </a:r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вашей идеи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предложения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F29D884-04C4-49B5-A9D3-52BAB28409CB}"/>
              </a:ext>
            </a:extLst>
          </p:cNvPr>
          <p:cNvSpPr txBox="1">
            <a:spLocks/>
          </p:cNvSpPr>
          <p:nvPr/>
        </p:nvSpPr>
        <p:spPr>
          <a:xfrm>
            <a:off x="3877734" y="5781645"/>
            <a:ext cx="8314265" cy="86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b="1" dirty="0">
                <a:solidFill>
                  <a:srgbClr val="FF0000"/>
                </a:solidFill>
              </a:rPr>
              <a:t>Примечание: </a:t>
            </a:r>
            <a:r>
              <a:rPr lang="ru-RU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 процессе заполнения шаблона серый цвет шрифта служит как подсказка. В конце удалите весь текст на сером, включая этот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30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DD3C2-DF2D-4FCF-B85F-F456191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22" y="365126"/>
            <a:ext cx="2554356" cy="77065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 идее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E13DA-48F6-4510-8C90-A7BD7BC8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938"/>
            <a:ext cx="5257800" cy="41424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Напишите подробную информацию о Вашей идеи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предложении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B7B10A-7864-4DB8-8B74-EE666A739C0A}"/>
              </a:ext>
            </a:extLst>
          </p:cNvPr>
          <p:cNvSpPr txBox="1">
            <a:spLocks/>
          </p:cNvSpPr>
          <p:nvPr/>
        </p:nvSpPr>
        <p:spPr>
          <a:xfrm>
            <a:off x="7052808" y="153371"/>
            <a:ext cx="4382006" cy="112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C06B6B2-B8C0-4E8F-8B50-63050CA3EA13}"/>
              </a:ext>
            </a:extLst>
          </p:cNvPr>
          <p:cNvSpPr txBox="1">
            <a:spLocks/>
          </p:cNvSpPr>
          <p:nvPr/>
        </p:nvSpPr>
        <p:spPr>
          <a:xfrm>
            <a:off x="6662531" y="1344196"/>
            <a:ext cx="5257800" cy="4142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Напишите основные цели и задачи вашей идеи</a:t>
            </a:r>
            <a:b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- Описание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- Описание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- Описание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- Описание</a:t>
            </a:r>
          </a:p>
        </p:txBody>
      </p:sp>
      <p:cxnSp>
        <p:nvCxnSpPr>
          <p:cNvPr id="8" name="Прямая соединительная линия 7"/>
          <p:cNvCxnSpPr>
            <a:cxnSpLocks/>
          </p:cNvCxnSpPr>
          <p:nvPr/>
        </p:nvCxnSpPr>
        <p:spPr>
          <a:xfrm flipH="1">
            <a:off x="6369054" y="457200"/>
            <a:ext cx="10211" cy="502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270442-A9A5-49FA-B361-353A54A5D151}"/>
              </a:ext>
            </a:extLst>
          </p:cNvPr>
          <p:cNvSpPr/>
          <p:nvPr/>
        </p:nvSpPr>
        <p:spPr>
          <a:xfrm>
            <a:off x="761624" y="5582265"/>
            <a:ext cx="11214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Примечание: </a:t>
            </a:r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Опишите подробно вашу идею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предложение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распишите какие основные цели имеет ваша идея и ее задачи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7731-BA13-45B6-80F0-DB73A88B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34" y="375679"/>
            <a:ext cx="9855466" cy="80831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Решаемые задачи и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F0417-DFE5-4541-8EAE-A711E5FB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933"/>
            <a:ext cx="10515600" cy="409948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                                                                     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27001" y="1378077"/>
            <a:ext cx="9768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Напишите задачи и проблемы которая решит ваша идея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предложение в системе народного образования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какая будет польза для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общества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uz-Cyrl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от реализации данной идеи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?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7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BCE00-B78C-4740-8527-AD610AC2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72" y="81387"/>
            <a:ext cx="10574735" cy="93554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Механизм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Принцип </a:t>
            </a:r>
            <a:r>
              <a:rPr lang="ru-RU" dirty="0" smtClean="0">
                <a:solidFill>
                  <a:schemeClr val="bg1"/>
                </a:solidFill>
              </a:rPr>
              <a:t>реализации идеи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AE3DEB3-28AE-478C-9EDB-187C3673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39740"/>
              </p:ext>
            </p:extLst>
          </p:nvPr>
        </p:nvGraphicFramePr>
        <p:xfrm>
          <a:off x="996044" y="914399"/>
          <a:ext cx="10703379" cy="45788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6477">
                  <a:extLst>
                    <a:ext uri="{9D8B030D-6E8A-4147-A177-3AD203B41FA5}">
                      <a16:colId xmlns:a16="http://schemas.microsoft.com/office/drawing/2014/main" val="2972161568"/>
                    </a:ext>
                  </a:extLst>
                </a:gridCol>
                <a:gridCol w="4588329">
                  <a:extLst>
                    <a:ext uri="{9D8B030D-6E8A-4147-A177-3AD203B41FA5}">
                      <a16:colId xmlns:a16="http://schemas.microsoft.com/office/drawing/2014/main" val="1117263943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1132403771"/>
                    </a:ext>
                  </a:extLst>
                </a:gridCol>
                <a:gridCol w="3233059">
                  <a:extLst>
                    <a:ext uri="{9D8B030D-6E8A-4147-A177-3AD203B41FA5}">
                      <a16:colId xmlns:a16="http://schemas.microsoft.com/office/drawing/2014/main" val="716536327"/>
                    </a:ext>
                  </a:extLst>
                </a:gridCol>
              </a:tblGrid>
              <a:tr h="963387">
                <a:tc>
                  <a:txBody>
                    <a:bodyPr/>
                    <a:lstStyle/>
                    <a:p>
                      <a:pPr algn="ctr"/>
                      <a:r>
                        <a:rPr lang="uz-Cyrl-U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№ Этапа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Название/описание </a:t>
                      </a:r>
                      <a:r>
                        <a:rPr lang="ru-RU" dirty="0"/>
                        <a:t>этапа </a:t>
                      </a:r>
                    </a:p>
                    <a:p>
                      <a:pPr algn="ctr"/>
                      <a:r>
                        <a:rPr lang="ru-RU" sz="1200" dirty="0"/>
                        <a:t>(напишите название этапа)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Срок </a:t>
                      </a:r>
                    </a:p>
                    <a:p>
                      <a:pPr algn="ctr"/>
                      <a:r>
                        <a:rPr lang="ru-RU" sz="1200" dirty="0"/>
                        <a:t>(введите срок исполнения этапа)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Необходимые ресурсы </a:t>
                      </a:r>
                    </a:p>
                    <a:p>
                      <a:pPr algn="ctr"/>
                      <a:r>
                        <a:rPr lang="ru-RU" sz="1200" dirty="0"/>
                        <a:t>(введите необходимые ресурсы </a:t>
                      </a:r>
                      <a:r>
                        <a:rPr lang="ru-RU" sz="1200" dirty="0" smtClean="0"/>
                        <a:t>для реализации этапа</a:t>
                      </a:r>
                      <a:r>
                        <a:rPr lang="en-US" sz="1200" dirty="0" smtClean="0"/>
                        <a:t>:</a:t>
                      </a:r>
                      <a:r>
                        <a:rPr lang="ru-RU" sz="1200" dirty="0" smtClean="0"/>
                        <a:t> </a:t>
                      </a:r>
                      <a:br>
                        <a:rPr lang="ru-RU" sz="1200" dirty="0" smtClean="0"/>
                      </a:br>
                      <a:r>
                        <a:rPr lang="ru-RU" sz="1200" dirty="0" smtClean="0"/>
                        <a:t>технологии</a:t>
                      </a:r>
                      <a:r>
                        <a:rPr lang="en-US" sz="1200" dirty="0"/>
                        <a:t>,</a:t>
                      </a:r>
                      <a:r>
                        <a:rPr lang="ru-RU" sz="1200" dirty="0"/>
                        <a:t> сумма)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880937"/>
                  </a:ext>
                </a:extLst>
              </a:tr>
              <a:tr h="9878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1й этап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9124"/>
                  </a:ext>
                </a:extLst>
              </a:tr>
              <a:tr h="9878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dirty="0" smtClean="0"/>
                        <a:t>2й </a:t>
                      </a:r>
                      <a:r>
                        <a:rPr lang="ru-RU" dirty="0" smtClean="0"/>
                        <a:t>этап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65"/>
                  </a:ext>
                </a:extLst>
              </a:tr>
              <a:tr h="10123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z-Cyrl-UZ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3й </a:t>
                      </a:r>
                      <a:r>
                        <a:rPr kumimoji="0" lang="ru-RU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этап 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8591"/>
                  </a:ext>
                </a:extLst>
              </a:tr>
              <a:tr h="6273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z-Cyrl-UZ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4й </a:t>
                      </a:r>
                      <a:r>
                        <a:rPr kumimoji="0" lang="ru-RU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этап 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89960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6282E-32A5-4AD4-9F66-A3091F0E250B}"/>
              </a:ext>
            </a:extLst>
          </p:cNvPr>
          <p:cNvSpPr/>
          <p:nvPr/>
        </p:nvSpPr>
        <p:spPr>
          <a:xfrm>
            <a:off x="996044" y="5557788"/>
            <a:ext cx="10703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Примечание: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Механизм/принцип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реализации идеи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проекта состоит из множества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этапов</a:t>
            </a:r>
            <a:r>
              <a:rPr lang="uz-Cyrl-UZ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uz-Cyrl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и необходим</a:t>
            </a:r>
            <a:r>
              <a:rPr lang="ru-RU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ых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ресурсов.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Заполните таблицу </a:t>
            </a:r>
            <a:r>
              <a:rPr lang="uz-Cyrl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указав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этапы реализации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сроки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и необходимыми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ресурсами для исполнения каждого этапа или проекта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56211-0EF9-4D9C-9C8D-05872BEF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43" y="500062"/>
            <a:ext cx="10609157" cy="84747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Проделанная работа </a:t>
            </a:r>
            <a:r>
              <a:rPr lang="ru-RU" sz="2800" dirty="0">
                <a:solidFill>
                  <a:schemeClr val="bg1"/>
                </a:solidFill>
              </a:rPr>
              <a:t>(если имеется)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4BB4-5252-4CBE-8710-A69C0EAE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712"/>
            <a:ext cx="10515600" cy="37722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Введите информацию о проделанной работе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endParaRPr lang="ru-RU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89CF1-45CA-4E14-A136-2CDBFD8E789F}"/>
              </a:ext>
            </a:extLst>
          </p:cNvPr>
          <p:cNvSpPr/>
          <p:nvPr/>
        </p:nvSpPr>
        <p:spPr>
          <a:xfrm>
            <a:off x="744642" y="5405073"/>
            <a:ext cx="10609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Примечание: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Возможно ваша идея уже на какой-то стадии реализована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то есть уже решает какую-то проблему в сфере народного образования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Опишите проделанную работу выше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Если ее нет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то просто напишите что «Реализация идеи еще не началась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92727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C42A-FB3C-424B-9DCB-8518D4B9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25095"/>
            <a:ext cx="9404723" cy="80693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Международный опыт (пример)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24F15-EC43-4F48-9E12-622708E6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333"/>
            <a:ext cx="10515600" cy="40282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Напишите пример проекта (аналог) из международного опыта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где похожа</a:t>
            </a:r>
            <a:r>
              <a:rPr lang="ru-RU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я </a:t>
            </a:r>
            <a:r>
              <a:rPr lang="ru-RU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идея реализована в других странах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где данная идея уже актуальна и имеет спрос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5051D7-38CF-4B66-B0AB-643DC50EBD23}"/>
              </a:ext>
            </a:extLst>
          </p:cNvPr>
          <p:cNvSpPr/>
          <p:nvPr/>
        </p:nvSpPr>
        <p:spPr>
          <a:xfrm>
            <a:off x="838200" y="547556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Примечание</a:t>
            </a:r>
            <a:r>
              <a:rPr lang="ru-RU" sz="1600" b="1" dirty="0" smtClean="0">
                <a:solidFill>
                  <a:srgbClr val="FF0000"/>
                </a:solidFill>
              </a:rPr>
              <a:t>: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Важно написать не только страну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но и описать какие-то факты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цифры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что проект успешен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DB7F-E9EA-4917-952A-A5E2EA2B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57627"/>
            <a:ext cx="9404723" cy="72415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Ожидаемые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790DA-0568-4D04-A920-F536833C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126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75081" y="1269038"/>
            <a:ext cx="764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Введите информацию об ожидаемых результатах вашей идеи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01FC3F-EF63-4D6E-9A98-AE47137BD411}"/>
              </a:ext>
            </a:extLst>
          </p:cNvPr>
          <p:cNvSpPr/>
          <p:nvPr/>
        </p:nvSpPr>
        <p:spPr>
          <a:xfrm>
            <a:off x="271425" y="5555894"/>
            <a:ext cx="11420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Примечание: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Опишите какие именно результаты вы ожидаете от реализации  вашей идеи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предложения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?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Пример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Создание «школ будущего»,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оснащенных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современным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оборудованием для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STEAM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направлений</a:t>
            </a:r>
            <a:r>
              <a:rPr lang="uz-Latn-UZ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B7E75-7F3F-435B-B7A5-575464FF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23843"/>
            <a:ext cx="9404723" cy="75043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Монетизация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9ECD4-C541-4D93-B153-70D9FC71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825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Введите описание как можно монетизировать данную идею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endParaRPr lang="ru-RU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0E25F2-3BAB-45B3-B2F3-F61B01C2CE76}"/>
              </a:ext>
            </a:extLst>
          </p:cNvPr>
          <p:cNvSpPr/>
          <p:nvPr/>
        </p:nvSpPr>
        <p:spPr>
          <a:xfrm>
            <a:off x="764685" y="5218941"/>
            <a:ext cx="109827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Примечание: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Опишите возможность монетизации вашей идеи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предложения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Возможно ли ее вообще монетизировать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?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Чтобы она была полезна обществу и приносила доход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Если же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ваша идея имеет социальный подход и не имеет монетизации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то </a:t>
            </a:r>
            <a:r>
              <a:rPr lang="uz-Cyrl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на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пишите что </a:t>
            </a:r>
            <a:r>
              <a:rPr lang="ru-RU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«Это социальный проект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в котором не предусматривается монетизация»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0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2865</TotalTime>
  <Words>389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Ион</vt:lpstr>
      <vt:lpstr>Название идеи</vt:lpstr>
      <vt:lpstr>Об идее </vt:lpstr>
      <vt:lpstr>Решаемые задачи и проблемы</vt:lpstr>
      <vt:lpstr>Механизм/Принцип реализации идеи</vt:lpstr>
      <vt:lpstr>Проделанная работа (если имеется)</vt:lpstr>
      <vt:lpstr>Международный опыт (пример)</vt:lpstr>
      <vt:lpstr>Ожидаемые результаты</vt:lpstr>
      <vt:lpstr>Монетизация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Innovation, Technology and Strategy Center under the Ministry of public education of the Republic of Uzbekistan.</dc:title>
  <dc:creator>Пользователь</dc:creator>
  <cp:lastModifiedBy>Пользователь Windows</cp:lastModifiedBy>
  <cp:revision>119</cp:revision>
  <dcterms:created xsi:type="dcterms:W3CDTF">2019-02-22T10:00:41Z</dcterms:created>
  <dcterms:modified xsi:type="dcterms:W3CDTF">2019-10-09T05:50:26Z</dcterms:modified>
</cp:coreProperties>
</file>