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5F452-6912-4AE8-B45F-E481A6420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1914C8-D621-41EE-879E-BA81A8B51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58259B-1663-4DC1-9852-EEC8CD98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8B1E-BE36-4A00-B488-1FE14030CE6C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53715A-C5C8-40EC-B430-704ADB58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B1AB4D-CA7C-41B7-AF8B-E8B88BB3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E92E-65DF-41F7-991E-8AF712563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4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49360-7D34-4D3B-92BB-14F964B49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D1D8FC-9FB0-4720-B67A-29C665114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7949D2-BAE6-429F-BDFE-BC1AAA3A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8B1E-BE36-4A00-B488-1FE14030CE6C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DD925D-9008-4988-B722-2B564D56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A32D5E-3603-4392-B44D-9A3680726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E92E-65DF-41F7-991E-8AF712563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31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D59DD0C-7B69-4C9B-80C0-BB39F2CD4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00BA4A-16D8-403B-BAC1-3881797D1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C1387B-C66F-4F0D-BCE5-A0D7141C5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8B1E-BE36-4A00-B488-1FE14030CE6C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C57214-2CF0-472C-B765-B6CC5251E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A9F585-C755-4288-9F00-E7AC94BA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E92E-65DF-41F7-991E-8AF712563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70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31A66-8FA8-46EC-A7B4-C4CF283D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8E6A95-5EAA-4F88-9646-6CB7A9D23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9DFD46-2F31-43B1-B3FB-7EB1E846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8B1E-BE36-4A00-B488-1FE14030CE6C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CD815D-88E4-49D9-8EE4-49A197BDF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8888BA-9D36-4808-BA19-93DF2546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E92E-65DF-41F7-991E-8AF712563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47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B06F9-8CBA-48B8-A682-A6D754FF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B69E15-82CC-4E7C-8540-491E02DD0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FF4964-FC31-4ADC-BF2F-30E53AEB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8B1E-BE36-4A00-B488-1FE14030CE6C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CEB267-8E71-4998-8079-7D39C2F3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6AFB51-89E7-467E-87FD-2F5C7168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E92E-65DF-41F7-991E-8AF712563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73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36AE98-0251-489A-8F4A-25B84292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C66187-1640-4027-9659-C6305F6B2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5D3028-4C96-42A4-A38C-84ED513AF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B18F43-1513-444F-B020-4633ED27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8B1E-BE36-4A00-B488-1FE14030CE6C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B98D45-D6F4-46EF-9D91-AC317B67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602708-D9BC-4604-9211-F0B983F9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E92E-65DF-41F7-991E-8AF712563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46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500CD-2B11-41D5-B06A-7071A14D3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57339D-4F43-463F-9E05-229E3C383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11C462-01FD-4DF1-B8E0-62A58213A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ED26ED-F352-4D7B-ACB9-B6659F147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A675FC6-19A5-43C3-9C2E-16476115D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DF7FFF1-C800-43CE-A076-E0E747E2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8B1E-BE36-4A00-B488-1FE14030CE6C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2B7F5EB-1746-47FC-B853-05D11BFD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39A7576-35BA-4ABD-84B2-039C5EC56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E92E-65DF-41F7-991E-8AF712563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68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6844B-EC0B-45DA-A42C-FA4539752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9D74528-A5C9-4403-B631-CEEA2E84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8B1E-BE36-4A00-B488-1FE14030CE6C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873BF5-B5FC-4B5F-8A6C-822734634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6B1EB63-E24A-4A86-A146-41EC7FE4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E92E-65DF-41F7-991E-8AF712563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94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1293AC0-3326-4ED8-8DF2-BA952664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8B1E-BE36-4A00-B488-1FE14030CE6C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86BCD4D-67D4-4D40-A3B4-A4DBA08A8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F2DBB6-4976-4F1F-8F6F-23C72D74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E92E-65DF-41F7-991E-8AF712563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96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C617BE-377F-4B7A-BFFD-6EFACB4FF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3417A6-6435-4E2F-9EB5-E5CA629C0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B4E992-0AF6-4EC0-8022-888B2B173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93DC73-A5C6-41C3-AAE7-9AE7B429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8B1E-BE36-4A00-B488-1FE14030CE6C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A8C817-AF9B-403C-A164-B6509B257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2874A1-89D7-4E5A-ACB4-56E3E6EC1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E92E-65DF-41F7-991E-8AF712563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69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45A00-D725-4BB7-962A-47F36099C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B2971D8-6505-40F3-841A-3F08C9461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65408D-2AE5-46EE-8915-F95BC2F8B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8DE1D2-7D6A-4A3C-AC64-C513FDCB3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8B1E-BE36-4A00-B488-1FE14030CE6C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A747C8-CFEB-42F0-867A-F5764BCB9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B13F4D-42E7-4970-BA2E-25652525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AE92E-65DF-41F7-991E-8AF712563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25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1F0958-C96B-4CD6-88A8-F4411A4CF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F90B37-8BBF-43CD-A722-92AD566A1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300CB6-FAD2-4B7D-846A-E37EABDE8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48B1E-BE36-4A00-B488-1FE14030CE6C}" type="datetimeFigureOut">
              <a:rPr lang="ru-RU" smtClean="0"/>
              <a:t>07.10.2019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C0C1B5-B19B-4A00-9020-31D0AA7A4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A4B9C4-85DA-4E22-8C8B-F1AEA7F7B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AE92E-65DF-41F7-991E-8AF712563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53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BBBAA-23F3-4CEA-84ED-441124697B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Название идеи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29D884-04C4-49B5-A9D3-52BAB2840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Введите выше название вашей идеи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предложения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1F29D884-04C4-49B5-A9D3-52BAB28409CB}"/>
              </a:ext>
            </a:extLst>
          </p:cNvPr>
          <p:cNvSpPr txBox="1">
            <a:spLocks/>
          </p:cNvSpPr>
          <p:nvPr/>
        </p:nvSpPr>
        <p:spPr>
          <a:xfrm>
            <a:off x="4731026" y="5934045"/>
            <a:ext cx="7460973" cy="864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800" dirty="0">
                <a:solidFill>
                  <a:schemeClr val="bg1">
                    <a:lumMod val="65000"/>
                  </a:schemeClr>
                </a:solidFill>
              </a:rPr>
              <a:t>Примечание: в процессе заполнения шаблона серый цвет шрифта служит как подсказка. В конце удалите весь текст на сером, включая этот. </a:t>
            </a:r>
          </a:p>
        </p:txBody>
      </p:sp>
    </p:spTree>
    <p:extLst>
      <p:ext uri="{BB962C8B-B14F-4D97-AF65-F5344CB8AC3E}">
        <p14:creationId xmlns:p14="http://schemas.microsoft.com/office/powerpoint/2010/main" val="2019988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5DD3C2-DF2D-4FCF-B85F-F4561919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922" y="365125"/>
            <a:ext cx="2554356" cy="1325563"/>
          </a:xfrm>
        </p:spPr>
        <p:txBody>
          <a:bodyPr/>
          <a:lstStyle/>
          <a:p>
            <a:r>
              <a:rPr lang="ru-RU" dirty="0"/>
              <a:t>Об идее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EE13DA-48F6-4510-8C90-A7BD7BC8A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371536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Напишите подробную информацию о Вашей идеи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предложении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AB7B10A-7864-4DB8-8B74-EE666A739C0A}"/>
              </a:ext>
            </a:extLst>
          </p:cNvPr>
          <p:cNvSpPr txBox="1">
            <a:spLocks/>
          </p:cNvSpPr>
          <p:nvPr/>
        </p:nvSpPr>
        <p:spPr>
          <a:xfrm>
            <a:off x="7808844" y="365125"/>
            <a:ext cx="36178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Цели и задачи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9C06B6B2-B8C0-4E8F-8B50-63050CA3EA13}"/>
              </a:ext>
            </a:extLst>
          </p:cNvPr>
          <p:cNvSpPr txBox="1">
            <a:spLocks/>
          </p:cNvSpPr>
          <p:nvPr/>
        </p:nvSpPr>
        <p:spPr>
          <a:xfrm>
            <a:off x="6662531" y="1825883"/>
            <a:ext cx="5257800" cy="37151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Напишите основные цели и задачи вашей идеи</a:t>
            </a:r>
            <a:br>
              <a:rPr lang="ru-RU" sz="1600" dirty="0">
                <a:solidFill>
                  <a:schemeClr val="bg1">
                    <a:lumMod val="65000"/>
                  </a:schemeClr>
                </a:solidFill>
              </a:rPr>
            </a:br>
            <a:br>
              <a:rPr lang="ru-RU" sz="1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 - Описание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 - Описание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 - Описание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 - Описание</a:t>
            </a:r>
          </a:p>
        </p:txBody>
      </p:sp>
      <p:cxnSp>
        <p:nvCxnSpPr>
          <p:cNvPr id="8" name="Прямая соединительная линия 7"/>
          <p:cNvCxnSpPr>
            <a:cxnSpLocks/>
          </p:cNvCxnSpPr>
          <p:nvPr/>
        </p:nvCxnSpPr>
        <p:spPr>
          <a:xfrm>
            <a:off x="6369054" y="270933"/>
            <a:ext cx="1745" cy="5477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5270442-A9A5-49FA-B361-353A54A5D151}"/>
              </a:ext>
            </a:extLst>
          </p:cNvPr>
          <p:cNvSpPr/>
          <p:nvPr/>
        </p:nvSpPr>
        <p:spPr>
          <a:xfrm>
            <a:off x="705472" y="5748139"/>
            <a:ext cx="80776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Примечание: Опишите подробно вашу идею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предложение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 распишите какие основные цели имеет ваша идея и ее задачи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75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67731-BA13-45B6-80F0-DB73A88B4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795" y="298864"/>
            <a:ext cx="7444409" cy="1325563"/>
          </a:xfrm>
        </p:spPr>
        <p:txBody>
          <a:bodyPr/>
          <a:lstStyle/>
          <a:p>
            <a:r>
              <a:rPr lang="ru-RU" dirty="0"/>
              <a:t>Решаемые задачи и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EF0417-DFE5-4541-8EAE-A711E5FBE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6933"/>
            <a:ext cx="10515600" cy="4351338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-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-                                                                         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27001" y="1378077"/>
            <a:ext cx="9768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Напишите задачи и проблемы которая решит ваша идея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предложение в системе народного образования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 какая будет польза для общества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35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5BCE00-B78C-4740-8527-AD610AC2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325369"/>
            <a:ext cx="8001000" cy="1325563"/>
          </a:xfrm>
        </p:spPr>
        <p:txBody>
          <a:bodyPr/>
          <a:lstStyle/>
          <a:p>
            <a:r>
              <a:rPr lang="ru-RU" dirty="0"/>
              <a:t>Механизм</a:t>
            </a:r>
            <a:r>
              <a:rPr lang="en-US" dirty="0"/>
              <a:t>/</a:t>
            </a:r>
            <a:r>
              <a:rPr lang="ru-RU" dirty="0"/>
              <a:t>Принцип реализации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BAE3DEB3-28AE-478C-9EDB-187C36737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274825"/>
              </p:ext>
            </p:extLst>
          </p:nvPr>
        </p:nvGraphicFramePr>
        <p:xfrm>
          <a:off x="1158461" y="1854935"/>
          <a:ext cx="9457635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2545">
                  <a:extLst>
                    <a:ext uri="{9D8B030D-6E8A-4147-A177-3AD203B41FA5}">
                      <a16:colId xmlns:a16="http://schemas.microsoft.com/office/drawing/2014/main" val="1117263943"/>
                    </a:ext>
                  </a:extLst>
                </a:gridCol>
                <a:gridCol w="3152545">
                  <a:extLst>
                    <a:ext uri="{9D8B030D-6E8A-4147-A177-3AD203B41FA5}">
                      <a16:colId xmlns:a16="http://schemas.microsoft.com/office/drawing/2014/main" val="1132403771"/>
                    </a:ext>
                  </a:extLst>
                </a:gridCol>
                <a:gridCol w="3152545">
                  <a:extLst>
                    <a:ext uri="{9D8B030D-6E8A-4147-A177-3AD203B41FA5}">
                      <a16:colId xmlns:a16="http://schemas.microsoft.com/office/drawing/2014/main" val="716536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 этапа </a:t>
                      </a:r>
                    </a:p>
                    <a:p>
                      <a:pPr algn="ctr"/>
                      <a:r>
                        <a:rPr lang="ru-RU" sz="1200" dirty="0"/>
                        <a:t>(напишите название этапа)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Срок </a:t>
                      </a:r>
                    </a:p>
                    <a:p>
                      <a:pPr algn="ctr"/>
                      <a:r>
                        <a:rPr lang="ru-RU" sz="1200" dirty="0"/>
                        <a:t>(введите срок исполнения этапа)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Необходимые ресурсы </a:t>
                      </a:r>
                    </a:p>
                    <a:p>
                      <a:pPr algn="ctr"/>
                      <a:r>
                        <a:rPr lang="ru-RU" sz="1200" dirty="0"/>
                        <a:t>(введите необходимые ресурсы этапа</a:t>
                      </a:r>
                      <a:r>
                        <a:rPr lang="en-US" sz="1200" dirty="0"/>
                        <a:t>:</a:t>
                      </a:r>
                      <a:r>
                        <a:rPr lang="ru-RU" sz="1200" dirty="0"/>
                        <a:t> технологии</a:t>
                      </a:r>
                      <a:r>
                        <a:rPr lang="en-US" sz="1200" dirty="0"/>
                        <a:t>,</a:t>
                      </a:r>
                      <a:r>
                        <a:rPr lang="ru-RU" sz="1200" dirty="0"/>
                        <a:t> сумма)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88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Этап 1 -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5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Этап 2 -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6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Этап 3 -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098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Этап 4 -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489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Этап 5 -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037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Этап 6 -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61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Этап 7 -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300265"/>
                  </a:ext>
                </a:extLst>
              </a:tr>
            </a:tbl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476282E-32A5-4AD4-9F66-A3091F0E250B}"/>
              </a:ext>
            </a:extLst>
          </p:cNvPr>
          <p:cNvSpPr/>
          <p:nvPr/>
        </p:nvSpPr>
        <p:spPr>
          <a:xfrm>
            <a:off x="1158461" y="5792422"/>
            <a:ext cx="80776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Примечание: принцип реализации идеи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проекта состоит из множества этапов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 которые в свою очередь имеют сроки и необходимые ресурсы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 Заполните таблицу с названием этапов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 их сроками и необходимыми ресурсами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44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656211-0EF9-4D9C-9C8D-05872BEF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500062"/>
            <a:ext cx="5257800" cy="1325563"/>
          </a:xfrm>
        </p:spPr>
        <p:txBody>
          <a:bodyPr/>
          <a:lstStyle/>
          <a:p>
            <a:pPr algn="ctr"/>
            <a:r>
              <a:rPr lang="ru-RU" dirty="0"/>
              <a:t>Проделанная работа </a:t>
            </a:r>
            <a:r>
              <a:rPr lang="ru-RU" sz="2800" dirty="0">
                <a:solidFill>
                  <a:schemeClr val="bg1">
                    <a:lumMod val="65000"/>
                  </a:schemeClr>
                </a:solidFill>
              </a:rPr>
              <a:t>(если имеется)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1C4BB4-5252-4CBE-8710-A69C0EAE1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052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</a:rPr>
              <a:t>Введите информацию о проделанной работе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:</a:t>
            </a:r>
            <a:endParaRPr lang="ru-RU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8589CF1-45CA-4E14-A136-2CDBFD8E789F}"/>
              </a:ext>
            </a:extLst>
          </p:cNvPr>
          <p:cNvSpPr/>
          <p:nvPr/>
        </p:nvSpPr>
        <p:spPr>
          <a:xfrm>
            <a:off x="744643" y="5416104"/>
            <a:ext cx="8077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Примечание: Возможно ваша идея уже на какой-то стадии реализована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 то есть уже решает какую-то проблему в сфере народного образования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 Опишите проделанную работу выше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 Если ее нет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 то просто напишите что «Реализация идеи еще не началась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985944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DC42A-FB3C-424B-9DCB-8518D4B9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Международный опыт (пример)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B24F15-EC43-4F48-9E12-622708E6B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15001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</a:rPr>
              <a:t>Напишите пример проекта (аналог) из международного опыта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2400" dirty="0">
                <a:solidFill>
                  <a:schemeClr val="bg1">
                    <a:lumMod val="65000"/>
                  </a:schemeClr>
                </a:solidFill>
              </a:rPr>
              <a:t> какой-либо пример где вы видели в других странах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2400" dirty="0">
                <a:solidFill>
                  <a:schemeClr val="bg1">
                    <a:lumMod val="65000"/>
                  </a:schemeClr>
                </a:solidFill>
              </a:rPr>
              <a:t> где данная идея уже актуальна и имеет спрос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ru-RU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95051D7-38CF-4B66-B0AB-643DC50EBD23}"/>
              </a:ext>
            </a:extLst>
          </p:cNvPr>
          <p:cNvSpPr/>
          <p:nvPr/>
        </p:nvSpPr>
        <p:spPr>
          <a:xfrm>
            <a:off x="838200" y="5475563"/>
            <a:ext cx="80776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Примечание: Возможно вы увидели что-то интересное в других странах и городах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 то что можно применить в сфере народного образования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 Важно написать не только страну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 но и описать какие-то факты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 цифры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что проект успешен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50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3DB7F-E9EA-4917-952A-A5E2EA2B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Ожидаемые 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6790DA-0568-4D04-A920-F536833CF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81262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-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-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-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-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-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917630" y="1321356"/>
            <a:ext cx="6356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Введите информацию об ожидаемых результатах вашей идеи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F01FC3F-EF63-4D6E-9A98-AE47137BD411}"/>
              </a:ext>
            </a:extLst>
          </p:cNvPr>
          <p:cNvSpPr/>
          <p:nvPr/>
        </p:nvSpPr>
        <p:spPr>
          <a:xfrm>
            <a:off x="771940" y="5536644"/>
            <a:ext cx="80776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Примечание: Опишите какие именно результаты вы ожидаете от вашей идеи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предложения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?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 Охватит ли она весь Узбекистан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?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113792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B7E75-7F3F-435B-B7A5-575464FF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Монетизация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A9ECD4-C541-4D93-B153-70D9FC711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2825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65000"/>
                  </a:schemeClr>
                </a:solidFill>
              </a:rPr>
              <a:t>Введите описание как можно монетизировать данную идею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:</a:t>
            </a:r>
            <a:endParaRPr lang="ru-RU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40E25F2-3BAB-45B3-B2F3-F61B01C2CE76}"/>
              </a:ext>
            </a:extLst>
          </p:cNvPr>
          <p:cNvSpPr/>
          <p:nvPr/>
        </p:nvSpPr>
        <p:spPr>
          <a:xfrm>
            <a:off x="745435" y="5502067"/>
            <a:ext cx="109827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Примечание: Опишите возможность монетизации вашей идеи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предложения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 Возможно ли ее вообще монетизировать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?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 Чтобы она была полезна обществу и приносила доход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 Если же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 ваша идея имеет социальный подход и не имеет монетизации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 то пишите «Это социальный проект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 для которого монетизация не предусмотрена»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2546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409</Words>
  <Application>Microsoft Office PowerPoint</Application>
  <PresentationFormat>Широкоэкранный</PresentationFormat>
  <Paragraphs>49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Тема Office</vt:lpstr>
      <vt:lpstr>Название идеи</vt:lpstr>
      <vt:lpstr>Об идее </vt:lpstr>
      <vt:lpstr>Решаемые задачи и проблемы</vt:lpstr>
      <vt:lpstr>Механизм/Принцип реализации</vt:lpstr>
      <vt:lpstr>Проделанная работа (если имеется)</vt:lpstr>
      <vt:lpstr>Международный опыт (пример)</vt:lpstr>
      <vt:lpstr>Ожидаемые результаты</vt:lpstr>
      <vt:lpstr>Монетизация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идеи</dc:title>
  <dc:creator>Администратор</dc:creator>
  <cp:lastModifiedBy>Администратор</cp:lastModifiedBy>
  <cp:revision>18</cp:revision>
  <dcterms:created xsi:type="dcterms:W3CDTF">2019-10-03T12:48:31Z</dcterms:created>
  <dcterms:modified xsi:type="dcterms:W3CDTF">2019-10-07T12:30:30Z</dcterms:modified>
</cp:coreProperties>
</file>