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9" r:id="rId3"/>
    <p:sldId id="265" r:id="rId4"/>
    <p:sldId id="266" r:id="rId5"/>
    <p:sldId id="267" r:id="rId6"/>
    <p:sldId id="260" r:id="rId7"/>
    <p:sldId id="273" r:id="rId8"/>
    <p:sldId id="274" r:id="rId9"/>
    <p:sldId id="275" r:id="rId10"/>
    <p:sldId id="261" r:id="rId11"/>
    <p:sldId id="270" r:id="rId12"/>
    <p:sldId id="264" r:id="rId13"/>
    <p:sldId id="269" r:id="rId14"/>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723" autoAdjust="0"/>
  </p:normalViewPr>
  <p:slideViewPr>
    <p:cSldViewPr>
      <p:cViewPr varScale="1">
        <p:scale>
          <a:sx n="53" d="100"/>
          <a:sy n="53" d="100"/>
        </p:scale>
        <p:origin x="672" y="48"/>
      </p:cViewPr>
      <p:guideLst>
        <p:guide orient="horz" pos="2880"/>
        <p:guide pos="5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7321E-9FCB-4D1F-8FCC-958C8C61E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43CAE0-30E7-4CD5-828C-BCC4F4D0C16B}">
      <dgm:prSet phldrT="[Text]"/>
      <dgm:spPr/>
      <dgm:t>
        <a:bodyPr/>
        <a:lstStyle/>
        <a:p>
          <a:r>
            <a:rPr lang="en-US"/>
            <a:t>Basic</a:t>
          </a:r>
        </a:p>
      </dgm:t>
    </dgm:pt>
    <dgm:pt modelId="{9A8379AD-3A0F-490C-A1D7-68B71B30E6AF}" type="parTrans" cxnId="{9675E6DB-5F4F-4722-9C8A-229421B48F0E}">
      <dgm:prSet/>
      <dgm:spPr/>
      <dgm:t>
        <a:bodyPr/>
        <a:lstStyle/>
        <a:p>
          <a:endParaRPr lang="en-US"/>
        </a:p>
      </dgm:t>
    </dgm:pt>
    <dgm:pt modelId="{EF645316-18D3-455C-B26B-8E984B9597DC}" type="sibTrans" cxnId="{9675E6DB-5F4F-4722-9C8A-229421B48F0E}">
      <dgm:prSet/>
      <dgm:spPr/>
      <dgm:t>
        <a:bodyPr/>
        <a:lstStyle/>
        <a:p>
          <a:endParaRPr lang="en-US"/>
        </a:p>
      </dgm:t>
    </dgm:pt>
    <dgm:pt modelId="{9A990087-74FB-423C-B5DC-8B03EB7D33D9}">
      <dgm:prSet phldrT="[Text]"/>
      <dgm:spPr/>
      <dgm:t>
        <a:bodyPr/>
        <a:lstStyle/>
        <a:p>
          <a:r>
            <a:rPr lang="en-US" dirty="0"/>
            <a:t>Free</a:t>
          </a:r>
        </a:p>
      </dgm:t>
    </dgm:pt>
    <dgm:pt modelId="{57A701E6-2742-4DB0-95E7-AAF43BEBB4F8}" type="parTrans" cxnId="{9B832D1F-7F9A-4B95-B901-24611B5BBDC4}">
      <dgm:prSet/>
      <dgm:spPr/>
      <dgm:t>
        <a:bodyPr/>
        <a:lstStyle/>
        <a:p>
          <a:endParaRPr lang="en-US"/>
        </a:p>
      </dgm:t>
    </dgm:pt>
    <dgm:pt modelId="{E5F2870A-92D7-4564-B030-830CB10ECDA0}" type="sibTrans" cxnId="{9B832D1F-7F9A-4B95-B901-24611B5BBDC4}">
      <dgm:prSet/>
      <dgm:spPr/>
      <dgm:t>
        <a:bodyPr/>
        <a:lstStyle/>
        <a:p>
          <a:endParaRPr lang="en-US"/>
        </a:p>
      </dgm:t>
    </dgm:pt>
    <dgm:pt modelId="{F5085735-070B-45BC-85C2-2C20A5DE9860}">
      <dgm:prSet phldrT="[Text]"/>
      <dgm:spPr/>
      <dgm:t>
        <a:bodyPr/>
        <a:lstStyle/>
        <a:p>
          <a:r>
            <a:rPr lang="en-US"/>
            <a:t>Cannot see the personal data</a:t>
          </a:r>
        </a:p>
      </dgm:t>
    </dgm:pt>
    <dgm:pt modelId="{3EA6CB5D-25D0-4D21-A271-194C46135A62}" type="parTrans" cxnId="{5A0287CC-E1FB-4571-AB96-F3D96C644D84}">
      <dgm:prSet/>
      <dgm:spPr/>
      <dgm:t>
        <a:bodyPr/>
        <a:lstStyle/>
        <a:p>
          <a:endParaRPr lang="en-US"/>
        </a:p>
      </dgm:t>
    </dgm:pt>
    <dgm:pt modelId="{5B1DCCAA-22B1-482F-87D6-6BCE1E1B4021}" type="sibTrans" cxnId="{5A0287CC-E1FB-4571-AB96-F3D96C644D84}">
      <dgm:prSet/>
      <dgm:spPr/>
      <dgm:t>
        <a:bodyPr/>
        <a:lstStyle/>
        <a:p>
          <a:endParaRPr lang="en-US"/>
        </a:p>
      </dgm:t>
    </dgm:pt>
    <dgm:pt modelId="{EE723B94-F820-473F-B3F8-61E6E2B3FBEF}">
      <dgm:prSet phldrT="[Text]"/>
      <dgm:spPr/>
      <dgm:t>
        <a:bodyPr/>
        <a:lstStyle/>
        <a:p>
          <a:r>
            <a:rPr lang="en-US"/>
            <a:t>Premium</a:t>
          </a:r>
        </a:p>
        <a:p>
          <a:r>
            <a:rPr lang="en-US"/>
            <a:t>(Lifetime)</a:t>
          </a:r>
        </a:p>
      </dgm:t>
    </dgm:pt>
    <dgm:pt modelId="{B2CC0A9B-11F9-4F02-AA4D-E62657B44723}" type="parTrans" cxnId="{F7640EAC-E6C6-4C94-AD37-E2AB7B387BE2}">
      <dgm:prSet/>
      <dgm:spPr/>
      <dgm:t>
        <a:bodyPr/>
        <a:lstStyle/>
        <a:p>
          <a:endParaRPr lang="en-US"/>
        </a:p>
      </dgm:t>
    </dgm:pt>
    <dgm:pt modelId="{3FD83E2E-42A5-4556-8C83-96DF1332A34F}" type="sibTrans" cxnId="{F7640EAC-E6C6-4C94-AD37-E2AB7B387BE2}">
      <dgm:prSet/>
      <dgm:spPr/>
      <dgm:t>
        <a:bodyPr/>
        <a:lstStyle/>
        <a:p>
          <a:endParaRPr lang="en-US"/>
        </a:p>
      </dgm:t>
    </dgm:pt>
    <dgm:pt modelId="{E9C8435D-17E3-4F39-823F-FBBBD908C4E5}">
      <dgm:prSet phldrT="[Text]"/>
      <dgm:spPr/>
      <dgm:t>
        <a:bodyPr/>
        <a:lstStyle/>
        <a:p>
          <a:r>
            <a:rPr lang="en-US"/>
            <a:t>RM100 for lifetime subscribed</a:t>
          </a:r>
        </a:p>
      </dgm:t>
    </dgm:pt>
    <dgm:pt modelId="{9C677DE7-5F91-4299-8071-FFC0E2D43CF8}" type="parTrans" cxnId="{6D6096B9-A7D7-451A-BB0C-9AB0E3A18D06}">
      <dgm:prSet/>
      <dgm:spPr/>
      <dgm:t>
        <a:bodyPr/>
        <a:lstStyle/>
        <a:p>
          <a:endParaRPr lang="en-US"/>
        </a:p>
      </dgm:t>
    </dgm:pt>
    <dgm:pt modelId="{A4513B2B-53E1-410E-8EEA-0C0FF5111E96}" type="sibTrans" cxnId="{6D6096B9-A7D7-451A-BB0C-9AB0E3A18D06}">
      <dgm:prSet/>
      <dgm:spPr/>
      <dgm:t>
        <a:bodyPr/>
        <a:lstStyle/>
        <a:p>
          <a:endParaRPr lang="en-US"/>
        </a:p>
      </dgm:t>
    </dgm:pt>
    <dgm:pt modelId="{8C74ADE5-AAD3-480C-ACEA-03301807F8BF}">
      <dgm:prSet phldrT="[Text]"/>
      <dgm:spPr/>
      <dgm:t>
        <a:bodyPr/>
        <a:lstStyle/>
        <a:p>
          <a:r>
            <a:rPr lang="en-US"/>
            <a:t>Can find their partner easily without limitation</a:t>
          </a:r>
        </a:p>
      </dgm:t>
    </dgm:pt>
    <dgm:pt modelId="{130715F7-E75A-4824-AAFE-8C642B6011B1}" type="parTrans" cxnId="{92EB8601-8A6D-4B5C-A166-C4003A345323}">
      <dgm:prSet/>
      <dgm:spPr/>
      <dgm:t>
        <a:bodyPr/>
        <a:lstStyle/>
        <a:p>
          <a:endParaRPr lang="en-US"/>
        </a:p>
      </dgm:t>
    </dgm:pt>
    <dgm:pt modelId="{886DD9F8-A6A7-472A-BB76-F1EA3F4A24FB}" type="sibTrans" cxnId="{92EB8601-8A6D-4B5C-A166-C4003A345323}">
      <dgm:prSet/>
      <dgm:spPr/>
      <dgm:t>
        <a:bodyPr/>
        <a:lstStyle/>
        <a:p>
          <a:endParaRPr lang="en-US"/>
        </a:p>
      </dgm:t>
    </dgm:pt>
    <dgm:pt modelId="{A7ADE1EA-5B74-464D-B18B-E908171A4726}">
      <dgm:prSet phldrT="[Text]"/>
      <dgm:spPr/>
      <dgm:t>
        <a:bodyPr/>
        <a:lstStyle/>
        <a:p>
          <a:r>
            <a:rPr lang="en-US" dirty="0"/>
            <a:t>Premium</a:t>
          </a:r>
        </a:p>
        <a:p>
          <a:r>
            <a:rPr lang="en-US" dirty="0"/>
            <a:t>(6 Months)</a:t>
          </a:r>
        </a:p>
      </dgm:t>
    </dgm:pt>
    <dgm:pt modelId="{22E60409-3C02-47AC-B030-477765124305}" type="parTrans" cxnId="{4A645196-7C51-4F30-A838-43BA97C3FC3F}">
      <dgm:prSet/>
      <dgm:spPr/>
      <dgm:t>
        <a:bodyPr/>
        <a:lstStyle/>
        <a:p>
          <a:endParaRPr lang="en-US"/>
        </a:p>
      </dgm:t>
    </dgm:pt>
    <dgm:pt modelId="{1B142AD7-FD9A-4DAB-A64F-82576AF1F70B}" type="sibTrans" cxnId="{4A645196-7C51-4F30-A838-43BA97C3FC3F}">
      <dgm:prSet/>
      <dgm:spPr/>
      <dgm:t>
        <a:bodyPr/>
        <a:lstStyle/>
        <a:p>
          <a:endParaRPr lang="en-US"/>
        </a:p>
      </dgm:t>
    </dgm:pt>
    <dgm:pt modelId="{A888D0FD-4F8E-49F2-8290-5705720D2248}">
      <dgm:prSet phldrT="[Text]"/>
      <dgm:spPr/>
      <dgm:t>
        <a:bodyPr/>
        <a:lstStyle/>
        <a:p>
          <a:r>
            <a:rPr lang="en-US"/>
            <a:t>Rm40, subcribed only 6 months</a:t>
          </a:r>
        </a:p>
      </dgm:t>
    </dgm:pt>
    <dgm:pt modelId="{125CBDA0-F3BC-4890-8019-BAC9CD1BAF50}" type="parTrans" cxnId="{E0204582-0BB0-42C2-B29A-2969A8738885}">
      <dgm:prSet/>
      <dgm:spPr/>
      <dgm:t>
        <a:bodyPr/>
        <a:lstStyle/>
        <a:p>
          <a:endParaRPr lang="en-US"/>
        </a:p>
      </dgm:t>
    </dgm:pt>
    <dgm:pt modelId="{0A3644FD-2765-4C82-8332-F7224813007A}" type="sibTrans" cxnId="{E0204582-0BB0-42C2-B29A-2969A8738885}">
      <dgm:prSet/>
      <dgm:spPr/>
      <dgm:t>
        <a:bodyPr/>
        <a:lstStyle/>
        <a:p>
          <a:endParaRPr lang="en-US"/>
        </a:p>
      </dgm:t>
    </dgm:pt>
    <dgm:pt modelId="{C1300A3C-E208-4E58-8E76-C9D972D4536B}">
      <dgm:prSet phldrT="[Text]"/>
      <dgm:spPr/>
      <dgm:t>
        <a:bodyPr/>
        <a:lstStyle/>
        <a:p>
          <a:r>
            <a:rPr lang="en-US"/>
            <a:t>Only can access the account they want but limited to 10 person only</a:t>
          </a:r>
        </a:p>
      </dgm:t>
    </dgm:pt>
    <dgm:pt modelId="{A67D695A-C503-4C04-B7EE-5A7E82C0FAF3}" type="parTrans" cxnId="{40566703-ACA8-4BC5-AF10-5623625B5662}">
      <dgm:prSet/>
      <dgm:spPr/>
      <dgm:t>
        <a:bodyPr/>
        <a:lstStyle/>
        <a:p>
          <a:endParaRPr lang="en-US"/>
        </a:p>
      </dgm:t>
    </dgm:pt>
    <dgm:pt modelId="{6BC64D1D-7BCC-4EE8-BA04-001955205B1F}" type="sibTrans" cxnId="{40566703-ACA8-4BC5-AF10-5623625B5662}">
      <dgm:prSet/>
      <dgm:spPr/>
      <dgm:t>
        <a:bodyPr/>
        <a:lstStyle/>
        <a:p>
          <a:endParaRPr lang="en-US"/>
        </a:p>
      </dgm:t>
    </dgm:pt>
    <dgm:pt modelId="{6C983E69-4B97-4B89-B60F-11F21FB85E88}">
      <dgm:prSet phldrT="[Text]"/>
      <dgm:spPr/>
      <dgm:t>
        <a:bodyPr/>
        <a:lstStyle/>
        <a:p>
          <a:r>
            <a:rPr lang="en-US" dirty="0"/>
            <a:t>Can get their </a:t>
          </a:r>
          <a:r>
            <a:rPr lang="en-US" dirty="0" err="1"/>
            <a:t>favourite</a:t>
          </a:r>
          <a:r>
            <a:rPr lang="en-US" dirty="0"/>
            <a:t> partners personal data</a:t>
          </a:r>
        </a:p>
      </dgm:t>
    </dgm:pt>
    <dgm:pt modelId="{E0C734C5-2757-4AFD-968E-710E8CBA7E02}" type="parTrans" cxnId="{65AD65B6-F578-461B-AB46-2A56F36EB267}">
      <dgm:prSet/>
      <dgm:spPr/>
      <dgm:t>
        <a:bodyPr/>
        <a:lstStyle/>
        <a:p>
          <a:endParaRPr lang="en-US"/>
        </a:p>
      </dgm:t>
    </dgm:pt>
    <dgm:pt modelId="{D074260E-3C4F-4EBF-9F63-0998636BC416}" type="sibTrans" cxnId="{65AD65B6-F578-461B-AB46-2A56F36EB267}">
      <dgm:prSet/>
      <dgm:spPr/>
      <dgm:t>
        <a:bodyPr/>
        <a:lstStyle/>
        <a:p>
          <a:endParaRPr lang="en-US"/>
        </a:p>
      </dgm:t>
    </dgm:pt>
    <dgm:pt modelId="{F3D6C827-6182-4C44-8B63-FE901299A18B}">
      <dgm:prSet phldrT="[Text]"/>
      <dgm:spPr/>
      <dgm:t>
        <a:bodyPr/>
        <a:lstStyle/>
        <a:p>
          <a:r>
            <a:rPr lang="en-US"/>
            <a:t>Only can access the list of partners without their personal information.</a:t>
          </a:r>
        </a:p>
      </dgm:t>
    </dgm:pt>
    <dgm:pt modelId="{56C376AA-6D73-4C14-A04B-3886C60D6C83}" type="parTrans" cxnId="{6C9B0DDC-D507-4184-B051-3C7064713ACB}">
      <dgm:prSet/>
      <dgm:spPr/>
      <dgm:t>
        <a:bodyPr/>
        <a:lstStyle/>
        <a:p>
          <a:endParaRPr lang="en-US"/>
        </a:p>
      </dgm:t>
    </dgm:pt>
    <dgm:pt modelId="{253A52E2-2F22-4588-AC85-CE40F88AB9C5}" type="sibTrans" cxnId="{6C9B0DDC-D507-4184-B051-3C7064713ACB}">
      <dgm:prSet/>
      <dgm:spPr/>
      <dgm:t>
        <a:bodyPr/>
        <a:lstStyle/>
        <a:p>
          <a:endParaRPr lang="en-US"/>
        </a:p>
      </dgm:t>
    </dgm:pt>
    <dgm:pt modelId="{19A66B60-9920-4372-B468-EBA1C79B6081}" type="pres">
      <dgm:prSet presAssocID="{4447321E-9FCB-4D1F-8FCC-958C8C61E423}" presName="Name0" presStyleCnt="0">
        <dgm:presLayoutVars>
          <dgm:dir/>
          <dgm:animLvl val="lvl"/>
          <dgm:resizeHandles val="exact"/>
        </dgm:presLayoutVars>
      </dgm:prSet>
      <dgm:spPr/>
      <dgm:t>
        <a:bodyPr/>
        <a:lstStyle/>
        <a:p>
          <a:endParaRPr lang="en-US"/>
        </a:p>
      </dgm:t>
    </dgm:pt>
    <dgm:pt modelId="{19525BFF-5AB5-44B6-BEF5-1B3979B5A5B2}" type="pres">
      <dgm:prSet presAssocID="{2943CAE0-30E7-4CD5-828C-BCC4F4D0C16B}" presName="composite" presStyleCnt="0"/>
      <dgm:spPr/>
    </dgm:pt>
    <dgm:pt modelId="{7F6ACB06-34EB-4C33-B92A-0F4BE3373AB8}" type="pres">
      <dgm:prSet presAssocID="{2943CAE0-30E7-4CD5-828C-BCC4F4D0C16B}" presName="parTx" presStyleLbl="alignNode1" presStyleIdx="0" presStyleCnt="3" custLinFactNeighborX="-17919">
        <dgm:presLayoutVars>
          <dgm:chMax val="0"/>
          <dgm:chPref val="0"/>
          <dgm:bulletEnabled val="1"/>
        </dgm:presLayoutVars>
      </dgm:prSet>
      <dgm:spPr/>
      <dgm:t>
        <a:bodyPr/>
        <a:lstStyle/>
        <a:p>
          <a:endParaRPr lang="en-US"/>
        </a:p>
      </dgm:t>
    </dgm:pt>
    <dgm:pt modelId="{CA3F0928-B2AC-42BD-BD08-3CB776EA4761}" type="pres">
      <dgm:prSet presAssocID="{2943CAE0-30E7-4CD5-828C-BCC4F4D0C16B}" presName="desTx" presStyleLbl="alignAccFollowNode1" presStyleIdx="0" presStyleCnt="3" custLinFactNeighborX="-1435" custLinFactNeighborY="-219">
        <dgm:presLayoutVars>
          <dgm:bulletEnabled val="1"/>
        </dgm:presLayoutVars>
      </dgm:prSet>
      <dgm:spPr/>
      <dgm:t>
        <a:bodyPr/>
        <a:lstStyle/>
        <a:p>
          <a:endParaRPr lang="en-US"/>
        </a:p>
      </dgm:t>
    </dgm:pt>
    <dgm:pt modelId="{5FECB770-34E6-49F6-A4D2-B23CBAD93AD4}" type="pres">
      <dgm:prSet presAssocID="{EF645316-18D3-455C-B26B-8E984B9597DC}" presName="space" presStyleCnt="0"/>
      <dgm:spPr/>
    </dgm:pt>
    <dgm:pt modelId="{C577688C-E1D0-4A77-8ED3-9048308A2C79}" type="pres">
      <dgm:prSet presAssocID="{EE723B94-F820-473F-B3F8-61E6E2B3FBEF}" presName="composite" presStyleCnt="0"/>
      <dgm:spPr/>
    </dgm:pt>
    <dgm:pt modelId="{B76B2E7D-441C-42AB-8F3D-EDEC4EE3FFFB}" type="pres">
      <dgm:prSet presAssocID="{EE723B94-F820-473F-B3F8-61E6E2B3FBEF}" presName="parTx" presStyleLbl="alignNode1" presStyleIdx="1" presStyleCnt="3" custLinFactX="14358" custLinFactNeighborX="100000" custLinFactNeighborY="1620">
        <dgm:presLayoutVars>
          <dgm:chMax val="0"/>
          <dgm:chPref val="0"/>
          <dgm:bulletEnabled val="1"/>
        </dgm:presLayoutVars>
      </dgm:prSet>
      <dgm:spPr/>
      <dgm:t>
        <a:bodyPr/>
        <a:lstStyle/>
        <a:p>
          <a:endParaRPr lang="en-US"/>
        </a:p>
      </dgm:t>
    </dgm:pt>
    <dgm:pt modelId="{0DC0B2F9-34AB-4576-9FAC-DA05C70FC7EA}" type="pres">
      <dgm:prSet presAssocID="{EE723B94-F820-473F-B3F8-61E6E2B3FBEF}" presName="desTx" presStyleLbl="alignAccFollowNode1" presStyleIdx="1" presStyleCnt="3" custLinFactX="14358" custLinFactNeighborX="100000" custLinFactNeighborY="-219">
        <dgm:presLayoutVars>
          <dgm:bulletEnabled val="1"/>
        </dgm:presLayoutVars>
      </dgm:prSet>
      <dgm:spPr/>
      <dgm:t>
        <a:bodyPr/>
        <a:lstStyle/>
        <a:p>
          <a:endParaRPr lang="en-US"/>
        </a:p>
      </dgm:t>
    </dgm:pt>
    <dgm:pt modelId="{29D496A4-0C01-40A5-B85A-33C3DC1A320A}" type="pres">
      <dgm:prSet presAssocID="{3FD83E2E-42A5-4556-8C83-96DF1332A34F}" presName="space" presStyleCnt="0"/>
      <dgm:spPr/>
    </dgm:pt>
    <dgm:pt modelId="{2668EFE1-D34C-4A5A-9D3B-7F6B26523E78}" type="pres">
      <dgm:prSet presAssocID="{A7ADE1EA-5B74-464D-B18B-E908171A4726}" presName="composite" presStyleCnt="0"/>
      <dgm:spPr/>
    </dgm:pt>
    <dgm:pt modelId="{CD3AEF41-5187-42A6-88BF-E8FBDC463F24}" type="pres">
      <dgm:prSet presAssocID="{A7ADE1EA-5B74-464D-B18B-E908171A4726}" presName="parTx" presStyleLbl="alignNode1" presStyleIdx="2" presStyleCnt="3" custLinFactX="-14539" custLinFactNeighborX="-100000" custLinFactNeighborY="1620">
        <dgm:presLayoutVars>
          <dgm:chMax val="0"/>
          <dgm:chPref val="0"/>
          <dgm:bulletEnabled val="1"/>
        </dgm:presLayoutVars>
      </dgm:prSet>
      <dgm:spPr/>
      <dgm:t>
        <a:bodyPr/>
        <a:lstStyle/>
        <a:p>
          <a:endParaRPr lang="en-US"/>
        </a:p>
      </dgm:t>
    </dgm:pt>
    <dgm:pt modelId="{AD55D7AD-229B-4337-AE1E-BED2D7D19FD1}" type="pres">
      <dgm:prSet presAssocID="{A7ADE1EA-5B74-464D-B18B-E908171A4726}" presName="desTx" presStyleLbl="alignAccFollowNode1" presStyleIdx="2" presStyleCnt="3" custLinFactX="-14539" custLinFactNeighborX="-100000" custLinFactNeighborY="-219">
        <dgm:presLayoutVars>
          <dgm:bulletEnabled val="1"/>
        </dgm:presLayoutVars>
      </dgm:prSet>
      <dgm:spPr/>
      <dgm:t>
        <a:bodyPr/>
        <a:lstStyle/>
        <a:p>
          <a:endParaRPr lang="en-US"/>
        </a:p>
      </dgm:t>
    </dgm:pt>
  </dgm:ptLst>
  <dgm:cxnLst>
    <dgm:cxn modelId="{6DA6DB01-1CAD-428E-ACA8-6F219B1F44EB}" type="presOf" srcId="{C1300A3C-E208-4E58-8E76-C9D972D4536B}" destId="{AD55D7AD-229B-4337-AE1E-BED2D7D19FD1}" srcOrd="0" destOrd="1" presId="urn:microsoft.com/office/officeart/2005/8/layout/hList1"/>
    <dgm:cxn modelId="{654D882B-0C93-4832-A6C3-BD7CE850DB16}" type="presOf" srcId="{F3D6C827-6182-4C44-8B63-FE901299A18B}" destId="{CA3F0928-B2AC-42BD-BD08-3CB776EA4761}" srcOrd="0" destOrd="2" presId="urn:microsoft.com/office/officeart/2005/8/layout/hList1"/>
    <dgm:cxn modelId="{E0204582-0BB0-42C2-B29A-2969A8738885}" srcId="{A7ADE1EA-5B74-464D-B18B-E908171A4726}" destId="{A888D0FD-4F8E-49F2-8290-5705720D2248}" srcOrd="0" destOrd="0" parTransId="{125CBDA0-F3BC-4890-8019-BAC9CD1BAF50}" sibTransId="{0A3644FD-2765-4C82-8332-F7224813007A}"/>
    <dgm:cxn modelId="{232B7A92-3937-4316-ACDD-8AD8E3D152EE}" type="presOf" srcId="{F5085735-070B-45BC-85C2-2C20A5DE9860}" destId="{CA3F0928-B2AC-42BD-BD08-3CB776EA4761}" srcOrd="0" destOrd="1" presId="urn:microsoft.com/office/officeart/2005/8/layout/hList1"/>
    <dgm:cxn modelId="{4A645196-7C51-4F30-A838-43BA97C3FC3F}" srcId="{4447321E-9FCB-4D1F-8FCC-958C8C61E423}" destId="{A7ADE1EA-5B74-464D-B18B-E908171A4726}" srcOrd="2" destOrd="0" parTransId="{22E60409-3C02-47AC-B030-477765124305}" sibTransId="{1B142AD7-FD9A-4DAB-A64F-82576AF1F70B}"/>
    <dgm:cxn modelId="{BE5E0B93-5DB2-4288-A974-0475714D81C7}" type="presOf" srcId="{8C74ADE5-AAD3-480C-ACEA-03301807F8BF}" destId="{0DC0B2F9-34AB-4576-9FAC-DA05C70FC7EA}" srcOrd="0" destOrd="1" presId="urn:microsoft.com/office/officeart/2005/8/layout/hList1"/>
    <dgm:cxn modelId="{7D7F5C2E-1A14-4D27-A661-F5FE3316AC34}" type="presOf" srcId="{9A990087-74FB-423C-B5DC-8B03EB7D33D9}" destId="{CA3F0928-B2AC-42BD-BD08-3CB776EA4761}" srcOrd="0" destOrd="0" presId="urn:microsoft.com/office/officeart/2005/8/layout/hList1"/>
    <dgm:cxn modelId="{9675E6DB-5F4F-4722-9C8A-229421B48F0E}" srcId="{4447321E-9FCB-4D1F-8FCC-958C8C61E423}" destId="{2943CAE0-30E7-4CD5-828C-BCC4F4D0C16B}" srcOrd="0" destOrd="0" parTransId="{9A8379AD-3A0F-490C-A1D7-68B71B30E6AF}" sibTransId="{EF645316-18D3-455C-B26B-8E984B9597DC}"/>
    <dgm:cxn modelId="{40566703-ACA8-4BC5-AF10-5623625B5662}" srcId="{A7ADE1EA-5B74-464D-B18B-E908171A4726}" destId="{C1300A3C-E208-4E58-8E76-C9D972D4536B}" srcOrd="1" destOrd="0" parTransId="{A67D695A-C503-4C04-B7EE-5A7E82C0FAF3}" sibTransId="{6BC64D1D-7BCC-4EE8-BA04-001955205B1F}"/>
    <dgm:cxn modelId="{BA7EB7CF-F6D6-449B-8897-230F9D38EA93}" type="presOf" srcId="{E9C8435D-17E3-4F39-823F-FBBBD908C4E5}" destId="{0DC0B2F9-34AB-4576-9FAC-DA05C70FC7EA}" srcOrd="0" destOrd="0" presId="urn:microsoft.com/office/officeart/2005/8/layout/hList1"/>
    <dgm:cxn modelId="{92EB8601-8A6D-4B5C-A166-C4003A345323}" srcId="{EE723B94-F820-473F-B3F8-61E6E2B3FBEF}" destId="{8C74ADE5-AAD3-480C-ACEA-03301807F8BF}" srcOrd="1" destOrd="0" parTransId="{130715F7-E75A-4824-AAFE-8C642B6011B1}" sibTransId="{886DD9F8-A6A7-472A-BB76-F1EA3F4A24FB}"/>
    <dgm:cxn modelId="{A6F90D24-1961-4684-B77B-CF45FBCC7D81}" type="presOf" srcId="{2943CAE0-30E7-4CD5-828C-BCC4F4D0C16B}" destId="{7F6ACB06-34EB-4C33-B92A-0F4BE3373AB8}" srcOrd="0" destOrd="0" presId="urn:microsoft.com/office/officeart/2005/8/layout/hList1"/>
    <dgm:cxn modelId="{77DE4E71-D356-4C6E-B6D0-6161F3F53249}" type="presOf" srcId="{A7ADE1EA-5B74-464D-B18B-E908171A4726}" destId="{CD3AEF41-5187-42A6-88BF-E8FBDC463F24}" srcOrd="0" destOrd="0" presId="urn:microsoft.com/office/officeart/2005/8/layout/hList1"/>
    <dgm:cxn modelId="{784397F3-0CF4-404D-B448-ACAEF794E74D}" type="presOf" srcId="{A888D0FD-4F8E-49F2-8290-5705720D2248}" destId="{AD55D7AD-229B-4337-AE1E-BED2D7D19FD1}" srcOrd="0" destOrd="0" presId="urn:microsoft.com/office/officeart/2005/8/layout/hList1"/>
    <dgm:cxn modelId="{E1B1FB76-7429-4AFD-B7D3-DDDC3170118E}" type="presOf" srcId="{6C983E69-4B97-4B89-B60F-11F21FB85E88}" destId="{0DC0B2F9-34AB-4576-9FAC-DA05C70FC7EA}" srcOrd="0" destOrd="2" presId="urn:microsoft.com/office/officeart/2005/8/layout/hList1"/>
    <dgm:cxn modelId="{2276B91C-A45A-46E1-9A88-3D9EDC9CF380}" type="presOf" srcId="{EE723B94-F820-473F-B3F8-61E6E2B3FBEF}" destId="{B76B2E7D-441C-42AB-8F3D-EDEC4EE3FFFB}" srcOrd="0" destOrd="0" presId="urn:microsoft.com/office/officeart/2005/8/layout/hList1"/>
    <dgm:cxn modelId="{F7640EAC-E6C6-4C94-AD37-E2AB7B387BE2}" srcId="{4447321E-9FCB-4D1F-8FCC-958C8C61E423}" destId="{EE723B94-F820-473F-B3F8-61E6E2B3FBEF}" srcOrd="1" destOrd="0" parTransId="{B2CC0A9B-11F9-4F02-AA4D-E62657B44723}" sibTransId="{3FD83E2E-42A5-4556-8C83-96DF1332A34F}"/>
    <dgm:cxn modelId="{6C9B0DDC-D507-4184-B051-3C7064713ACB}" srcId="{2943CAE0-30E7-4CD5-828C-BCC4F4D0C16B}" destId="{F3D6C827-6182-4C44-8B63-FE901299A18B}" srcOrd="2" destOrd="0" parTransId="{56C376AA-6D73-4C14-A04B-3886C60D6C83}" sibTransId="{253A52E2-2F22-4588-AC85-CE40F88AB9C5}"/>
    <dgm:cxn modelId="{65AD65B6-F578-461B-AB46-2A56F36EB267}" srcId="{EE723B94-F820-473F-B3F8-61E6E2B3FBEF}" destId="{6C983E69-4B97-4B89-B60F-11F21FB85E88}" srcOrd="2" destOrd="0" parTransId="{E0C734C5-2757-4AFD-968E-710E8CBA7E02}" sibTransId="{D074260E-3C4F-4EBF-9F63-0998636BC416}"/>
    <dgm:cxn modelId="{A64CE86B-9515-4184-B0AD-A59A63D5E3AC}" type="presOf" srcId="{4447321E-9FCB-4D1F-8FCC-958C8C61E423}" destId="{19A66B60-9920-4372-B468-EBA1C79B6081}" srcOrd="0" destOrd="0" presId="urn:microsoft.com/office/officeart/2005/8/layout/hList1"/>
    <dgm:cxn modelId="{5A0287CC-E1FB-4571-AB96-F3D96C644D84}" srcId="{2943CAE0-30E7-4CD5-828C-BCC4F4D0C16B}" destId="{F5085735-070B-45BC-85C2-2C20A5DE9860}" srcOrd="1" destOrd="0" parTransId="{3EA6CB5D-25D0-4D21-A271-194C46135A62}" sibTransId="{5B1DCCAA-22B1-482F-87D6-6BCE1E1B4021}"/>
    <dgm:cxn modelId="{9B832D1F-7F9A-4B95-B901-24611B5BBDC4}" srcId="{2943CAE0-30E7-4CD5-828C-BCC4F4D0C16B}" destId="{9A990087-74FB-423C-B5DC-8B03EB7D33D9}" srcOrd="0" destOrd="0" parTransId="{57A701E6-2742-4DB0-95E7-AAF43BEBB4F8}" sibTransId="{E5F2870A-92D7-4564-B030-830CB10ECDA0}"/>
    <dgm:cxn modelId="{6D6096B9-A7D7-451A-BB0C-9AB0E3A18D06}" srcId="{EE723B94-F820-473F-B3F8-61E6E2B3FBEF}" destId="{E9C8435D-17E3-4F39-823F-FBBBD908C4E5}" srcOrd="0" destOrd="0" parTransId="{9C677DE7-5F91-4299-8071-FFC0E2D43CF8}" sibTransId="{A4513B2B-53E1-410E-8EEA-0C0FF5111E96}"/>
    <dgm:cxn modelId="{5E72D7CB-7213-4F73-BDED-E93784DF789A}" type="presParOf" srcId="{19A66B60-9920-4372-B468-EBA1C79B6081}" destId="{19525BFF-5AB5-44B6-BEF5-1B3979B5A5B2}" srcOrd="0" destOrd="0" presId="urn:microsoft.com/office/officeart/2005/8/layout/hList1"/>
    <dgm:cxn modelId="{D140A242-D6FA-4A81-B0C9-3DC709666394}" type="presParOf" srcId="{19525BFF-5AB5-44B6-BEF5-1B3979B5A5B2}" destId="{7F6ACB06-34EB-4C33-B92A-0F4BE3373AB8}" srcOrd="0" destOrd="0" presId="urn:microsoft.com/office/officeart/2005/8/layout/hList1"/>
    <dgm:cxn modelId="{BD2361BD-5531-4D1E-9E48-F3F5A90309AD}" type="presParOf" srcId="{19525BFF-5AB5-44B6-BEF5-1B3979B5A5B2}" destId="{CA3F0928-B2AC-42BD-BD08-3CB776EA4761}" srcOrd="1" destOrd="0" presId="urn:microsoft.com/office/officeart/2005/8/layout/hList1"/>
    <dgm:cxn modelId="{84F13609-0948-42EC-9731-7079908FC45A}" type="presParOf" srcId="{19A66B60-9920-4372-B468-EBA1C79B6081}" destId="{5FECB770-34E6-49F6-A4D2-B23CBAD93AD4}" srcOrd="1" destOrd="0" presId="urn:microsoft.com/office/officeart/2005/8/layout/hList1"/>
    <dgm:cxn modelId="{8B9AD3DC-BD52-4702-AF69-6A168097ED37}" type="presParOf" srcId="{19A66B60-9920-4372-B468-EBA1C79B6081}" destId="{C577688C-E1D0-4A77-8ED3-9048308A2C79}" srcOrd="2" destOrd="0" presId="urn:microsoft.com/office/officeart/2005/8/layout/hList1"/>
    <dgm:cxn modelId="{43B4690A-3037-4458-8794-F1F3FADA16A3}" type="presParOf" srcId="{C577688C-E1D0-4A77-8ED3-9048308A2C79}" destId="{B76B2E7D-441C-42AB-8F3D-EDEC4EE3FFFB}" srcOrd="0" destOrd="0" presId="urn:microsoft.com/office/officeart/2005/8/layout/hList1"/>
    <dgm:cxn modelId="{C8711DF2-0B61-434E-924B-C9D45456C50D}" type="presParOf" srcId="{C577688C-E1D0-4A77-8ED3-9048308A2C79}" destId="{0DC0B2F9-34AB-4576-9FAC-DA05C70FC7EA}" srcOrd="1" destOrd="0" presId="urn:microsoft.com/office/officeart/2005/8/layout/hList1"/>
    <dgm:cxn modelId="{6A9C4EDB-AAC3-40AD-872E-E80B5C4F254C}" type="presParOf" srcId="{19A66B60-9920-4372-B468-EBA1C79B6081}" destId="{29D496A4-0C01-40A5-B85A-33C3DC1A320A}" srcOrd="3" destOrd="0" presId="urn:microsoft.com/office/officeart/2005/8/layout/hList1"/>
    <dgm:cxn modelId="{7B6F063D-6B8C-47D4-9B8F-B3406B7986FC}" type="presParOf" srcId="{19A66B60-9920-4372-B468-EBA1C79B6081}" destId="{2668EFE1-D34C-4A5A-9D3B-7F6B26523E78}" srcOrd="4" destOrd="0" presId="urn:microsoft.com/office/officeart/2005/8/layout/hList1"/>
    <dgm:cxn modelId="{36DA2881-F635-49E5-A12B-DFAED8AF70F5}" type="presParOf" srcId="{2668EFE1-D34C-4A5A-9D3B-7F6B26523E78}" destId="{CD3AEF41-5187-42A6-88BF-E8FBDC463F24}" srcOrd="0" destOrd="0" presId="urn:microsoft.com/office/officeart/2005/8/layout/hList1"/>
    <dgm:cxn modelId="{7ACD9030-0252-487D-B225-9067BAF6EA30}" type="presParOf" srcId="{2668EFE1-D34C-4A5A-9D3B-7F6B26523E78}" destId="{AD55D7AD-229B-4337-AE1E-BED2D7D19F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CB06-34EB-4C33-B92A-0F4BE3373AB8}">
      <dsp:nvSpPr>
        <dsp:cNvPr id="0" name=""/>
        <dsp:cNvSpPr/>
      </dsp:nvSpPr>
      <dsp:spPr>
        <a:xfrm>
          <a:off x="0" y="21913"/>
          <a:ext cx="3634966" cy="14034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a:t>Basic</a:t>
          </a:r>
        </a:p>
      </dsp:txBody>
      <dsp:txXfrm>
        <a:off x="0" y="21913"/>
        <a:ext cx="3634966" cy="1403467"/>
      </dsp:txXfrm>
    </dsp:sp>
    <dsp:sp modelId="{CA3F0928-B2AC-42BD-BD08-3CB776EA4761}">
      <dsp:nvSpPr>
        <dsp:cNvPr id="0" name=""/>
        <dsp:cNvSpPr/>
      </dsp:nvSpPr>
      <dsp:spPr>
        <a:xfrm>
          <a:off x="0" y="1412788"/>
          <a:ext cx="3634966" cy="575008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a:t>Free</a:t>
          </a:r>
        </a:p>
        <a:p>
          <a:pPr marL="285750" lvl="1" indent="-285750" algn="l" defTabSz="1600200">
            <a:lnSpc>
              <a:spcPct val="90000"/>
            </a:lnSpc>
            <a:spcBef>
              <a:spcPct val="0"/>
            </a:spcBef>
            <a:spcAft>
              <a:spcPct val="15000"/>
            </a:spcAft>
            <a:buChar char="••"/>
          </a:pPr>
          <a:r>
            <a:rPr lang="en-US" sz="3600" kern="1200"/>
            <a:t>Cannot see the personal data</a:t>
          </a:r>
        </a:p>
        <a:p>
          <a:pPr marL="285750" lvl="1" indent="-285750" algn="l" defTabSz="1600200">
            <a:lnSpc>
              <a:spcPct val="90000"/>
            </a:lnSpc>
            <a:spcBef>
              <a:spcPct val="0"/>
            </a:spcBef>
            <a:spcAft>
              <a:spcPct val="15000"/>
            </a:spcAft>
            <a:buChar char="••"/>
          </a:pPr>
          <a:r>
            <a:rPr lang="en-US" sz="3600" kern="1200"/>
            <a:t>Only can access the list of partners without their personal information.</a:t>
          </a:r>
        </a:p>
      </dsp:txBody>
      <dsp:txXfrm>
        <a:off x="0" y="1412788"/>
        <a:ext cx="3634966" cy="5750088"/>
      </dsp:txXfrm>
    </dsp:sp>
    <dsp:sp modelId="{B76B2E7D-441C-42AB-8F3D-EDEC4EE3FFFB}">
      <dsp:nvSpPr>
        <dsp:cNvPr id="0" name=""/>
        <dsp:cNvSpPr/>
      </dsp:nvSpPr>
      <dsp:spPr>
        <a:xfrm>
          <a:off x="8295179" y="44649"/>
          <a:ext cx="3634966" cy="14034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a:t>Premium</a:t>
          </a:r>
        </a:p>
        <a:p>
          <a:pPr lvl="0" algn="ctr" defTabSz="1600200">
            <a:lnSpc>
              <a:spcPct val="90000"/>
            </a:lnSpc>
            <a:spcBef>
              <a:spcPct val="0"/>
            </a:spcBef>
            <a:spcAft>
              <a:spcPct val="35000"/>
            </a:spcAft>
          </a:pPr>
          <a:r>
            <a:rPr lang="en-US" sz="3600" kern="1200"/>
            <a:t>(Lifetime)</a:t>
          </a:r>
        </a:p>
      </dsp:txBody>
      <dsp:txXfrm>
        <a:off x="8295179" y="44649"/>
        <a:ext cx="3634966" cy="1403467"/>
      </dsp:txXfrm>
    </dsp:sp>
    <dsp:sp modelId="{0DC0B2F9-34AB-4576-9FAC-DA05C70FC7EA}">
      <dsp:nvSpPr>
        <dsp:cNvPr id="0" name=""/>
        <dsp:cNvSpPr/>
      </dsp:nvSpPr>
      <dsp:spPr>
        <a:xfrm>
          <a:off x="8295179" y="1412788"/>
          <a:ext cx="3634966" cy="575008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a:t>RM100 for lifetime subscribed</a:t>
          </a:r>
        </a:p>
        <a:p>
          <a:pPr marL="285750" lvl="1" indent="-285750" algn="l" defTabSz="1600200">
            <a:lnSpc>
              <a:spcPct val="90000"/>
            </a:lnSpc>
            <a:spcBef>
              <a:spcPct val="0"/>
            </a:spcBef>
            <a:spcAft>
              <a:spcPct val="15000"/>
            </a:spcAft>
            <a:buChar char="••"/>
          </a:pPr>
          <a:r>
            <a:rPr lang="en-US" sz="3600" kern="1200"/>
            <a:t>Can find their partner easily without limitation</a:t>
          </a:r>
        </a:p>
        <a:p>
          <a:pPr marL="285750" lvl="1" indent="-285750" algn="l" defTabSz="1600200">
            <a:lnSpc>
              <a:spcPct val="90000"/>
            </a:lnSpc>
            <a:spcBef>
              <a:spcPct val="0"/>
            </a:spcBef>
            <a:spcAft>
              <a:spcPct val="15000"/>
            </a:spcAft>
            <a:buChar char="••"/>
          </a:pPr>
          <a:r>
            <a:rPr lang="en-US" sz="3600" kern="1200" dirty="0"/>
            <a:t>Can get their </a:t>
          </a:r>
          <a:r>
            <a:rPr lang="en-US" sz="3600" kern="1200" dirty="0" err="1"/>
            <a:t>favourite</a:t>
          </a:r>
          <a:r>
            <a:rPr lang="en-US" sz="3600" kern="1200" dirty="0"/>
            <a:t> partners personal data</a:t>
          </a:r>
        </a:p>
      </dsp:txBody>
      <dsp:txXfrm>
        <a:off x="8295179" y="1412788"/>
        <a:ext cx="3634966" cy="5750088"/>
      </dsp:txXfrm>
    </dsp:sp>
    <dsp:sp modelId="{CD3AEF41-5187-42A6-88BF-E8FBDC463F24}">
      <dsp:nvSpPr>
        <dsp:cNvPr id="0" name=""/>
        <dsp:cNvSpPr/>
      </dsp:nvSpPr>
      <dsp:spPr>
        <a:xfrm>
          <a:off x="4127997" y="44649"/>
          <a:ext cx="3634966" cy="14034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a:t>Premium</a:t>
          </a:r>
        </a:p>
        <a:p>
          <a:pPr lvl="0" algn="ctr" defTabSz="1600200">
            <a:lnSpc>
              <a:spcPct val="90000"/>
            </a:lnSpc>
            <a:spcBef>
              <a:spcPct val="0"/>
            </a:spcBef>
            <a:spcAft>
              <a:spcPct val="35000"/>
            </a:spcAft>
          </a:pPr>
          <a:r>
            <a:rPr lang="en-US" sz="3600" kern="1200" dirty="0"/>
            <a:t>(6 Months)</a:t>
          </a:r>
        </a:p>
      </dsp:txBody>
      <dsp:txXfrm>
        <a:off x="4127997" y="44649"/>
        <a:ext cx="3634966" cy="1403467"/>
      </dsp:txXfrm>
    </dsp:sp>
    <dsp:sp modelId="{AD55D7AD-229B-4337-AE1E-BED2D7D19FD1}">
      <dsp:nvSpPr>
        <dsp:cNvPr id="0" name=""/>
        <dsp:cNvSpPr/>
      </dsp:nvSpPr>
      <dsp:spPr>
        <a:xfrm>
          <a:off x="4127997" y="1412788"/>
          <a:ext cx="3634966" cy="575008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a:t>Rm40, subcribed only 6 months</a:t>
          </a:r>
        </a:p>
        <a:p>
          <a:pPr marL="285750" lvl="1" indent="-285750" algn="l" defTabSz="1600200">
            <a:lnSpc>
              <a:spcPct val="90000"/>
            </a:lnSpc>
            <a:spcBef>
              <a:spcPct val="0"/>
            </a:spcBef>
            <a:spcAft>
              <a:spcPct val="15000"/>
            </a:spcAft>
            <a:buChar char="••"/>
          </a:pPr>
          <a:r>
            <a:rPr lang="en-US" sz="3600" kern="1200"/>
            <a:t>Only can access the account they want but limited to 10 person only</a:t>
          </a:r>
        </a:p>
      </dsp:txBody>
      <dsp:txXfrm>
        <a:off x="4127997" y="1412788"/>
        <a:ext cx="3634966" cy="575008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2578" y="0"/>
            <a:ext cx="16308213" cy="9141619"/>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589864" y="2494842"/>
            <a:ext cx="9087559" cy="2020711"/>
          </a:xfrm>
        </p:spPr>
        <p:txBody>
          <a:bodyPr anchor="b">
            <a:noAutofit/>
          </a:bodyPr>
          <a:lstStyle>
            <a:lvl1pPr algn="ctr">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589864" y="4876796"/>
            <a:ext cx="9087559" cy="1761069"/>
          </a:xfrm>
        </p:spPr>
        <p:txBody>
          <a:bodyPr anchor="t">
            <a:normAutofit/>
          </a:bodyPr>
          <a:lstStyle>
            <a:lvl1pPr marL="0" indent="0" algn="ctr">
              <a:buNone/>
              <a:defRPr sz="28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644310" y="6716884"/>
            <a:ext cx="1196623" cy="372533"/>
          </a:xfrm>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a:xfrm>
            <a:off x="3589863" y="6716884"/>
            <a:ext cx="6952847" cy="372533"/>
          </a:xfrm>
        </p:spPr>
        <p:txBody>
          <a:bodyPr/>
          <a:lstStyle/>
          <a:p>
            <a:endParaRPr lang="en-US"/>
          </a:p>
        </p:txBody>
      </p:sp>
      <p:sp>
        <p:nvSpPr>
          <p:cNvPr id="6" name="Slide Number Placeholder 5"/>
          <p:cNvSpPr>
            <a:spLocks noGrp="1"/>
          </p:cNvSpPr>
          <p:nvPr>
            <p:ph type="sldNum" sz="quarter" idx="12"/>
          </p:nvPr>
        </p:nvSpPr>
        <p:spPr>
          <a:xfrm>
            <a:off x="11942534" y="6716884"/>
            <a:ext cx="734889" cy="372533"/>
          </a:xfrm>
        </p:spPr>
        <p:txBody>
          <a:bodyPr/>
          <a:lstStyle/>
          <a:p>
            <a:fld id="{050190D7-20DA-4384-8A83-9DCAE9AB7CCD}" type="slidenum">
              <a:rPr lang="en-US" smtClean="0"/>
              <a:pPr/>
              <a:t>‹#›</a:t>
            </a:fld>
            <a:endParaRPr lang="en-US"/>
          </a:p>
        </p:txBody>
      </p:sp>
      <p:cxnSp>
        <p:nvCxnSpPr>
          <p:cNvPr id="15" name="Straight Connector 14"/>
          <p:cNvCxnSpPr/>
          <p:nvPr/>
        </p:nvCxnSpPr>
        <p:spPr>
          <a:xfrm>
            <a:off x="3589865" y="4696175"/>
            <a:ext cx="908755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46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6420553"/>
            <a:ext cx="12812888" cy="755651"/>
          </a:xfrm>
        </p:spPr>
        <p:txBody>
          <a:bodyPr anchor="b">
            <a:norm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88570" y="1388533"/>
            <a:ext cx="13474629" cy="4447825"/>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1727201" y="7176204"/>
            <a:ext cx="12812888" cy="658283"/>
          </a:xfrm>
        </p:spPr>
        <p:txBody>
          <a:bodyPr>
            <a:normAutofit/>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361D8-10E6-4E6A-AC6B-8DDC4DF17453}"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18765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8491" y="1309509"/>
            <a:ext cx="12790309" cy="3939824"/>
          </a:xfrm>
        </p:spPr>
        <p:txBody>
          <a:bodyPr anchor="ctr">
            <a:normAutofit/>
          </a:bodyPr>
          <a:lstStyle>
            <a:lvl1pPr algn="ctr">
              <a:defRPr sz="42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8491" y="5791200"/>
            <a:ext cx="12790309" cy="2043289"/>
          </a:xfrm>
        </p:spPr>
        <p:txBody>
          <a:bodyPr anchor="ctr">
            <a:normAutofit/>
          </a:bodyPr>
          <a:lstStyle>
            <a:lvl1pPr marL="0" indent="0" algn="ctr">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cxnSp>
        <p:nvCxnSpPr>
          <p:cNvPr id="15" name="Straight Connector 14"/>
          <p:cNvCxnSpPr/>
          <p:nvPr/>
        </p:nvCxnSpPr>
        <p:spPr>
          <a:xfrm>
            <a:off x="1861559" y="5520265"/>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58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8284" y="1309509"/>
            <a:ext cx="12395197" cy="3160891"/>
          </a:xfrm>
        </p:spPr>
        <p:txBody>
          <a:bodyPr anchor="ctr">
            <a:normAutofit/>
          </a:bodyPr>
          <a:lstStyle>
            <a:lvl1pPr algn="ctr">
              <a:defRPr sz="4267"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233083" y="4470400"/>
            <a:ext cx="11785603" cy="778933"/>
          </a:xfrm>
        </p:spPr>
        <p:txBody>
          <a:bodyPr anchor="ctr">
            <a:normAutofit/>
          </a:bodyPr>
          <a:lstStyle>
            <a:lvl1pPr marL="0" indent="0" algn="r">
              <a:buFontTx/>
              <a:buNone/>
              <a:defRPr sz="2667"/>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727201" y="5791200"/>
            <a:ext cx="12812888" cy="2043289"/>
          </a:xfrm>
        </p:spPr>
        <p:txBody>
          <a:bodyPr anchor="ctr">
            <a:normAutofit/>
          </a:bodyPr>
          <a:lstStyle>
            <a:lvl1pPr marL="0" indent="0" algn="ctr">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sp>
        <p:nvSpPr>
          <p:cNvPr id="14" name="TextBox 13"/>
          <p:cNvSpPr txBox="1"/>
          <p:nvPr/>
        </p:nvSpPr>
        <p:spPr>
          <a:xfrm>
            <a:off x="1149351" y="1173282"/>
            <a:ext cx="812800" cy="779701"/>
          </a:xfrm>
          <a:prstGeom prst="rect">
            <a:avLst/>
          </a:prstGeom>
        </p:spPr>
        <p:txBody>
          <a:bodyPr vert="horz" lIns="121920" tIns="60960" rIns="121920" bIns="60960" rtlCol="0" anchor="ctr">
            <a:noAutofit/>
          </a:bodyPr>
          <a:lstStyle/>
          <a:p>
            <a:pPr lvl="0"/>
            <a:r>
              <a:rPr lang="en-US" sz="10666" dirty="0">
                <a:solidFill>
                  <a:schemeClr val="tx1"/>
                </a:solidFill>
                <a:effectLst/>
              </a:rPr>
              <a:t>“</a:t>
            </a:r>
          </a:p>
        </p:txBody>
      </p:sp>
      <p:sp>
        <p:nvSpPr>
          <p:cNvPr id="15" name="TextBox 14"/>
          <p:cNvSpPr txBox="1"/>
          <p:nvPr/>
        </p:nvSpPr>
        <p:spPr>
          <a:xfrm>
            <a:off x="14133689" y="3770494"/>
            <a:ext cx="812800" cy="779701"/>
          </a:xfrm>
          <a:prstGeom prst="rect">
            <a:avLst/>
          </a:prstGeom>
        </p:spPr>
        <p:txBody>
          <a:bodyPr vert="horz" lIns="121920" tIns="60960" rIns="121920" bIns="60960" rtlCol="0" anchor="ctr">
            <a:noAutofit/>
          </a:bodyPr>
          <a:lstStyle/>
          <a:p>
            <a:pPr lvl="0" algn="r"/>
            <a:r>
              <a:rPr lang="en-US" sz="10666" dirty="0">
                <a:solidFill>
                  <a:schemeClr val="tx1"/>
                </a:solidFill>
                <a:effectLst/>
              </a:rPr>
              <a:t>”</a:t>
            </a:r>
          </a:p>
        </p:txBody>
      </p:sp>
      <p:cxnSp>
        <p:nvCxnSpPr>
          <p:cNvPr id="19" name="Straight Connector 18"/>
          <p:cNvCxnSpPr/>
          <p:nvPr/>
        </p:nvCxnSpPr>
        <p:spPr>
          <a:xfrm>
            <a:off x="1861559" y="5520265"/>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8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27203" y="4411441"/>
            <a:ext cx="12812891" cy="1958400"/>
          </a:xfrm>
        </p:spPr>
        <p:txBody>
          <a:bodyPr anchor="b">
            <a:normAutofit/>
          </a:bodyPr>
          <a:lstStyle>
            <a:lvl1pPr algn="l">
              <a:defRPr sz="42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27201" y="6369841"/>
            <a:ext cx="12812891" cy="1147200"/>
          </a:xfrm>
        </p:spPr>
        <p:txBody>
          <a:bodyPr anchor="t">
            <a:normAutofit/>
          </a:bodyPr>
          <a:lstStyle>
            <a:lvl1pPr marL="0" indent="0" algn="l">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101656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928284" y="1309510"/>
            <a:ext cx="12395197" cy="2991557"/>
          </a:xfrm>
        </p:spPr>
        <p:txBody>
          <a:bodyPr anchor="ctr">
            <a:normAutofit/>
          </a:bodyPr>
          <a:lstStyle>
            <a:lvl1pPr algn="ctr">
              <a:defRPr sz="4267"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727201" y="4852416"/>
            <a:ext cx="12812891" cy="1182624"/>
          </a:xfrm>
        </p:spPr>
        <p:txBody>
          <a:bodyPr anchor="b">
            <a:normAutofit/>
          </a:bodyPr>
          <a:lstStyle>
            <a:lvl1pPr marL="0" indent="0" algn="l">
              <a:spcBef>
                <a:spcPts val="0"/>
              </a:spcBef>
              <a:buNone/>
              <a:defRPr sz="32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727201" y="6039556"/>
            <a:ext cx="12812891" cy="1794933"/>
          </a:xfrm>
        </p:spPr>
        <p:txBody>
          <a:bodyPr anchor="t">
            <a:normAutofit/>
          </a:bodyPr>
          <a:lstStyle>
            <a:lvl1pPr marL="0" indent="0" algn="l">
              <a:buNone/>
              <a:defRPr sz="24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sp>
        <p:nvSpPr>
          <p:cNvPr id="12" name="TextBox 11"/>
          <p:cNvSpPr txBox="1"/>
          <p:nvPr/>
        </p:nvSpPr>
        <p:spPr>
          <a:xfrm>
            <a:off x="1149351" y="1173282"/>
            <a:ext cx="812800" cy="779701"/>
          </a:xfrm>
          <a:prstGeom prst="rect">
            <a:avLst/>
          </a:prstGeom>
        </p:spPr>
        <p:txBody>
          <a:bodyPr vert="horz" lIns="121920" tIns="60960" rIns="121920" bIns="60960" rtlCol="0" anchor="ctr">
            <a:noAutofit/>
          </a:bodyPr>
          <a:lstStyle/>
          <a:p>
            <a:pPr lvl="0"/>
            <a:r>
              <a:rPr lang="en-US" sz="10666" dirty="0">
                <a:solidFill>
                  <a:schemeClr val="tx1"/>
                </a:solidFill>
                <a:effectLst/>
              </a:rPr>
              <a:t>“</a:t>
            </a:r>
          </a:p>
        </p:txBody>
      </p:sp>
      <p:sp>
        <p:nvSpPr>
          <p:cNvPr id="13" name="TextBox 12"/>
          <p:cNvSpPr txBox="1"/>
          <p:nvPr/>
        </p:nvSpPr>
        <p:spPr>
          <a:xfrm>
            <a:off x="14133689" y="3465682"/>
            <a:ext cx="812800" cy="779701"/>
          </a:xfrm>
          <a:prstGeom prst="rect">
            <a:avLst/>
          </a:prstGeom>
        </p:spPr>
        <p:txBody>
          <a:bodyPr vert="horz" lIns="121920" tIns="60960" rIns="121920" bIns="60960" rtlCol="0" anchor="ctr">
            <a:noAutofit/>
          </a:bodyPr>
          <a:lstStyle/>
          <a:p>
            <a:pPr lvl="0" algn="r"/>
            <a:r>
              <a:rPr lang="en-US" sz="10666" dirty="0">
                <a:solidFill>
                  <a:schemeClr val="tx1"/>
                </a:solidFill>
                <a:effectLst/>
              </a:rPr>
              <a:t>”</a:t>
            </a:r>
          </a:p>
        </p:txBody>
      </p:sp>
      <p:cxnSp>
        <p:nvCxnSpPr>
          <p:cNvPr id="26" name="Straight Connector 25"/>
          <p:cNvCxnSpPr/>
          <p:nvPr/>
        </p:nvCxnSpPr>
        <p:spPr>
          <a:xfrm>
            <a:off x="1861559" y="4572000"/>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078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27201" y="1309510"/>
            <a:ext cx="12812888" cy="2991557"/>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727201" y="4840224"/>
            <a:ext cx="12812891" cy="1121664"/>
          </a:xfrm>
        </p:spPr>
        <p:txBody>
          <a:bodyPr anchor="b">
            <a:normAutofit/>
          </a:bodyPr>
          <a:lstStyle>
            <a:lvl1pPr marL="0" indent="0" algn="l">
              <a:spcBef>
                <a:spcPts val="0"/>
              </a:spcBef>
              <a:buNone/>
              <a:defRPr sz="3733">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727200" y="5960533"/>
            <a:ext cx="12812893" cy="1873956"/>
          </a:xfrm>
        </p:spPr>
        <p:txBody>
          <a:bodyPr anchor="t">
            <a:normAutofit/>
          </a:bodyPr>
          <a:lstStyle>
            <a:lvl1pPr marL="0" indent="0" algn="l">
              <a:buNone/>
              <a:defRPr sz="24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cxnSp>
        <p:nvCxnSpPr>
          <p:cNvPr id="15" name="Straight Connector 14"/>
          <p:cNvCxnSpPr/>
          <p:nvPr/>
        </p:nvCxnSpPr>
        <p:spPr>
          <a:xfrm>
            <a:off x="1861559" y="4572000"/>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149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cxnSp>
        <p:nvCxnSpPr>
          <p:cNvPr id="14" name="Straight Connector 13"/>
          <p:cNvCxnSpPr/>
          <p:nvPr/>
        </p:nvCxnSpPr>
        <p:spPr>
          <a:xfrm>
            <a:off x="1861559" y="3228621"/>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45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99142" y="1309509"/>
            <a:ext cx="2521193" cy="65249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27198" y="1309509"/>
            <a:ext cx="9910700" cy="652497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cxnSp>
        <p:nvCxnSpPr>
          <p:cNvPr id="14" name="Straight Connector 13"/>
          <p:cNvCxnSpPr/>
          <p:nvPr/>
        </p:nvCxnSpPr>
        <p:spPr>
          <a:xfrm>
            <a:off x="11818520" y="1320800"/>
            <a:ext cx="0" cy="65024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17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smtClean="0"/>
              <a:t>Click to edit Master title style</a:t>
            </a:r>
            <a:endParaRPr lang="en-MY"/>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923591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99763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861559" y="3228621"/>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144299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smtClean="0"/>
              <a:t>Click to edit Master title style</a:t>
            </a:r>
            <a:endParaRPr lang="en-MY"/>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747754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1117600" y="2434167"/>
            <a:ext cx="690880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8229600" y="2434167"/>
            <a:ext cx="690880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841855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8" name="Footer Placeholder 7"/>
          <p:cNvSpPr>
            <a:spLocks noGrp="1"/>
          </p:cNvSpPr>
          <p:nvPr>
            <p:ph type="ftr" sz="quarter" idx="11"/>
          </p:nvPr>
        </p:nvSpPr>
        <p:spPr/>
        <p:txBody>
          <a:bodyPr/>
          <a:lstStyle/>
          <a:p>
            <a:endParaRPr lang="en-MY">
              <a:solidFill>
                <a:prstClr val="black">
                  <a:tint val="75000"/>
                </a:prstClr>
              </a:solidFill>
            </a:endParaRPr>
          </a:p>
        </p:txBody>
      </p:sp>
      <p:sp>
        <p:nvSpPr>
          <p:cNvPr id="9" name="Slide Number Placeholder 8"/>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983321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4" name="Footer Placeholder 3"/>
          <p:cNvSpPr>
            <a:spLocks noGrp="1"/>
          </p:cNvSpPr>
          <p:nvPr>
            <p:ph type="ftr" sz="quarter" idx="11"/>
          </p:nvPr>
        </p:nvSpPr>
        <p:spPr/>
        <p:txBody>
          <a:bodyPr/>
          <a:lstStyle/>
          <a:p>
            <a:endParaRPr lang="en-MY">
              <a:solidFill>
                <a:prstClr val="black">
                  <a:tint val="75000"/>
                </a:prstClr>
              </a:solidFill>
            </a:endParaRPr>
          </a:p>
        </p:txBody>
      </p:sp>
      <p:sp>
        <p:nvSpPr>
          <p:cNvPr id="5" name="Slide Number Placeholder 4"/>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182052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3" name="Footer Placeholder 2"/>
          <p:cNvSpPr>
            <a:spLocks noGrp="1"/>
          </p:cNvSpPr>
          <p:nvPr>
            <p:ph type="ftr" sz="quarter" idx="11"/>
          </p:nvPr>
        </p:nvSpPr>
        <p:spPr/>
        <p:txBody>
          <a:bodyPr/>
          <a:lstStyle/>
          <a:p>
            <a:endParaRPr lang="en-MY">
              <a:solidFill>
                <a:prstClr val="black">
                  <a:tint val="75000"/>
                </a:prstClr>
              </a:solidFill>
            </a:endParaRPr>
          </a:p>
        </p:txBody>
      </p:sp>
      <p:sp>
        <p:nvSpPr>
          <p:cNvPr id="4" name="Slide Number Placeholder 3"/>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298783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MY"/>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8381338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MY"/>
          </a:p>
        </p:txBody>
      </p:sp>
      <p:sp>
        <p:nvSpPr>
          <p:cNvPr id="3" name="Picture Placeholder 2"/>
          <p:cNvSpPr>
            <a:spLocks noGrp="1"/>
          </p:cNvSpPr>
          <p:nvPr>
            <p:ph type="pic" idx="1"/>
          </p:nvPr>
        </p:nvSpPr>
        <p:spPr>
          <a:xfrm>
            <a:off x="6910917" y="1316567"/>
            <a:ext cx="8229600"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MY"/>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132673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436558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18461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6759" y="2336808"/>
            <a:ext cx="10878251" cy="2430019"/>
          </a:xfrm>
        </p:spPr>
        <p:txBody>
          <a:bodyPr anchor="b">
            <a:normAutofit/>
          </a:bodyPr>
          <a:lstStyle>
            <a:lvl1pPr algn="ctr">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86756" y="5128069"/>
            <a:ext cx="10878253" cy="1272729"/>
          </a:xfrm>
        </p:spPr>
        <p:txBody>
          <a:bodyPr anchor="t">
            <a:normAutofit/>
          </a:bodyPr>
          <a:lstStyle>
            <a:lvl1pPr marL="0" indent="0" algn="ctr">
              <a:buNone/>
              <a:defRPr sz="32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361D8-10E6-4E6A-AC6B-8DDC4DF17453}"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190D7-20DA-4384-8A83-9DCAE9AB7CCD}" type="slidenum">
              <a:rPr lang="en-US" smtClean="0"/>
              <a:pPr/>
              <a:t>‹#›</a:t>
            </a:fld>
            <a:endParaRPr lang="en-US"/>
          </a:p>
        </p:txBody>
      </p:sp>
      <p:cxnSp>
        <p:nvCxnSpPr>
          <p:cNvPr id="16" name="Straight Connector 15"/>
          <p:cNvCxnSpPr/>
          <p:nvPr/>
        </p:nvCxnSpPr>
        <p:spPr>
          <a:xfrm>
            <a:off x="2683631" y="4947447"/>
            <a:ext cx="1088450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66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861559" y="3228621"/>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31264" y="3413760"/>
            <a:ext cx="6291072" cy="44135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41792" y="3413760"/>
            <a:ext cx="6291072" cy="44135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7361D8-10E6-4E6A-AC6B-8DDC4DF17453}"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366019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27200" y="3544711"/>
            <a:ext cx="6291072" cy="768349"/>
          </a:xfrm>
        </p:spPr>
        <p:txBody>
          <a:bodyPr anchor="b">
            <a:noAutofit/>
          </a:bodyPr>
          <a:lstStyle>
            <a:lvl1pPr marL="0" indent="0">
              <a:spcBef>
                <a:spcPts val="896"/>
              </a:spcBef>
              <a:spcAft>
                <a:spcPts val="800"/>
              </a:spcAft>
              <a:buNone/>
              <a:defRPr sz="3733"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1727200" y="4324350"/>
            <a:ext cx="6291072" cy="351014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40893" y="3544711"/>
            <a:ext cx="6291072" cy="768349"/>
          </a:xfrm>
        </p:spPr>
        <p:txBody>
          <a:bodyPr anchor="b">
            <a:noAutofit/>
          </a:bodyPr>
          <a:lstStyle>
            <a:lvl1pPr marL="0" indent="0">
              <a:spcBef>
                <a:spcPts val="896"/>
              </a:spcBef>
              <a:spcAft>
                <a:spcPts val="800"/>
              </a:spcAft>
              <a:buNone/>
              <a:defRPr sz="3733"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8240893" y="4324350"/>
            <a:ext cx="6291072" cy="351014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7361D8-10E6-4E6A-AC6B-8DDC4DF17453}" type="datetimeFigureOut">
              <a:rPr lang="en-US" smtClean="0"/>
              <a:pPr/>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190D7-20DA-4384-8A83-9DCAE9AB7CCD}" type="slidenum">
              <a:rPr lang="en-US" smtClean="0"/>
              <a:pPr/>
              <a:t>‹#›</a:t>
            </a:fld>
            <a:endParaRPr lang="en-US"/>
          </a:p>
        </p:txBody>
      </p:sp>
      <p:cxnSp>
        <p:nvCxnSpPr>
          <p:cNvPr id="18" name="Straight Connector 17"/>
          <p:cNvCxnSpPr/>
          <p:nvPr/>
        </p:nvCxnSpPr>
        <p:spPr>
          <a:xfrm>
            <a:off x="1861559" y="3228621"/>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88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7361D8-10E6-4E6A-AC6B-8DDC4DF17453}" type="datetimeFigureOut">
              <a:rPr lang="en-US" smtClean="0"/>
              <a:pPr/>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190D7-20DA-4384-8A83-9DCAE9AB7CCD}" type="slidenum">
              <a:rPr lang="en-US" smtClean="0"/>
              <a:pPr/>
              <a:t>‹#›</a:t>
            </a:fld>
            <a:endParaRPr lang="en-US"/>
          </a:p>
        </p:txBody>
      </p:sp>
      <p:cxnSp>
        <p:nvCxnSpPr>
          <p:cNvPr id="14" name="Straight Connector 13"/>
          <p:cNvCxnSpPr/>
          <p:nvPr/>
        </p:nvCxnSpPr>
        <p:spPr>
          <a:xfrm>
            <a:off x="1861559" y="3228621"/>
            <a:ext cx="1254306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51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361D8-10E6-4E6A-AC6B-8DDC4DF17453}" type="datetimeFigureOut">
              <a:rPr lang="en-US" smtClean="0"/>
              <a:pPr/>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423866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5082" y="1851379"/>
            <a:ext cx="4957940" cy="1828800"/>
          </a:xfrm>
        </p:spPr>
        <p:txBody>
          <a:bodyPr anchor="b">
            <a:normAutofit/>
          </a:bodyPr>
          <a:lstStyle>
            <a:lvl1pPr algn="ct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7224891" y="1309509"/>
            <a:ext cx="7292621" cy="652498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25082" y="4041420"/>
            <a:ext cx="4957940" cy="3251205"/>
          </a:xfrm>
        </p:spPr>
        <p:txBody>
          <a:bodyPr anchor="t">
            <a:normAutofit/>
          </a:bodyPr>
          <a:lstStyle>
            <a:lvl1pPr marL="0" indent="0" algn="ctr">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361D8-10E6-4E6A-AC6B-8DDC4DF17453}"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190D7-20DA-4384-8A83-9DCAE9AB7CCD}" type="slidenum">
              <a:rPr lang="en-US" smtClean="0"/>
              <a:pPr/>
              <a:t>‹#›</a:t>
            </a:fld>
            <a:endParaRPr lang="en-US"/>
          </a:p>
        </p:txBody>
      </p:sp>
      <p:cxnSp>
        <p:nvCxnSpPr>
          <p:cNvPr id="16" name="Straight Connector 15"/>
          <p:cNvCxnSpPr/>
          <p:nvPr/>
        </p:nvCxnSpPr>
        <p:spPr>
          <a:xfrm>
            <a:off x="1861559" y="3883377"/>
            <a:ext cx="468599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13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199" y="2511776"/>
            <a:ext cx="8322421" cy="1828800"/>
          </a:xfrm>
        </p:spPr>
        <p:txBody>
          <a:bodyPr anchor="b">
            <a:normAutofit/>
          </a:bodyPr>
          <a:lstStyle>
            <a:lvl1pPr algn="ctr">
              <a:defRPr sz="3733"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0793109" y="1388534"/>
            <a:ext cx="4084463" cy="636693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1727199" y="4340576"/>
            <a:ext cx="8322421" cy="2438400"/>
          </a:xfrm>
        </p:spPr>
        <p:txBody>
          <a:bodyPr anchor="t">
            <a:normAutofit/>
          </a:bodyPr>
          <a:lstStyle>
            <a:lvl1pPr marL="0" indent="0" algn="ctr">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361D8-10E6-4E6A-AC6B-8DDC4DF17453}"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190D7-20DA-4384-8A83-9DCAE9AB7CCD}" type="slidenum">
              <a:rPr lang="en-US" smtClean="0"/>
              <a:pPr/>
              <a:t>‹#›</a:t>
            </a:fld>
            <a:endParaRPr lang="en-US"/>
          </a:p>
        </p:txBody>
      </p:sp>
    </p:spTree>
    <p:extLst>
      <p:ext uri="{BB962C8B-B14F-4D97-AF65-F5344CB8AC3E}">
        <p14:creationId xmlns:p14="http://schemas.microsoft.com/office/powerpoint/2010/main" val="423192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0981" y="0"/>
            <a:ext cx="16306616" cy="9141619"/>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727203" y="1309510"/>
            <a:ext cx="12801595" cy="173848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27201" y="3409243"/>
            <a:ext cx="12801595" cy="4425248"/>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570001" y="7958667"/>
            <a:ext cx="2133600" cy="372533"/>
          </a:xfrm>
          <a:prstGeom prst="rect">
            <a:avLst/>
          </a:prstGeom>
        </p:spPr>
        <p:txBody>
          <a:bodyPr vert="horz" lIns="91440" tIns="45720" rIns="91440" bIns="45720" rtlCol="0" anchor="ctr"/>
          <a:lstStyle>
            <a:lvl1pPr algn="r">
              <a:defRPr sz="1333" b="0" i="0">
                <a:solidFill>
                  <a:schemeClr val="tx1"/>
                </a:solidFill>
                <a:effectLst/>
                <a:latin typeface="+mn-lt"/>
              </a:defRPr>
            </a:lvl1pPr>
          </a:lstStyle>
          <a:p>
            <a:fld id="{0E7361D8-10E6-4E6A-AC6B-8DDC4DF17453}" type="datetimeFigureOut">
              <a:rPr lang="en-US" smtClean="0"/>
              <a:pPr/>
              <a:t>5/3/2019</a:t>
            </a:fld>
            <a:endParaRPr lang="en-US"/>
          </a:p>
        </p:txBody>
      </p:sp>
      <p:sp>
        <p:nvSpPr>
          <p:cNvPr id="5" name="Footer Placeholder 4"/>
          <p:cNvSpPr>
            <a:spLocks noGrp="1"/>
          </p:cNvSpPr>
          <p:nvPr>
            <p:ph type="ftr" sz="quarter" idx="3"/>
          </p:nvPr>
        </p:nvSpPr>
        <p:spPr>
          <a:xfrm>
            <a:off x="1727201" y="7958667"/>
            <a:ext cx="9741200" cy="372533"/>
          </a:xfrm>
          <a:prstGeom prst="rect">
            <a:avLst/>
          </a:prstGeom>
        </p:spPr>
        <p:txBody>
          <a:bodyPr vert="horz" lIns="91440" tIns="45720" rIns="91440" bIns="45720" rtlCol="0" anchor="ctr"/>
          <a:lstStyle>
            <a:lvl1pPr algn="l">
              <a:defRPr sz="1333"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3805202" y="7958667"/>
            <a:ext cx="723596" cy="372533"/>
          </a:xfrm>
          <a:prstGeom prst="rect">
            <a:avLst/>
          </a:prstGeom>
        </p:spPr>
        <p:txBody>
          <a:bodyPr vert="horz" lIns="91440" tIns="45720" rIns="91440" bIns="45720" rtlCol="0" anchor="ctr"/>
          <a:lstStyle>
            <a:lvl1pPr algn="r">
              <a:defRPr sz="1333" b="0" i="0">
                <a:solidFill>
                  <a:schemeClr val="tx1"/>
                </a:solidFill>
                <a:effectLst/>
                <a:latin typeface="+mn-lt"/>
              </a:defRPr>
            </a:lvl1pPr>
          </a:lstStyle>
          <a:p>
            <a:fld id="{050190D7-20DA-4384-8A83-9DCAE9AB7CCD}" type="slidenum">
              <a:rPr lang="en-US" smtClean="0"/>
              <a:pPr/>
              <a:t>‹#›</a:t>
            </a:fld>
            <a:endParaRPr lang="en-US"/>
          </a:p>
        </p:txBody>
      </p:sp>
    </p:spTree>
    <p:extLst>
      <p:ext uri="{BB962C8B-B14F-4D97-AF65-F5344CB8AC3E}">
        <p14:creationId xmlns:p14="http://schemas.microsoft.com/office/powerpoint/2010/main" val="2003290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609585" rtl="0" eaLnBrk="1" latinLnBrk="0" hangingPunct="1">
        <a:spcBef>
          <a:spcPct val="0"/>
        </a:spcBef>
        <a:buNone/>
        <a:defRPr sz="58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0990" indent="-380990" algn="l" defTabSz="609585" rtl="0" eaLnBrk="1" latinLnBrk="0" hangingPunct="1">
        <a:spcBef>
          <a:spcPct val="20000"/>
        </a:spcBef>
        <a:spcAft>
          <a:spcPts val="800"/>
        </a:spcAft>
        <a:buClr>
          <a:schemeClr val="accent1"/>
        </a:buClr>
        <a:buSzPct val="115000"/>
        <a:buFont typeface="Arial"/>
        <a:buChar char="•"/>
        <a:defRPr sz="3200" kern="1200" cap="none">
          <a:solidFill>
            <a:schemeClr val="tx1">
              <a:lumMod val="85000"/>
              <a:lumOff val="15000"/>
            </a:schemeClr>
          </a:solidFill>
          <a:effectLst/>
          <a:latin typeface="+mn-lt"/>
          <a:ea typeface="+mn-ea"/>
          <a:cs typeface="+mn-cs"/>
        </a:defRPr>
      </a:lvl1pPr>
      <a:lvl2pPr marL="990575" indent="-380990" algn="l" defTabSz="609585" rtl="0" eaLnBrk="1" latinLnBrk="0" hangingPunct="1">
        <a:spcBef>
          <a:spcPct val="20000"/>
        </a:spcBef>
        <a:spcAft>
          <a:spcPts val="800"/>
        </a:spcAft>
        <a:buClr>
          <a:schemeClr val="accent1"/>
        </a:buClr>
        <a:buSzPct val="115000"/>
        <a:buFont typeface="Arial"/>
        <a:buChar char="•"/>
        <a:defRPr sz="2667" kern="1200" cap="none">
          <a:solidFill>
            <a:schemeClr val="tx1">
              <a:lumMod val="85000"/>
              <a:lumOff val="15000"/>
            </a:schemeClr>
          </a:solidFill>
          <a:effectLst/>
          <a:latin typeface="+mn-lt"/>
          <a:ea typeface="+mn-ea"/>
          <a:cs typeface="+mn-cs"/>
        </a:defRPr>
      </a:lvl2pPr>
      <a:lvl3pPr marL="1600160" indent="-380990" algn="l" defTabSz="609585" rtl="0" eaLnBrk="1" latinLnBrk="0" hangingPunct="1">
        <a:spcBef>
          <a:spcPct val="20000"/>
        </a:spcBef>
        <a:spcAft>
          <a:spcPts val="8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3pPr>
      <a:lvl4pPr marL="2057349" indent="-228594" algn="l" defTabSz="609585" rtl="0" eaLnBrk="1" latinLnBrk="0" hangingPunct="1">
        <a:spcBef>
          <a:spcPct val="20000"/>
        </a:spcBef>
        <a:spcAft>
          <a:spcPts val="800"/>
        </a:spcAft>
        <a:buClr>
          <a:schemeClr val="accent1"/>
        </a:buClr>
        <a:buSzPct val="115000"/>
        <a:buFont typeface="Arial"/>
        <a:buChar char="•"/>
        <a:defRPr sz="2133" kern="1200" cap="none">
          <a:solidFill>
            <a:schemeClr val="tx1">
              <a:lumMod val="85000"/>
              <a:lumOff val="15000"/>
            </a:schemeClr>
          </a:solidFill>
          <a:effectLst/>
          <a:latin typeface="+mn-lt"/>
          <a:ea typeface="+mn-ea"/>
          <a:cs typeface="+mn-cs"/>
        </a:defRPr>
      </a:lvl4pPr>
      <a:lvl5pPr marL="2666933" indent="-228594" algn="l" defTabSz="609585" rtl="0" eaLnBrk="1" latinLnBrk="0" hangingPunct="1">
        <a:spcBef>
          <a:spcPct val="20000"/>
        </a:spcBef>
        <a:spcAft>
          <a:spcPts val="800"/>
        </a:spcAft>
        <a:buClr>
          <a:schemeClr val="accent1"/>
        </a:buClr>
        <a:buSzPct val="115000"/>
        <a:buFont typeface="Arial"/>
        <a:buChar char="•"/>
        <a:defRPr sz="1867" kern="1200" cap="none">
          <a:solidFill>
            <a:schemeClr val="tx1">
              <a:lumMod val="85000"/>
              <a:lumOff val="15000"/>
            </a:schemeClr>
          </a:solidFill>
          <a:effectLst/>
          <a:latin typeface="+mn-lt"/>
          <a:ea typeface="+mn-ea"/>
          <a:cs typeface="+mn-cs"/>
        </a:defRPr>
      </a:lvl5pPr>
      <a:lvl6pPr marL="3352716" indent="-304792" algn="l" defTabSz="609585" rtl="0" eaLnBrk="1" latinLnBrk="0" hangingPunct="1">
        <a:spcBef>
          <a:spcPct val="20000"/>
        </a:spcBef>
        <a:spcAft>
          <a:spcPts val="800"/>
        </a:spcAft>
        <a:buClr>
          <a:schemeClr val="accent1"/>
        </a:buClr>
        <a:buSzPct val="115000"/>
        <a:buFont typeface="Arial"/>
        <a:buChar char="•"/>
        <a:defRPr sz="1867" kern="1200" cap="none">
          <a:solidFill>
            <a:schemeClr val="tx1">
              <a:lumMod val="85000"/>
              <a:lumOff val="15000"/>
            </a:schemeClr>
          </a:solidFill>
          <a:effectLst/>
          <a:latin typeface="+mn-lt"/>
          <a:ea typeface="+mn-ea"/>
          <a:cs typeface="+mn-cs"/>
        </a:defRPr>
      </a:lvl6pPr>
      <a:lvl7pPr marL="3962301" indent="-304792" algn="l" defTabSz="609585" rtl="0" eaLnBrk="1" latinLnBrk="0" hangingPunct="1">
        <a:spcBef>
          <a:spcPct val="20000"/>
        </a:spcBef>
        <a:spcAft>
          <a:spcPts val="800"/>
        </a:spcAft>
        <a:buClr>
          <a:schemeClr val="accent1"/>
        </a:buClr>
        <a:buSzPct val="115000"/>
        <a:buFont typeface="Arial"/>
        <a:buChar char="•"/>
        <a:defRPr sz="1867" kern="1200" cap="none">
          <a:solidFill>
            <a:schemeClr val="tx1">
              <a:lumMod val="85000"/>
              <a:lumOff val="15000"/>
            </a:schemeClr>
          </a:solidFill>
          <a:effectLst/>
          <a:latin typeface="+mn-lt"/>
          <a:ea typeface="+mn-ea"/>
          <a:cs typeface="+mn-cs"/>
        </a:defRPr>
      </a:lvl7pPr>
      <a:lvl8pPr marL="4571886" indent="-304792" algn="l" defTabSz="609585" rtl="0" eaLnBrk="1" latinLnBrk="0" hangingPunct="1">
        <a:spcBef>
          <a:spcPct val="20000"/>
        </a:spcBef>
        <a:spcAft>
          <a:spcPts val="800"/>
        </a:spcAft>
        <a:buClr>
          <a:schemeClr val="accent1"/>
        </a:buClr>
        <a:buSzPct val="115000"/>
        <a:buFont typeface="Arial"/>
        <a:buChar char="•"/>
        <a:defRPr sz="1867" kern="1200" cap="none">
          <a:solidFill>
            <a:schemeClr val="tx1">
              <a:lumMod val="85000"/>
              <a:lumOff val="15000"/>
            </a:schemeClr>
          </a:solidFill>
          <a:effectLst/>
          <a:latin typeface="+mn-lt"/>
          <a:ea typeface="+mn-ea"/>
          <a:cs typeface="+mn-cs"/>
        </a:defRPr>
      </a:lvl8pPr>
      <a:lvl9pPr marL="5181470" indent="-304792" algn="l" defTabSz="609585" rtl="0" eaLnBrk="1" latinLnBrk="0" hangingPunct="1">
        <a:spcBef>
          <a:spcPct val="20000"/>
        </a:spcBef>
        <a:spcAft>
          <a:spcPts val="800"/>
        </a:spcAft>
        <a:buClr>
          <a:schemeClr val="accent1"/>
        </a:buClr>
        <a:buSzPct val="115000"/>
        <a:buFont typeface="Arial"/>
        <a:buChar char="•"/>
        <a:defRPr sz="1867" kern="1200" cap="none">
          <a:solidFill>
            <a:schemeClr val="tx1">
              <a:lumMod val="85000"/>
              <a:lumOff val="15000"/>
            </a:schemeClr>
          </a:solidFill>
          <a:effectLst/>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6E38FB35-62C5-4C95-99A6-BF3924545B8F}" type="datetimeFigureOut">
              <a:rPr lang="en-MY" smtClean="0">
                <a:solidFill>
                  <a:prstClr val="black">
                    <a:tint val="75000"/>
                  </a:prstClr>
                </a:solidFill>
              </a:rPr>
              <a:pPr/>
              <a:t>3/5/2019</a:t>
            </a:fld>
            <a:endParaRPr lang="en-MY">
              <a:solidFill>
                <a:prstClr val="black">
                  <a:tint val="75000"/>
                </a:prstClr>
              </a:solidFill>
            </a:endParaRPr>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MY">
              <a:solidFill>
                <a:prstClr val="black">
                  <a:tint val="75000"/>
                </a:prstClr>
              </a:solidFill>
            </a:endParaRPr>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0E687C6E-9DEA-4368-94C5-88198C93DA42}"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7758944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smartdraw.com/entity-relationship-diagra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6020833e-1140-4e8a-80b7-c3331f49a40a"/>
          <p:cNvSpPr>
            <a:spLocks noChangeAspect="1" noChangeArrowheads="1"/>
          </p:cNvSpPr>
          <p:nvPr/>
        </p:nvSpPr>
        <p:spPr bwMode="auto">
          <a:xfrm>
            <a:off x="4854576" y="-136526"/>
            <a:ext cx="298450" cy="2984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ctrTitle"/>
          </p:nvPr>
        </p:nvSpPr>
        <p:spPr>
          <a:xfrm>
            <a:off x="3590266" y="4860032"/>
            <a:ext cx="9087559" cy="2020711"/>
          </a:xfrm>
        </p:spPr>
        <p:txBody>
          <a:bodyPr>
            <a:noAutofit/>
          </a:bodyPr>
          <a:lstStyle/>
          <a:p>
            <a:r>
              <a:rPr lang="en-MY" sz="2800" b="1" dirty="0" err="1"/>
              <a:t>Nordiana</a:t>
            </a:r>
            <a:r>
              <a:rPr lang="en-MY" sz="2800" b="1" dirty="0"/>
              <a:t> Bt </a:t>
            </a:r>
            <a:r>
              <a:rPr lang="en-MY" sz="2800" b="1" dirty="0" err="1"/>
              <a:t>Abdull</a:t>
            </a:r>
            <a:r>
              <a:rPr lang="en-MY" sz="2800" b="1" dirty="0"/>
              <a:t> </a:t>
            </a:r>
            <a:r>
              <a:rPr lang="en-MY" sz="2800" b="1" dirty="0" err="1"/>
              <a:t>Rahman</a:t>
            </a:r>
            <a:r>
              <a:rPr lang="en-US" sz="2800" dirty="0"/>
              <a:t/>
            </a:r>
            <a:br>
              <a:rPr lang="en-US" sz="2800" dirty="0"/>
            </a:br>
            <a:r>
              <a:rPr lang="en-MY" sz="2800" b="1" dirty="0"/>
              <a:t>Ahmad </a:t>
            </a:r>
            <a:r>
              <a:rPr lang="en-MY" sz="2800" b="1" dirty="0" err="1"/>
              <a:t>Nadzrin</a:t>
            </a:r>
            <a:r>
              <a:rPr lang="en-MY" sz="2800" b="1" dirty="0"/>
              <a:t> Bin Ibrahim  </a:t>
            </a:r>
            <a:r>
              <a:rPr lang="en-US" sz="2800" dirty="0"/>
              <a:t/>
            </a:r>
            <a:br>
              <a:rPr lang="en-US" sz="2800" dirty="0"/>
            </a:br>
            <a:r>
              <a:rPr lang="en-MY" sz="2800" b="1" dirty="0" err="1"/>
              <a:t>Nur</a:t>
            </a:r>
            <a:r>
              <a:rPr lang="en-MY" sz="2800" b="1" dirty="0"/>
              <a:t> </a:t>
            </a:r>
            <a:r>
              <a:rPr lang="en-MY" sz="2800" b="1" dirty="0" err="1"/>
              <a:t>Hidayah</a:t>
            </a:r>
            <a:r>
              <a:rPr lang="en-MY" sz="2800" b="1" dirty="0"/>
              <a:t> Bt </a:t>
            </a:r>
            <a:r>
              <a:rPr lang="en-MY" sz="2800" b="1" dirty="0" err="1"/>
              <a:t>Samsudin</a:t>
            </a:r>
            <a:r>
              <a:rPr lang="en-US" sz="2800" dirty="0"/>
              <a:t/>
            </a:r>
            <a:br>
              <a:rPr lang="en-US" sz="2800" dirty="0"/>
            </a:br>
            <a:r>
              <a:rPr lang="en-MY" sz="2800" b="1" dirty="0" err="1"/>
              <a:t>Aina</a:t>
            </a:r>
            <a:r>
              <a:rPr lang="en-MY" sz="2800" b="1" dirty="0"/>
              <a:t> </a:t>
            </a:r>
            <a:r>
              <a:rPr lang="en-MY" sz="2800" b="1" dirty="0" err="1"/>
              <a:t>Fareena</a:t>
            </a:r>
            <a:r>
              <a:rPr lang="en-MY" sz="2800" b="1" dirty="0"/>
              <a:t> </a:t>
            </a:r>
            <a:r>
              <a:rPr lang="en-MY" sz="2800" b="1" dirty="0" err="1"/>
              <a:t>bt</a:t>
            </a:r>
            <a:r>
              <a:rPr lang="en-MY" sz="2800" b="1" dirty="0"/>
              <a:t> </a:t>
            </a:r>
            <a:r>
              <a:rPr lang="en-MY" sz="2800" b="1" dirty="0" err="1"/>
              <a:t>Mohd</a:t>
            </a:r>
            <a:r>
              <a:rPr lang="en-MY" sz="2800" b="1" dirty="0"/>
              <a:t> </a:t>
            </a:r>
            <a:r>
              <a:rPr lang="en-MY" sz="2800" b="1" dirty="0" err="1"/>
              <a:t>Fadzil</a:t>
            </a:r>
            <a:r>
              <a:rPr lang="en-MY" sz="2800" b="1" dirty="0"/>
              <a:t> </a:t>
            </a:r>
            <a:endParaRPr lang="en-US" sz="2800" dirty="0"/>
          </a:p>
        </p:txBody>
      </p:sp>
      <p:sp>
        <p:nvSpPr>
          <p:cNvPr id="3" name="Subtitle 2"/>
          <p:cNvSpPr>
            <a:spLocks noGrp="1"/>
          </p:cNvSpPr>
          <p:nvPr>
            <p:ph type="subTitle" idx="1"/>
          </p:nvPr>
        </p:nvSpPr>
        <p:spPr>
          <a:xfrm>
            <a:off x="3590267" y="3203848"/>
            <a:ext cx="9087559" cy="1152128"/>
          </a:xfrm>
        </p:spPr>
        <p:txBody>
          <a:bodyPr>
            <a:normAutofit lnSpcReduction="10000"/>
          </a:bodyPr>
          <a:lstStyle/>
          <a:p>
            <a:r>
              <a:rPr lang="en-MY" sz="7200" b="1" dirty="0" smtClean="0">
                <a:effectLst>
                  <a:outerShdw blurRad="38100" dist="38100" dir="2700000" algn="tl">
                    <a:srgbClr val="000000">
                      <a:alpha val="43137"/>
                    </a:srgbClr>
                  </a:outerShdw>
                </a:effectLst>
              </a:rPr>
              <a:t>ADAMHAWA.COM</a:t>
            </a:r>
            <a:endParaRPr lang="en-MY" sz="7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a:spLocks noChangeArrowheads="1"/>
          </p:cNvSpPr>
          <p:nvPr/>
        </p:nvSpPr>
        <p:spPr bwMode="auto">
          <a:xfrm>
            <a:off x="-2161143" y="1115615"/>
            <a:ext cx="34380962" cy="4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pic>
        <p:nvPicPr>
          <p:cNvPr id="4" name="Picture 3"/>
          <p:cNvPicPr>
            <a:picLocks noChangeAspect="1"/>
          </p:cNvPicPr>
          <p:nvPr/>
        </p:nvPicPr>
        <p:blipFill>
          <a:blip r:embed="rId2"/>
          <a:stretch>
            <a:fillRect/>
          </a:stretch>
        </p:blipFill>
        <p:spPr>
          <a:xfrm>
            <a:off x="2943424" y="755576"/>
            <a:ext cx="10585176" cy="7923224"/>
          </a:xfrm>
          <a:prstGeom prst="rect">
            <a:avLst/>
          </a:prstGeom>
        </p:spPr>
      </p:pic>
    </p:spTree>
    <p:extLst>
      <p:ext uri="{BB962C8B-B14F-4D97-AF65-F5344CB8AC3E}">
        <p14:creationId xmlns:p14="http://schemas.microsoft.com/office/powerpoint/2010/main" val="12900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7480" y="4067944"/>
            <a:ext cx="9865201" cy="923330"/>
          </a:xfrm>
          <a:prstGeom prst="rect">
            <a:avLst/>
          </a:prstGeom>
        </p:spPr>
        <p:txBody>
          <a:bodyPr wrap="none">
            <a:spAutoFit/>
          </a:bodyPr>
          <a:lstStyle/>
          <a:p>
            <a:r>
              <a:rPr lang="en-MY" sz="5400" dirty="0"/>
              <a:t>Entity Relationship Diagram (ERD)</a:t>
            </a:r>
            <a:endParaRPr lang="en-MY" sz="5400" i="0" u="none" strike="noStrike" dirty="0">
              <a:effectLst/>
              <a:hlinkClick r:id="rId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56" y="262274"/>
            <a:ext cx="13105456" cy="8868950"/>
          </a:xfrm>
          <a:prstGeom prst="rect">
            <a:avLst/>
          </a:prstGeom>
        </p:spPr>
      </p:pic>
    </p:spTree>
    <p:extLst>
      <p:ext uri="{BB962C8B-B14F-4D97-AF65-F5344CB8AC3E}">
        <p14:creationId xmlns:p14="http://schemas.microsoft.com/office/powerpoint/2010/main" val="292363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MY" dirty="0" smtClean="0"/>
              <a:t>AdamHawa.com is a online dating website for those out there who are still looking for a life partner to equip themselves in building a family of </a:t>
            </a:r>
            <a:r>
              <a:rPr lang="en-MY" dirty="0" err="1" smtClean="0"/>
              <a:t>sakinah</a:t>
            </a:r>
            <a:r>
              <a:rPr lang="en-MY" dirty="0" smtClean="0"/>
              <a:t>. </a:t>
            </a:r>
          </a:p>
          <a:p>
            <a:r>
              <a:rPr lang="en-MY" dirty="0" smtClean="0"/>
              <a:t>Apart from that, AdamHawa.com is also a online dating website dating to the Malay Muslim community in Malaysia. </a:t>
            </a:r>
          </a:p>
          <a:p>
            <a:r>
              <a:rPr lang="en-MY" dirty="0" smtClean="0"/>
              <a:t>AdamHawa.com claim to be a world destination for casual dating, and are full of features that give you a lot of choices, from the way you discover others, the way you plan your profile.</a:t>
            </a: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a:xfrm>
            <a:off x="1727202" y="3851920"/>
            <a:ext cx="12801595" cy="4835165"/>
          </a:xfrm>
        </p:spPr>
        <p:txBody>
          <a:bodyPr>
            <a:normAutofit fontScale="92500" lnSpcReduction="20000"/>
          </a:bodyPr>
          <a:lstStyle/>
          <a:p>
            <a:r>
              <a:rPr lang="en-MY" dirty="0" smtClean="0"/>
              <a:t>This service includes searching for couples that match the criteria you want and this service is open to Muslims Malaysian citizens aged 18 and above, either single, widowed and serious in finding a mate. </a:t>
            </a:r>
          </a:p>
          <a:p>
            <a:r>
              <a:rPr lang="en-MY" dirty="0"/>
              <a:t>AdamHawa.com also always finds the right partner for you and your personal data like your real name and phone number are hidden before you know your partner. </a:t>
            </a:r>
          </a:p>
          <a:p>
            <a:r>
              <a:rPr lang="en-MY" dirty="0"/>
              <a:t>Your personal profile is specific to registered and paid users only at AdamHawa.com. Registered but non-paid users cannot see in your personal profile details.</a:t>
            </a:r>
            <a:endParaRPr lang="en-US" dirty="0"/>
          </a:p>
          <a:p>
            <a:endParaRPr lang="en-MY" dirty="0" smtClean="0"/>
          </a:p>
          <a:p>
            <a:pPr marL="0" indent="0">
              <a:buNone/>
            </a:pPr>
            <a:r>
              <a:rPr lang="en-MY"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34170316"/>
              </p:ext>
            </p:extLst>
          </p:nvPr>
        </p:nvGraphicFramePr>
        <p:xfrm>
          <a:off x="2055770" y="1142976"/>
          <a:ext cx="11930146" cy="7197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7640" y="3347864"/>
            <a:ext cx="6172200" cy="1524000"/>
          </a:xfrm>
        </p:spPr>
        <p:txBody>
          <a:bodyPr>
            <a:normAutofit fontScale="90000"/>
          </a:bodyPr>
          <a:lstStyle/>
          <a:p>
            <a:r>
              <a:rPr lang="en-US" dirty="0" smtClean="0"/>
              <a:t>Swim Lane of AdamHawa.com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7801" y="1056147"/>
            <a:ext cx="13277849" cy="6836904"/>
          </a:xfrm>
          <a:prstGeom prst="rect">
            <a:avLst/>
          </a:prstGeom>
        </p:spPr>
      </p:pic>
    </p:spTree>
    <p:extLst>
      <p:ext uri="{BB962C8B-B14F-4D97-AF65-F5344CB8AC3E}">
        <p14:creationId xmlns:p14="http://schemas.microsoft.com/office/powerpoint/2010/main" val="225645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3798" y="1993899"/>
            <a:ext cx="11387903" cy="5499101"/>
          </a:xfrm>
          <a:prstGeom prst="rect">
            <a:avLst/>
          </a:prstGeom>
        </p:spPr>
      </p:pic>
    </p:spTree>
    <p:extLst>
      <p:ext uri="{BB962C8B-B14F-4D97-AF65-F5344CB8AC3E}">
        <p14:creationId xmlns:p14="http://schemas.microsoft.com/office/powerpoint/2010/main" val="307958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6801" y="1651000"/>
            <a:ext cx="11550649" cy="5571741"/>
          </a:xfrm>
          <a:prstGeom prst="rect">
            <a:avLst/>
          </a:prstGeom>
        </p:spPr>
      </p:pic>
    </p:spTree>
    <p:extLst>
      <p:ext uri="{BB962C8B-B14F-4D97-AF65-F5344CB8AC3E}">
        <p14:creationId xmlns:p14="http://schemas.microsoft.com/office/powerpoint/2010/main" val="10985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1616" y="3779912"/>
            <a:ext cx="6172200" cy="1524000"/>
          </a:xfrm>
        </p:spPr>
        <p:txBody>
          <a:bodyPr>
            <a:normAutofit fontScale="90000"/>
          </a:bodyPr>
          <a:lstStyle/>
          <a:p>
            <a:r>
              <a:rPr lang="en-US" dirty="0"/>
              <a:t>Work Breakdown Structure (WBS</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177</TotalTime>
  <Words>266</Words>
  <Application>Microsoft Office PowerPoint</Application>
  <PresentationFormat>Custom</PresentationFormat>
  <Paragraphs>28</Paragraphs>
  <Slides>12</Slides>
  <Notes>0</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Garamond</vt:lpstr>
      <vt:lpstr>Organic</vt:lpstr>
      <vt:lpstr>Office Theme</vt:lpstr>
      <vt:lpstr>Nordiana Bt Abdull Rahman Ahmad Nadzrin Bin Ibrahim   Nur Hidayah Bt Samsudin Aina Fareena bt Mohd Fadzil </vt:lpstr>
      <vt:lpstr>Introduction</vt:lpstr>
      <vt:lpstr>Services</vt:lpstr>
      <vt:lpstr>PowerPoint Presentation</vt:lpstr>
      <vt:lpstr>Swim Lane of AdamHawa.com</vt:lpstr>
      <vt:lpstr>PowerPoint Presentation</vt:lpstr>
      <vt:lpstr>PowerPoint Presentation</vt:lpstr>
      <vt:lpstr>PowerPoint Presentation</vt:lpstr>
      <vt:lpstr>Work Breakdown Structure (WBS)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Hidayah Sevenfold</cp:lastModifiedBy>
  <cp:revision>42</cp:revision>
  <dcterms:created xsi:type="dcterms:W3CDTF">2019-04-21T14:55:23Z</dcterms:created>
  <dcterms:modified xsi:type="dcterms:W3CDTF">2019-05-03T04:02:50Z</dcterms:modified>
</cp:coreProperties>
</file>