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f9bd3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f9bd3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bb745a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bb745a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2024/07/12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目前的推測來看，是目標物件不能被序列化或反序列化而造成的，似乎與System.Type有關，可能在繼承特定的介面後，就可以使用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回傳給前端網頁的物件(Response的部分)必須可以被序列化，所以不要將不支援的物件回傳給前端網頁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HttpResponse似乎不能被序列化，但也有可能是因為這個HttpResponse是來自於HttpContext.Response。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515075"/>
            <a:ext cx="72583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37" y="555925"/>
            <a:ext cx="5638927" cy="18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43" y="3040308"/>
            <a:ext cx="5610120" cy="18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333425" y="2436950"/>
            <a:ext cx="377400" cy="6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500975" y="4514325"/>
            <a:ext cx="558300" cy="228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(複雜模型)的參數，在使用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使用簡單的型別做代替，如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在模型類別的參數前，加上[FromQuery]屬性。(這會變更模型繫結的來源，原本是[FromBody]。)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