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f9bd3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f9bd3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bb745a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bb745a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21c30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21c30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21c306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21c306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2024/07/15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目前的推測來看，是目標物件不能被序列化或反序列化而造成的，似乎與System.Type有關，可能在繼承特定的介面後，就可以使用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回傳給前端網頁的物件(Response的部分)必須可以被序列化，所以不要將不支援的物件回傳給前端網頁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HttpResponse似乎不能被序列化，但也有可能是因為這個HttpResponse是來自於HttpContext.Response。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515075"/>
            <a:ext cx="72583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37" y="555925"/>
            <a:ext cx="5638927" cy="18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43" y="3040308"/>
            <a:ext cx="5610120" cy="18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333425" y="2436950"/>
            <a:ext cx="377400" cy="6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500975" y="4514325"/>
            <a:ext cx="558300" cy="228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試圖迴避利用查詢字串作為網站連線的依據，則是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透過路由屬性[Route()]修改Action的連線路徑並使用「asp-route-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來作為路由導引，但是找不到目標網站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欲作為路由引導的參數並未傳到對應的Action，主要是因為路由屬性沒有對應到「asp-route-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路由屬性和「asp-route-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」必須使用同一個參數「名稱」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這個錯誤目前跟app.MapControllerRoute()無關。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75" y="858025"/>
            <a:ext cx="3037375" cy="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75" y="858025"/>
            <a:ext cx="1327980" cy="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4960950" y="858025"/>
            <a:ext cx="11661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" y="3369075"/>
            <a:ext cx="5715074" cy="16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50" y="2549950"/>
            <a:ext cx="7665075" cy="2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0" y="299475"/>
            <a:ext cx="5715049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98850" y="1934700"/>
            <a:ext cx="665400" cy="14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1334375" y="259600"/>
            <a:ext cx="2562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334375" y="3330875"/>
            <a:ext cx="6654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309275" y="3289375"/>
            <a:ext cx="737700" cy="3078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155575" y="3632700"/>
            <a:ext cx="5748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118150" y="2549900"/>
            <a:ext cx="7683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3725" y="2845938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紅色方框</a:t>
            </a:r>
            <a:r>
              <a:rPr lang="zh-TW" sz="1600">
                <a:solidFill>
                  <a:schemeClr val="lt1"/>
                </a:solidFill>
              </a:rPr>
              <a:t>內的名稱必須完全一樣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(複雜模型)的參數，在使用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使用簡單的型別做代替，如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在模型類別的參數前，加上[FromQuery]屬性。(這會變更模型繫結的來源，原本是[FromBody]。)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