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3f8a4129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3f8a4129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7cae4ad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7cae4ad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7cae4ad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7cae4ad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39b1c721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39b1c721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39b1c721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39b1c721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6103c1a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6103c1a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6103c1a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6103c1a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3f8a412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3f8a412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3f8a412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3f8a412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3f8a412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3f8a412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3f8a4129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3f8a412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C# ASP.NET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常見錯誤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紀錄者：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AsrielNi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使用版本：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8.0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更新日期：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2024/06/27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0" y="976700"/>
            <a:ext cx="3997776" cy="241648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解決方法 2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476" y="902400"/>
            <a:ext cx="4775524" cy="256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/>
          <p:nvPr/>
        </p:nvSpPr>
        <p:spPr>
          <a:xfrm>
            <a:off x="6903650" y="1172925"/>
            <a:ext cx="700500" cy="259800"/>
          </a:xfrm>
          <a:prstGeom prst="frame">
            <a:avLst>
              <a:gd fmla="val 5211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想使用</a:t>
            </a:r>
            <a:r>
              <a:rPr lang="zh-TW" sz="1300"/>
              <a:t>GUID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作為</a:t>
            </a:r>
            <a:r>
              <a:rPr lang="zh-TW" sz="1300"/>
              <a:t>Server SessionID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去對應</a:t>
            </a:r>
            <a:r>
              <a:rPr lang="zh-TW" sz="1300"/>
              <a:t>Client Cookies的SessionID，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達到保持登入狀態。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當初在將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GUID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寫入資料庫時，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Sqlite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或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ASP.NET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似乎會將其全部轉換成</a:t>
            </a:r>
            <a:r>
              <a:rPr lang="zh-TW" sz="1300">
                <a:solidFill>
                  <a:srgbClr val="00FF00"/>
                </a:solidFill>
                <a:latin typeface="DFKai-SB"/>
                <a:ea typeface="DFKai-SB"/>
                <a:cs typeface="DFKai-SB"/>
                <a:sym typeface="DFKai-SB"/>
              </a:rPr>
              <a:t>大寫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，但是，當從資料庫取出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GUID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時，會被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ASP.NET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全部轉換成</a:t>
            </a:r>
            <a:r>
              <a:rPr lang="zh-TW" sz="1300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小寫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，所以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IQueryable.FirstOrDefaultAsync()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會找不到對應的資料，而回傳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將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兩者轉換成對應的大小寫。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這邊使用的資料庫為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Sqlite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66" y="83550"/>
            <a:ext cx="8078074" cy="18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0" y="2089238"/>
            <a:ext cx="5524500" cy="139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55942"/>
            <a:ext cx="5715003" cy="131595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>
            <a:off x="5206425" y="1675175"/>
            <a:ext cx="3404700" cy="237900"/>
          </a:xfrm>
          <a:prstGeom prst="frame">
            <a:avLst>
              <a:gd fmla="val 1250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6580900" y="3300525"/>
            <a:ext cx="2563200" cy="179100"/>
          </a:xfrm>
          <a:prstGeom prst="frame">
            <a:avLst>
              <a:gd fmla="val 1250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3074575" y="4792800"/>
            <a:ext cx="2640600" cy="179100"/>
          </a:xfrm>
          <a:prstGeom prst="frame">
            <a:avLst>
              <a:gd fmla="val 1250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810800" y="1913050"/>
            <a:ext cx="928800" cy="174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 rot="5400000">
            <a:off x="2313300" y="1785875"/>
            <a:ext cx="1172700" cy="1427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於A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SP.NET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MVC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模型的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中，並未定義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「CustomerInfoModel」的「Primary Key」。這邊指的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「Primary Key」是跟「Models」資料夾內的類別有關，而不是指要在</a:t>
            </a:r>
            <a:r>
              <a:rPr lang="zh-TW" sz="1200">
                <a:latin typeface="Times New Roman"/>
                <a:ea typeface="Times New Roman"/>
                <a:cs typeface="Times New Roman"/>
                <a:sym typeface="Times New Roman"/>
              </a:rPr>
              <a:t>SQL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那邊下「Primary Key」的約束條件。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找到對應的類別後，加入欲當作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「Primary Key」的屬性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[Key]即可。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50" y="1572925"/>
            <a:ext cx="8072224" cy="4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50" y="1231809"/>
            <a:ext cx="3603475" cy="20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125" y="1067502"/>
            <a:ext cx="3826026" cy="23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4715200" y="1354825"/>
            <a:ext cx="828300" cy="3195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185325" y="2157975"/>
            <a:ext cx="421800" cy="21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從資料庫取出的資料會自動被追蹤(Tracked)。對框架而言，取出的資料模型會被追蹤並依附於框架，該資料模型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不可以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賦值給同類別的不同模型，因為框架會比較模型間的鍵值，其追蹤可能更像是指唯一的意思。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將其追蹤的資料解除依附(Detach)後，再去追蹤新的同類別的資料模型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Detached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的解釋為不再追蹤實體。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Modified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的解釋為正在被追蹤且部分或全部的屬性的值有所改變。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851" y="1610625"/>
            <a:ext cx="7471827" cy="5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4185325" y="2131325"/>
            <a:ext cx="9294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50" y="1102750"/>
            <a:ext cx="4016651" cy="23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100" y="974637"/>
            <a:ext cx="3792326" cy="25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5442350" y="1651575"/>
            <a:ext cx="3036000" cy="5583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似乎在正常的情況下，ASP.NET的MVC的模型(M)會依照預設的建構式去建立模型(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無參數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的那種)，但是因為開發者自己建立的新的且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有參數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的建構式，使其沒有適合的建構式來建立模型。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加入一個沒有參數的建構式就可以了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當有其他建構式存在時，系統就不會給予類別預設的建構式，必須手動編寫才可以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550" y="1529500"/>
            <a:ext cx="7330150" cy="6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925" y="787437"/>
            <a:ext cx="4161075" cy="35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87638"/>
            <a:ext cx="4101250" cy="31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5203575" y="2629225"/>
            <a:ext cx="1999200" cy="212400"/>
          </a:xfrm>
          <a:prstGeom prst="frame">
            <a:avLst>
              <a:gd fmla="val 22116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4101250" y="2593375"/>
            <a:ext cx="9192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/>
              <a:t>TypeError: Failed to execute 'fetch' on 'Window': Request with GET/HEAD method cannot have body.</a:t>
            </a:r>
            <a:endParaRPr sz="13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似乎在</a:t>
            </a:r>
            <a:r>
              <a:rPr lang="zh-TW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Swagger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的處理上，如果控制器的方法是使用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帶有模型類別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的參數，在使用</a:t>
            </a:r>
            <a:r>
              <a:rPr lang="zh-TW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做請求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(Request)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的時侯，會將前端傳來的資料放置於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RequestBody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並傳至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，但是</a:t>
            </a:r>
            <a:r>
              <a:rPr lang="zh-TW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本身不具備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RequestBody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，所以報錯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1. 使用一般的型別做代替，如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string, int ...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2. 在模型類別的參數前，加上[FromQuery]屬性。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有待確定是否僅對Swagger才有影響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0" y="976700"/>
            <a:ext cx="3997776" cy="241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225" y="965013"/>
            <a:ext cx="3997768" cy="23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7454350" y="1171400"/>
            <a:ext cx="1689600" cy="331200"/>
          </a:xfrm>
          <a:prstGeom prst="frame">
            <a:avLst>
              <a:gd fmla="val 431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5565675" y="1678775"/>
            <a:ext cx="1841400" cy="331200"/>
          </a:xfrm>
          <a:prstGeom prst="frame">
            <a:avLst>
              <a:gd fmla="val 431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4063675" y="2013625"/>
            <a:ext cx="10824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解決方法 1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