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9" r:id="rId4"/>
    <p:sldId id="347" r:id="rId5"/>
    <p:sldId id="309" r:id="rId6"/>
    <p:sldId id="310" r:id="rId7"/>
    <p:sldId id="358" r:id="rId8"/>
    <p:sldId id="259" r:id="rId9"/>
    <p:sldId id="354" r:id="rId10"/>
    <p:sldId id="357" r:id="rId11"/>
    <p:sldId id="315" r:id="rId12"/>
    <p:sldId id="317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52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357B3-2E34-4F39-B756-E299CFBDC402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0A1D73-105E-4E5D-BD00-75D42F04E752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27DBBCB-4401-44ED-920A-12E7269E80B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0B6B57-56F4-406C-9CA7-A4CA5B11C79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B956E-5D66-4307-A2E7-E9FA5B53990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EE92CA-899F-425C-A63B-36E12A1AA71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8E0223-7544-400B-B4F2-41100156658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178527-EF95-4555-A5A4-23AE7F86184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4E21D9A-AF31-4321-8ADB-4A220FB266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CAD8977-4D75-4764-848B-BF5A1E80844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C0C7F0-18B7-478F-8D82-246AACAEF1E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2075E2C-D5F3-4994-8282-97D13D60859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85D545D-D0E2-4968-9CEC-9F84CB82E84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92790C-9439-4EAE-B4F7-C353D5D1A46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AAF6B-FFDB-4CB4-850F-EB1CE4E4F138}"/>
              </a:ext>
            </a:extLst>
          </p:cNvPr>
          <p:cNvGrpSpPr/>
          <p:nvPr userDrawn="1"/>
        </p:nvGrpSpPr>
        <p:grpSpPr>
          <a:xfrm>
            <a:off x="6680577" y="1989916"/>
            <a:ext cx="4076388" cy="2239699"/>
            <a:chOff x="-548507" y="477868"/>
            <a:chExt cx="11570449" cy="635717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329497-4227-440D-98C7-6DCA3B2A7BC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C0F191-F14A-4820-A6C6-CBCDEF9CFAC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78A2B80-9D49-448D-BD5F-E304755EF6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C0C66C-E1A9-4BFB-AF95-918B0BBE6EA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EDF813-7532-47B9-8AC1-5CB1835840E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3EDB8C-3C97-404A-819A-F86077A3810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FF7EFF3-9E63-44EF-82BD-BF61948E594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6CE1D4-4324-46B5-9862-4ACBD471BC9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CA75A2-3BBB-415E-83C9-CDB1341DD13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387AC2E-20CE-4BBF-9978-D95C6D16ACA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753F6ED-377B-494A-9591-28D21214974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7FB95D9-A3ED-416B-A272-948BBFD8850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BEEB3C91-BF69-4AA6-9705-3AA5D7BF45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05255" y="2088314"/>
            <a:ext cx="2985423" cy="18141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AEEB2A20-AC20-464C-ABB5-FE1AF55969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28252" y="2088314"/>
            <a:ext cx="2985423" cy="18141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0E0310D-BC06-45A0-91EE-F18CBFD627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0090D03-6616-43B0-9ED5-58F40ABE2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275FF9-FACB-41D3-82C5-4B49C0F013B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DE673F4-2E5F-4E41-BFDF-907F90E3296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D7AE57D-7CC1-4AD1-A247-88D61476160E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EB9B0FC-870B-49B2-B6FB-FE7F626B103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C5F11EE-6599-4EE8-9635-5386935467E5}"/>
              </a:ext>
            </a:extLst>
          </p:cNvPr>
          <p:cNvGrpSpPr/>
          <p:nvPr userDrawn="1"/>
        </p:nvGrpSpPr>
        <p:grpSpPr>
          <a:xfrm>
            <a:off x="4934692" y="1876590"/>
            <a:ext cx="2297808" cy="4039426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1DFBAA1A-A097-491A-AD06-5325C8670C7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029E473-2071-4803-A8F4-17B7CDA8FA8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4AEF078B-F6E3-4B65-ACF1-AF9422CF21C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69F4797F-2F94-405A-8428-3EC22B58449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AFD20A30-03F4-4B69-8633-D3B8477EB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42B02DD-4EDE-4522-9A61-986E7528E17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75352" y="2234767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3D4E7D2-26F4-457E-8E14-780B82CDE4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6207BAF-BD62-487A-8475-7C750FC5A7D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02353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A4D91E6-8283-4C22-9E1A-C3BC167925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9354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6F000E-F7A9-4BCD-92D9-6FC81D765DE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621348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F1ACAB3-51BE-4E70-873B-1F132DCDBC6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48350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502812" y="5630815"/>
            <a:ext cx="54087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Une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présentation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sz="1867" dirty="0">
                <a:solidFill>
                  <a:schemeClr val="bg1"/>
                </a:solidFill>
                <a:cs typeface="Arial" pitchFamily="34" charset="0"/>
              </a:rPr>
              <a:t>faite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par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Équipe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B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27839-D179-81EF-36A7-0D37C50788BF}"/>
              </a:ext>
            </a:extLst>
          </p:cNvPr>
          <p:cNvSpPr txBox="1">
            <a:spLocks/>
          </p:cNvSpPr>
          <p:nvPr/>
        </p:nvSpPr>
        <p:spPr>
          <a:xfrm>
            <a:off x="4251718" y="4195584"/>
            <a:ext cx="7479513" cy="1149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+mj-lt"/>
                <a:cs typeface="Arial" pitchFamily="34" charset="0"/>
              </a:rPr>
              <a:t>AGROMEUP</a:t>
            </a:r>
          </a:p>
        </p:txBody>
      </p:sp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DA2D3B-132E-4401-9C62-EA0463333FC4}"/>
              </a:ext>
            </a:extLst>
          </p:cNvPr>
          <p:cNvGrpSpPr/>
          <p:nvPr/>
        </p:nvGrpSpPr>
        <p:grpSpPr>
          <a:xfrm>
            <a:off x="472953" y="2992237"/>
            <a:ext cx="9820578" cy="1150525"/>
            <a:chOff x="539715" y="2935484"/>
            <a:chExt cx="4242108" cy="11505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766ADF-73B7-4825-A017-A0E4C20942B8}"/>
                </a:ext>
              </a:extLst>
            </p:cNvPr>
            <p:cNvSpPr txBox="1"/>
            <p:nvPr/>
          </p:nvSpPr>
          <p:spPr>
            <a:xfrm>
              <a:off x="1348495" y="2935484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Merci pour </a:t>
              </a:r>
              <a:r>
                <a:rPr lang="en-US" altLang="ko-KR" sz="44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votre</a:t>
              </a:r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attention !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9275A1-8519-4EC0-8632-CE77DCBC4E2A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8E2570-52D5-4179-8D86-42072CB59A6D}"/>
                </a:ext>
              </a:extLst>
            </p:cNvPr>
            <p:cNvSpPr txBox="1"/>
            <p:nvPr/>
          </p:nvSpPr>
          <p:spPr>
            <a:xfrm>
              <a:off x="539715" y="3809010"/>
              <a:ext cx="34333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72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r>
              <a:rPr lang="en-US" dirty="0"/>
              <a:t> marketing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EB4726-D88E-49E9-AD65-C193F61EB966}"/>
              </a:ext>
            </a:extLst>
          </p:cNvPr>
          <p:cNvGrpSpPr/>
          <p:nvPr/>
        </p:nvGrpSpPr>
        <p:grpSpPr>
          <a:xfrm>
            <a:off x="1857808" y="2204864"/>
            <a:ext cx="1872208" cy="1872208"/>
            <a:chOff x="755576" y="2636912"/>
            <a:chExt cx="1872208" cy="18722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A28C98-596D-4B53-BCD3-5FF73956F4B2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16A8E-330C-4F69-8A06-9DF85114C23B}"/>
                </a:ext>
              </a:extLst>
            </p:cNvPr>
            <p:cNvSpPr/>
            <p:nvPr/>
          </p:nvSpPr>
          <p:spPr>
            <a:xfrm>
              <a:off x="935596" y="3407297"/>
              <a:ext cx="1512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Publicité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5A408F-B087-4E02-BB8D-6F8B58BE0B3A}"/>
              </a:ext>
            </a:extLst>
          </p:cNvPr>
          <p:cNvGrpSpPr/>
          <p:nvPr/>
        </p:nvGrpSpPr>
        <p:grpSpPr>
          <a:xfrm>
            <a:off x="5317485" y="2204864"/>
            <a:ext cx="1872208" cy="1872208"/>
            <a:chOff x="755576" y="2636912"/>
            <a:chExt cx="1872208" cy="1872208"/>
          </a:xfrm>
          <a:solidFill>
            <a:schemeClr val="accent3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92EB9F-DFFA-46AB-B551-B88EDA13D049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E77B67-114F-42D1-8AD6-33255777F3C3}"/>
                </a:ext>
              </a:extLst>
            </p:cNvPr>
            <p:cNvSpPr/>
            <p:nvPr/>
          </p:nvSpPr>
          <p:spPr>
            <a:xfrm>
              <a:off x="943024" y="3157598"/>
              <a:ext cx="1512167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Journée</a:t>
              </a:r>
              <a:r>
                <a:rPr lang="en-US" altLang="ko-KR" b="1" dirty="0">
                  <a:solidFill>
                    <a:schemeClr val="bg1"/>
                  </a:solidFill>
                </a:rPr>
                <a:t> Agriculture/Forums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53B0B-0318-453F-A7A3-7D67C57A81BE}"/>
              </a:ext>
            </a:extLst>
          </p:cNvPr>
          <p:cNvGrpSpPr/>
          <p:nvPr/>
        </p:nvGrpSpPr>
        <p:grpSpPr>
          <a:xfrm>
            <a:off x="8791168" y="2204864"/>
            <a:ext cx="1872208" cy="1872208"/>
            <a:chOff x="755576" y="2636912"/>
            <a:chExt cx="1872208" cy="1872208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391D3A-9A5F-4C6B-BB47-25BF9FF84E15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EF52FA-B9D5-4A05-9148-1D0B9229BBF7}"/>
                </a:ext>
              </a:extLst>
            </p:cNvPr>
            <p:cNvSpPr/>
            <p:nvPr/>
          </p:nvSpPr>
          <p:spPr>
            <a:xfrm>
              <a:off x="935596" y="3249850"/>
              <a:ext cx="1512167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Bouche à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oreille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Plus 17">
            <a:extLst>
              <a:ext uri="{FF2B5EF4-FFF2-40B4-BE49-F238E27FC236}">
                <a16:creationId xmlns:a16="http://schemas.microsoft.com/office/drawing/2014/main" id="{B1A862D8-EF9A-45D2-91AC-55BAFA1BC00E}"/>
              </a:ext>
            </a:extLst>
          </p:cNvPr>
          <p:cNvSpPr/>
          <p:nvPr/>
        </p:nvSpPr>
        <p:spPr>
          <a:xfrm>
            <a:off x="4073554" y="2690772"/>
            <a:ext cx="900394" cy="9003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Equal 18">
            <a:extLst>
              <a:ext uri="{FF2B5EF4-FFF2-40B4-BE49-F238E27FC236}">
                <a16:creationId xmlns:a16="http://schemas.microsoft.com/office/drawing/2014/main" id="{586BFBEE-25B6-47B6-8D17-377F77AA519B}"/>
              </a:ext>
            </a:extLst>
          </p:cNvPr>
          <p:cNvSpPr/>
          <p:nvPr/>
        </p:nvSpPr>
        <p:spPr>
          <a:xfrm>
            <a:off x="5803817" y="4248702"/>
            <a:ext cx="914400" cy="9144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0" name="Plus 17">
            <a:extLst>
              <a:ext uri="{FF2B5EF4-FFF2-40B4-BE49-F238E27FC236}">
                <a16:creationId xmlns:a16="http://schemas.microsoft.com/office/drawing/2014/main" id="{F42E718E-8DB0-4085-5E71-F9D230F2B876}"/>
              </a:ext>
            </a:extLst>
          </p:cNvPr>
          <p:cNvSpPr/>
          <p:nvPr/>
        </p:nvSpPr>
        <p:spPr>
          <a:xfrm>
            <a:off x="7540233" y="2709718"/>
            <a:ext cx="900394" cy="9003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AE003-5B4B-BA03-FB65-1C3196E2EA4A}"/>
              </a:ext>
            </a:extLst>
          </p:cNvPr>
          <p:cNvSpPr txBox="1"/>
          <p:nvPr/>
        </p:nvSpPr>
        <p:spPr>
          <a:xfrm>
            <a:off x="3800016" y="5408022"/>
            <a:ext cx="490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AGROMEUP</a:t>
            </a:r>
          </a:p>
        </p:txBody>
      </p:sp>
    </p:spTree>
    <p:extLst>
      <p:ext uri="{BB962C8B-B14F-4D97-AF65-F5344CB8AC3E}">
        <p14:creationId xmlns:p14="http://schemas.microsoft.com/office/powerpoint/2010/main" val="5504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34796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Sommaire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1F44DF-1433-4269-BAEB-1DB36164CCEA}"/>
              </a:ext>
            </a:extLst>
          </p:cNvPr>
          <p:cNvGrpSpPr/>
          <p:nvPr/>
        </p:nvGrpSpPr>
        <p:grpSpPr>
          <a:xfrm>
            <a:off x="5073056" y="794211"/>
            <a:ext cx="5794001" cy="780795"/>
            <a:chOff x="4745820" y="1491808"/>
            <a:chExt cx="5794001" cy="780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F20684-B00B-40D7-981D-6E8499F2A4A1}"/>
                </a:ext>
              </a:extLst>
            </p:cNvPr>
            <p:cNvSpPr txBox="1"/>
            <p:nvPr/>
          </p:nvSpPr>
          <p:spPr>
            <a:xfrm>
              <a:off x="6032129" y="166926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Notre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histoire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/Public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visé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72FDF0-AFDB-4AAC-BA75-9A3E56F9F685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76A61B-BBB3-4BC2-B00F-CACC2E9E478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8E527-30EE-4E9A-A1C3-10BFAC66E2B8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5508996" y="1907211"/>
            <a:ext cx="5794001" cy="780795"/>
            <a:chOff x="4745820" y="1491808"/>
            <a:chExt cx="5794001" cy="780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Notre application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9D7DAD-71B3-4F89-90F9-C4587CC286C3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6CFD45-5BF4-4F7C-8D67-88D95359E801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2AC6DA-66C2-40A4-961B-03F1A65784F3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B89279-087F-44F8-A447-C6EC9BFE2F1E}"/>
              </a:ext>
            </a:extLst>
          </p:cNvPr>
          <p:cNvGrpSpPr/>
          <p:nvPr/>
        </p:nvGrpSpPr>
        <p:grpSpPr>
          <a:xfrm>
            <a:off x="5700382" y="3020211"/>
            <a:ext cx="5794001" cy="780795"/>
            <a:chOff x="4745820" y="1491808"/>
            <a:chExt cx="5794001" cy="7807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7CB427-32B9-437D-9B10-9AD4C098AFBE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Plan de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développement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5D2B13-BD99-40B8-B665-10830ACD7788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A66CFE-D30D-4D12-B97B-DBA73318A598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DC8021-A97F-4B92-845E-F69F9FE188A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DB1565-13FD-456B-8604-FC1457FE88BE}"/>
              </a:ext>
            </a:extLst>
          </p:cNvPr>
          <p:cNvGrpSpPr/>
          <p:nvPr/>
        </p:nvGrpSpPr>
        <p:grpSpPr>
          <a:xfrm>
            <a:off x="5508996" y="4133211"/>
            <a:ext cx="5794001" cy="780795"/>
            <a:chOff x="4745820" y="1491808"/>
            <a:chExt cx="5794001" cy="7807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C92517-61F6-4A0E-9425-ECA293932074}"/>
                </a:ext>
              </a:extLst>
            </p:cNvPr>
            <p:cNvSpPr txBox="1"/>
            <p:nvPr/>
          </p:nvSpPr>
          <p:spPr>
            <a:xfrm>
              <a:off x="6032129" y="1760577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Stratégie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commerciale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248F8C-69AD-4F08-98A4-6900867E2D8D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2CE9A34-59D5-46D1-9BA1-3537E61016A0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0A6781-2F35-44C0-A653-3BC28C0A0E19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17099F-F228-4D8B-BB1E-53A8DD0BEB09}"/>
              </a:ext>
            </a:extLst>
          </p:cNvPr>
          <p:cNvGrpSpPr/>
          <p:nvPr/>
        </p:nvGrpSpPr>
        <p:grpSpPr>
          <a:xfrm>
            <a:off x="5073056" y="5246211"/>
            <a:ext cx="5794001" cy="780795"/>
            <a:chOff x="4745820" y="1491808"/>
            <a:chExt cx="5794001" cy="7807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F260A7-00AD-4F83-B89E-977B9EBEB1A9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Analyse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faisabilité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A64C59-37D1-43D9-8BEA-ABB13582DD16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2AC1410-1E7D-4C58-8B38-2EAF9FC96BA1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5C6600-AAAC-4D5D-B579-3C8ED0D0769D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54553C95-9B9F-4572-B721-DA046D6356C4}"/>
              </a:ext>
            </a:extLst>
          </p:cNvPr>
          <p:cNvGrpSpPr/>
          <p:nvPr/>
        </p:nvGrpSpPr>
        <p:grpSpPr>
          <a:xfrm>
            <a:off x="-35" y="5560409"/>
            <a:ext cx="12195661" cy="1317008"/>
            <a:chOff x="-35" y="5560409"/>
            <a:chExt cx="12195661" cy="1317008"/>
          </a:xfrm>
        </p:grpSpPr>
        <p:sp>
          <p:nvSpPr>
            <p:cNvPr id="60" name="Chord 59">
              <a:extLst>
                <a:ext uri="{FF2B5EF4-FFF2-40B4-BE49-F238E27FC236}">
                  <a16:creationId xmlns:a16="http://schemas.microsoft.com/office/drawing/2014/main" id="{EEABC759-4B15-46ED-ADFD-3D59AC3BCBD4}"/>
                </a:ext>
              </a:extLst>
            </p:cNvPr>
            <p:cNvSpPr/>
            <p:nvPr/>
          </p:nvSpPr>
          <p:spPr>
            <a:xfrm>
              <a:off x="1182893" y="5562605"/>
              <a:ext cx="9819119" cy="1310781"/>
            </a:xfrm>
            <a:custGeom>
              <a:avLst/>
              <a:gdLst>
                <a:gd name="connsiteX0" fmla="*/ 375572 w 10577357"/>
                <a:gd name="connsiteY0" fmla="*/ 1310781 h 4161976"/>
                <a:gd name="connsiteX1" fmla="*/ 5287006 w 10577357"/>
                <a:gd name="connsiteY1" fmla="*/ 0 h 4161976"/>
                <a:gd name="connsiteX2" fmla="*/ 10194691 w 10577357"/>
                <a:gd name="connsiteY2" fmla="*/ 1303811 h 4161976"/>
                <a:gd name="connsiteX3" fmla="*/ 375572 w 10577357"/>
                <a:gd name="connsiteY3" fmla="*/ 1310781 h 4161976"/>
                <a:gd name="connsiteX0" fmla="*/ 0 w 9819119"/>
                <a:gd name="connsiteY0" fmla="*/ 1310781 h 1310781"/>
                <a:gd name="connsiteX1" fmla="*/ 4911434 w 9819119"/>
                <a:gd name="connsiteY1" fmla="*/ 0 h 1310781"/>
                <a:gd name="connsiteX2" fmla="*/ 9819119 w 9819119"/>
                <a:gd name="connsiteY2" fmla="*/ 1303811 h 1310781"/>
                <a:gd name="connsiteX3" fmla="*/ 0 w 9819119"/>
                <a:gd name="connsiteY3" fmla="*/ 1310781 h 131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119" h="1310781">
                  <a:moveTo>
                    <a:pt x="0" y="1310781"/>
                  </a:moveTo>
                  <a:cubicBezTo>
                    <a:pt x="801154" y="519539"/>
                    <a:pt x="2746831" y="269"/>
                    <a:pt x="4911434" y="0"/>
                  </a:cubicBezTo>
                  <a:cubicBezTo>
                    <a:pt x="7070298" y="-269"/>
                    <a:pt x="9012858" y="515806"/>
                    <a:pt x="9819119" y="1303811"/>
                  </a:cubicBezTo>
                  <a:lnTo>
                    <a:pt x="0" y="13107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tial Circle 60">
              <a:extLst>
                <a:ext uri="{FF2B5EF4-FFF2-40B4-BE49-F238E27FC236}">
                  <a16:creationId xmlns:a16="http://schemas.microsoft.com/office/drawing/2014/main" id="{926557EE-7CBA-45E6-8C6B-05FEAAFB0E2A}"/>
                </a:ext>
              </a:extLst>
            </p:cNvPr>
            <p:cNvSpPr/>
            <p:nvPr/>
          </p:nvSpPr>
          <p:spPr>
            <a:xfrm>
              <a:off x="-35" y="5603225"/>
              <a:ext cx="2153789" cy="1270946"/>
            </a:xfrm>
            <a:custGeom>
              <a:avLst/>
              <a:gdLst>
                <a:gd name="connsiteX0" fmla="*/ 2147641 w 4301448"/>
                <a:gd name="connsiteY0" fmla="*/ 1 h 2541891"/>
                <a:gd name="connsiteX1" fmla="*/ 3240992 w 4301448"/>
                <a:gd name="connsiteY1" fmla="*/ 175407 h 2541891"/>
                <a:gd name="connsiteX2" fmla="*/ 4301430 w 4301448"/>
                <a:gd name="connsiteY2" fmla="*/ 1265792 h 2541891"/>
                <a:gd name="connsiteX3" fmla="*/ 2150724 w 4301448"/>
                <a:gd name="connsiteY3" fmla="*/ 1270946 h 2541891"/>
                <a:gd name="connsiteX4" fmla="*/ 2147641 w 4301448"/>
                <a:gd name="connsiteY4" fmla="*/ 1 h 2541891"/>
                <a:gd name="connsiteX0" fmla="*/ 0 w 2153789"/>
                <a:gd name="connsiteY0" fmla="*/ 1 h 1270946"/>
                <a:gd name="connsiteX1" fmla="*/ 1093351 w 2153789"/>
                <a:gd name="connsiteY1" fmla="*/ 175407 h 1270946"/>
                <a:gd name="connsiteX2" fmla="*/ 2153789 w 2153789"/>
                <a:gd name="connsiteY2" fmla="*/ 1265792 h 1270946"/>
                <a:gd name="connsiteX3" fmla="*/ 3083 w 2153789"/>
                <a:gd name="connsiteY3" fmla="*/ 1270946 h 1270946"/>
                <a:gd name="connsiteX4" fmla="*/ 0 w 2153789"/>
                <a:gd name="connsiteY4" fmla="*/ 1 h 127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789" h="1270946">
                  <a:moveTo>
                    <a:pt x="0" y="1"/>
                  </a:moveTo>
                  <a:cubicBezTo>
                    <a:pt x="384429" y="-325"/>
                    <a:pt x="761979" y="60246"/>
                    <a:pt x="1093351" y="175407"/>
                  </a:cubicBezTo>
                  <a:cubicBezTo>
                    <a:pt x="1747691" y="402809"/>
                    <a:pt x="2150710" y="817209"/>
                    <a:pt x="2153789" y="1265792"/>
                  </a:cubicBezTo>
                  <a:lnTo>
                    <a:pt x="3083" y="1270946"/>
                  </a:lnTo>
                  <a:cubicBezTo>
                    <a:pt x="2055" y="847298"/>
                    <a:pt x="1028" y="423649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Partial Circle 61">
              <a:extLst>
                <a:ext uri="{FF2B5EF4-FFF2-40B4-BE49-F238E27FC236}">
                  <a16:creationId xmlns:a16="http://schemas.microsoft.com/office/drawing/2014/main" id="{CF617967-0CA0-47ED-80C9-3C0D3F57D4F3}"/>
                </a:ext>
              </a:extLst>
            </p:cNvPr>
            <p:cNvSpPr/>
            <p:nvPr/>
          </p:nvSpPr>
          <p:spPr>
            <a:xfrm flipH="1">
              <a:off x="10547360" y="5560409"/>
              <a:ext cx="1648266" cy="1317008"/>
            </a:xfrm>
            <a:custGeom>
              <a:avLst/>
              <a:gdLst>
                <a:gd name="connsiteX0" fmla="*/ 1641100 w 3289453"/>
                <a:gd name="connsiteY0" fmla="*/ 3 h 2634016"/>
                <a:gd name="connsiteX1" fmla="*/ 3289366 w 3289453"/>
                <a:gd name="connsiteY1" fmla="*/ 1303386 h 2634016"/>
                <a:gd name="connsiteX2" fmla="*/ 1644727 w 3289453"/>
                <a:gd name="connsiteY2" fmla="*/ 1317008 h 2634016"/>
                <a:gd name="connsiteX3" fmla="*/ 1641100 w 3289453"/>
                <a:gd name="connsiteY3" fmla="*/ 3 h 2634016"/>
                <a:gd name="connsiteX0" fmla="*/ 0 w 1648266"/>
                <a:gd name="connsiteY0" fmla="*/ 3 h 1317008"/>
                <a:gd name="connsiteX1" fmla="*/ 1648266 w 1648266"/>
                <a:gd name="connsiteY1" fmla="*/ 1303386 h 1317008"/>
                <a:gd name="connsiteX2" fmla="*/ 3627 w 1648266"/>
                <a:gd name="connsiteY2" fmla="*/ 1317008 h 1317008"/>
                <a:gd name="connsiteX3" fmla="*/ 0 w 1648266"/>
                <a:gd name="connsiteY3" fmla="*/ 3 h 131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266" h="1317008">
                  <a:moveTo>
                    <a:pt x="0" y="3"/>
                  </a:moveTo>
                  <a:cubicBezTo>
                    <a:pt x="903133" y="-1592"/>
                    <a:pt x="1638925" y="580243"/>
                    <a:pt x="1648266" y="1303386"/>
                  </a:cubicBezTo>
                  <a:lnTo>
                    <a:pt x="3627" y="131700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19D304-3211-44E7-AE67-26C88A8E2409}"/>
              </a:ext>
            </a:extLst>
          </p:cNvPr>
          <p:cNvGrpSpPr/>
          <p:nvPr/>
        </p:nvGrpSpPr>
        <p:grpSpPr>
          <a:xfrm>
            <a:off x="3839567" y="1095821"/>
            <a:ext cx="4514208" cy="5510134"/>
            <a:chOff x="3618140" y="89170"/>
            <a:chExt cx="5385408" cy="65735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91E29F-C97C-4E27-ACC3-D9C8C362F296}"/>
                </a:ext>
              </a:extLst>
            </p:cNvPr>
            <p:cNvGrpSpPr/>
            <p:nvPr/>
          </p:nvGrpSpPr>
          <p:grpSpPr>
            <a:xfrm>
              <a:off x="6435137" y="3458617"/>
              <a:ext cx="2568411" cy="3176464"/>
              <a:chOff x="6435137" y="3413352"/>
              <a:chExt cx="2568411" cy="317646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845835-2B76-467C-AF4B-B59964814765}"/>
                  </a:ext>
                </a:extLst>
              </p:cNvPr>
              <p:cNvSpPr/>
              <p:nvPr/>
            </p:nvSpPr>
            <p:spPr>
              <a:xfrm>
                <a:off x="7581387" y="4206251"/>
                <a:ext cx="532031" cy="840899"/>
              </a:xfrm>
              <a:custGeom>
                <a:avLst/>
                <a:gdLst>
                  <a:gd name="connsiteX0" fmla="*/ 519833 w 532031"/>
                  <a:gd name="connsiteY0" fmla="*/ 391502 h 840899"/>
                  <a:gd name="connsiteX1" fmla="*/ 363026 w 532031"/>
                  <a:gd name="connsiteY1" fmla="*/ 611769 h 840899"/>
                  <a:gd name="connsiteX2" fmla="*/ 227433 w 532031"/>
                  <a:gd name="connsiteY2" fmla="*/ 714265 h 840899"/>
                  <a:gd name="connsiteX3" fmla="*/ 107116 w 532031"/>
                  <a:gd name="connsiteY3" fmla="*/ 787341 h 840899"/>
                  <a:gd name="connsiteX4" fmla="*/ 0 w 532031"/>
                  <a:gd name="connsiteY4" fmla="*/ 840899 h 840899"/>
                  <a:gd name="connsiteX5" fmla="*/ 121354 w 532031"/>
                  <a:gd name="connsiteY5" fmla="*/ 605828 h 840899"/>
                  <a:gd name="connsiteX6" fmla="*/ 209800 w 532031"/>
                  <a:gd name="connsiteY6" fmla="*/ 414321 h 840899"/>
                  <a:gd name="connsiteX7" fmla="*/ 227527 w 532031"/>
                  <a:gd name="connsiteY7" fmla="*/ 228659 h 840899"/>
                  <a:gd name="connsiteX8" fmla="*/ 472781 w 532031"/>
                  <a:gd name="connsiteY8" fmla="*/ 0 h 840899"/>
                  <a:gd name="connsiteX9" fmla="*/ 530677 w 532031"/>
                  <a:gd name="connsiteY9" fmla="*/ 298812 h 840899"/>
                  <a:gd name="connsiteX10" fmla="*/ 519833 w 532031"/>
                  <a:gd name="connsiteY10" fmla="*/ 391502 h 84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2031" h="840899">
                    <a:moveTo>
                      <a:pt x="519833" y="391502"/>
                    </a:moveTo>
                    <a:cubicBezTo>
                      <a:pt x="496166" y="450340"/>
                      <a:pt x="427521" y="558777"/>
                      <a:pt x="363026" y="611769"/>
                    </a:cubicBezTo>
                    <a:cubicBezTo>
                      <a:pt x="319085" y="647883"/>
                      <a:pt x="276559" y="685600"/>
                      <a:pt x="227433" y="714265"/>
                    </a:cubicBezTo>
                    <a:cubicBezTo>
                      <a:pt x="183964" y="739629"/>
                      <a:pt x="151527" y="763674"/>
                      <a:pt x="107116" y="787341"/>
                    </a:cubicBezTo>
                    <a:cubicBezTo>
                      <a:pt x="76659" y="803560"/>
                      <a:pt x="57707" y="817986"/>
                      <a:pt x="0" y="840899"/>
                    </a:cubicBezTo>
                    <a:cubicBezTo>
                      <a:pt x="73359" y="723222"/>
                      <a:pt x="98535" y="657783"/>
                      <a:pt x="121354" y="605828"/>
                    </a:cubicBezTo>
                    <a:cubicBezTo>
                      <a:pt x="152565" y="534732"/>
                      <a:pt x="179532" y="485794"/>
                      <a:pt x="209800" y="414321"/>
                    </a:cubicBezTo>
                    <a:cubicBezTo>
                      <a:pt x="236202" y="351899"/>
                      <a:pt x="213383" y="294946"/>
                      <a:pt x="227527" y="228659"/>
                    </a:cubicBezTo>
                    <a:cubicBezTo>
                      <a:pt x="269016" y="186605"/>
                      <a:pt x="429407" y="35642"/>
                      <a:pt x="472781" y="0"/>
                    </a:cubicBezTo>
                    <a:cubicBezTo>
                      <a:pt x="504652" y="101742"/>
                      <a:pt x="519833" y="192639"/>
                      <a:pt x="530677" y="298812"/>
                    </a:cubicBezTo>
                    <a:cubicBezTo>
                      <a:pt x="535203" y="344827"/>
                      <a:pt x="527565" y="372172"/>
                      <a:pt x="519833" y="391502"/>
                    </a:cubicBezTo>
                    <a:close/>
                  </a:path>
                </a:pathLst>
              </a:custGeom>
              <a:solidFill>
                <a:srgbClr val="EBB09A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A57F453-8146-454F-8AF7-7913DEAF0643}"/>
                  </a:ext>
                </a:extLst>
              </p:cNvPr>
              <p:cNvSpPr/>
              <p:nvPr/>
            </p:nvSpPr>
            <p:spPr>
              <a:xfrm>
                <a:off x="7393403" y="4587381"/>
                <a:ext cx="295117" cy="525108"/>
              </a:xfrm>
              <a:custGeom>
                <a:avLst/>
                <a:gdLst>
                  <a:gd name="connsiteX0" fmla="*/ 187984 w 295117"/>
                  <a:gd name="connsiteY0" fmla="*/ 459769 h 525108"/>
                  <a:gd name="connsiteX1" fmla="*/ 123111 w 295117"/>
                  <a:gd name="connsiteY1" fmla="*/ 495789 h 525108"/>
                  <a:gd name="connsiteX2" fmla="*/ 35608 w 295117"/>
                  <a:gd name="connsiteY2" fmla="*/ 522380 h 525108"/>
                  <a:gd name="connsiteX3" fmla="*/ 3454 w 295117"/>
                  <a:gd name="connsiteY3" fmla="*/ 488811 h 525108"/>
                  <a:gd name="connsiteX4" fmla="*/ 53618 w 295117"/>
                  <a:gd name="connsiteY4" fmla="*/ 383204 h 525108"/>
                  <a:gd name="connsiteX5" fmla="*/ 272187 w 295117"/>
                  <a:gd name="connsiteY5" fmla="*/ 0 h 525108"/>
                  <a:gd name="connsiteX6" fmla="*/ 286991 w 295117"/>
                  <a:gd name="connsiteY6" fmla="*/ 75057 h 525108"/>
                  <a:gd name="connsiteX7" fmla="*/ 295100 w 295117"/>
                  <a:gd name="connsiteY7" fmla="*/ 243651 h 525108"/>
                  <a:gd name="connsiteX8" fmla="*/ 187984 w 295117"/>
                  <a:gd name="connsiteY8" fmla="*/ 459769 h 52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7" h="525108">
                    <a:moveTo>
                      <a:pt x="187984" y="459769"/>
                    </a:moveTo>
                    <a:cubicBezTo>
                      <a:pt x="178555" y="477496"/>
                      <a:pt x="141970" y="488246"/>
                      <a:pt x="123111" y="495789"/>
                    </a:cubicBezTo>
                    <a:cubicBezTo>
                      <a:pt x="93880" y="507481"/>
                      <a:pt x="66253" y="514742"/>
                      <a:pt x="35608" y="522380"/>
                    </a:cubicBezTo>
                    <a:cubicBezTo>
                      <a:pt x="3926" y="530300"/>
                      <a:pt x="-6069" y="521531"/>
                      <a:pt x="3454" y="488811"/>
                    </a:cubicBezTo>
                    <a:cubicBezTo>
                      <a:pt x="13355" y="454583"/>
                      <a:pt x="39851" y="416112"/>
                      <a:pt x="53618" y="383204"/>
                    </a:cubicBezTo>
                    <a:cubicBezTo>
                      <a:pt x="106233" y="257041"/>
                      <a:pt x="205711" y="119468"/>
                      <a:pt x="272187" y="0"/>
                    </a:cubicBezTo>
                    <a:cubicBezTo>
                      <a:pt x="285859" y="3583"/>
                      <a:pt x="283880" y="44694"/>
                      <a:pt x="286991" y="75057"/>
                    </a:cubicBezTo>
                    <a:cubicBezTo>
                      <a:pt x="289349" y="129275"/>
                      <a:pt x="295477" y="165860"/>
                      <a:pt x="295100" y="243651"/>
                    </a:cubicBezTo>
                    <a:cubicBezTo>
                      <a:pt x="294817" y="304376"/>
                      <a:pt x="216555" y="405929"/>
                      <a:pt x="187984" y="459769"/>
                    </a:cubicBezTo>
                    <a:close/>
                  </a:path>
                </a:pathLst>
              </a:custGeom>
              <a:solidFill>
                <a:srgbClr val="E3A193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9A5CE9F-1E5F-4B22-9C5F-07CF35D74C97}"/>
                  </a:ext>
                </a:extLst>
              </p:cNvPr>
              <p:cNvSpPr/>
              <p:nvPr/>
            </p:nvSpPr>
            <p:spPr>
              <a:xfrm>
                <a:off x="6435137" y="3413352"/>
                <a:ext cx="2568411" cy="3176464"/>
              </a:xfrm>
              <a:custGeom>
                <a:avLst/>
                <a:gdLst>
                  <a:gd name="connsiteX0" fmla="*/ 2350080 w 2568411"/>
                  <a:gd name="connsiteY0" fmla="*/ 907276 h 3176464"/>
                  <a:gd name="connsiteX1" fmla="*/ 2042970 w 2568411"/>
                  <a:gd name="connsiteY1" fmla="*/ 1335269 h 3176464"/>
                  <a:gd name="connsiteX2" fmla="*/ 1456943 w 2568411"/>
                  <a:gd name="connsiteY2" fmla="*/ 1877355 h 3176464"/>
                  <a:gd name="connsiteX3" fmla="*/ 892603 w 2568411"/>
                  <a:gd name="connsiteY3" fmla="*/ 2361924 h 3176464"/>
                  <a:gd name="connsiteX4" fmla="*/ 610197 w 2568411"/>
                  <a:gd name="connsiteY4" fmla="*/ 2852715 h 3176464"/>
                  <a:gd name="connsiteX5" fmla="*/ 585964 w 2568411"/>
                  <a:gd name="connsiteY5" fmla="*/ 3071002 h 3176464"/>
                  <a:gd name="connsiteX6" fmla="*/ 574649 w 2568411"/>
                  <a:gd name="connsiteY6" fmla="*/ 3172838 h 3176464"/>
                  <a:gd name="connsiteX7" fmla="*/ 368432 w 2568411"/>
                  <a:gd name="connsiteY7" fmla="*/ 3098158 h 3176464"/>
                  <a:gd name="connsiteX8" fmla="*/ 115351 w 2568411"/>
                  <a:gd name="connsiteY8" fmla="*/ 2900333 h 3176464"/>
                  <a:gd name="connsiteX9" fmla="*/ 6726 w 2568411"/>
                  <a:gd name="connsiteY9" fmla="*/ 2488275 h 3176464"/>
                  <a:gd name="connsiteX10" fmla="*/ 482431 w 2568411"/>
                  <a:gd name="connsiteY10" fmla="*/ 1442668 h 3176464"/>
                  <a:gd name="connsiteX11" fmla="*/ 923908 w 2568411"/>
                  <a:gd name="connsiteY11" fmla="*/ 1020521 h 3176464"/>
                  <a:gd name="connsiteX12" fmla="*/ 1412719 w 2568411"/>
                  <a:gd name="connsiteY12" fmla="*/ 599223 h 3176464"/>
                  <a:gd name="connsiteX13" fmla="*/ 1622332 w 2568411"/>
                  <a:gd name="connsiteY13" fmla="*/ 505307 h 3176464"/>
                  <a:gd name="connsiteX14" fmla="*/ 1775651 w 2568411"/>
                  <a:gd name="connsiteY14" fmla="*/ 514643 h 3176464"/>
                  <a:gd name="connsiteX15" fmla="*/ 1685130 w 2568411"/>
                  <a:gd name="connsiteY15" fmla="*/ 725292 h 3176464"/>
                  <a:gd name="connsiteX16" fmla="*/ 1414983 w 2568411"/>
                  <a:gd name="connsiteY16" fmla="*/ 982049 h 3176464"/>
                  <a:gd name="connsiteX17" fmla="*/ 1278353 w 2568411"/>
                  <a:gd name="connsiteY17" fmla="*/ 1114342 h 3176464"/>
                  <a:gd name="connsiteX18" fmla="*/ 1187832 w 2568411"/>
                  <a:gd name="connsiteY18" fmla="*/ 1247954 h 3176464"/>
                  <a:gd name="connsiteX19" fmla="*/ 983501 w 2568411"/>
                  <a:gd name="connsiteY19" fmla="*/ 1623521 h 3176464"/>
                  <a:gd name="connsiteX20" fmla="*/ 975015 w 2568411"/>
                  <a:gd name="connsiteY20" fmla="*/ 1684999 h 3176464"/>
                  <a:gd name="connsiteX21" fmla="*/ 1238279 w 2568411"/>
                  <a:gd name="connsiteY21" fmla="*/ 1581466 h 3176464"/>
                  <a:gd name="connsiteX22" fmla="*/ 1665989 w 2568411"/>
                  <a:gd name="connsiteY22" fmla="*/ 1184495 h 3176464"/>
                  <a:gd name="connsiteX23" fmla="*/ 1813179 w 2568411"/>
                  <a:gd name="connsiteY23" fmla="*/ 709545 h 3176464"/>
                  <a:gd name="connsiteX24" fmla="*/ 1865040 w 2568411"/>
                  <a:gd name="connsiteY24" fmla="*/ 195840 h 3176464"/>
                  <a:gd name="connsiteX25" fmla="*/ 1945754 w 2568411"/>
                  <a:gd name="connsiteY25" fmla="*/ 2635 h 3176464"/>
                  <a:gd name="connsiteX26" fmla="*/ 2033540 w 2568411"/>
                  <a:gd name="connsiteY26" fmla="*/ 51667 h 3176464"/>
                  <a:gd name="connsiteX27" fmla="*/ 2067391 w 2568411"/>
                  <a:gd name="connsiteY27" fmla="*/ 423462 h 3176464"/>
                  <a:gd name="connsiteX28" fmla="*/ 2084552 w 2568411"/>
                  <a:gd name="connsiteY28" fmla="*/ 783187 h 3176464"/>
                  <a:gd name="connsiteX29" fmla="*/ 2086627 w 2568411"/>
                  <a:gd name="connsiteY29" fmla="*/ 797991 h 3176464"/>
                  <a:gd name="connsiteX30" fmla="*/ 2130190 w 2568411"/>
                  <a:gd name="connsiteY30" fmla="*/ 732175 h 3176464"/>
                  <a:gd name="connsiteX31" fmla="*/ 2558371 w 2568411"/>
                  <a:gd name="connsiteY31" fmla="*/ 250530 h 3176464"/>
                  <a:gd name="connsiteX32" fmla="*/ 2563935 w 2568411"/>
                  <a:gd name="connsiteY32" fmla="*/ 298147 h 3176464"/>
                  <a:gd name="connsiteX33" fmla="*/ 2429757 w 2568411"/>
                  <a:gd name="connsiteY33" fmla="*/ 664379 h 3176464"/>
                  <a:gd name="connsiteX34" fmla="*/ 2350080 w 2568411"/>
                  <a:gd name="connsiteY34" fmla="*/ 907276 h 3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568411" h="3176464">
                    <a:moveTo>
                      <a:pt x="2350080" y="907276"/>
                    </a:moveTo>
                    <a:cubicBezTo>
                      <a:pt x="2286810" y="1071344"/>
                      <a:pt x="2161590" y="1207785"/>
                      <a:pt x="2042970" y="1335269"/>
                    </a:cubicBezTo>
                    <a:cubicBezTo>
                      <a:pt x="1863437" y="1528191"/>
                      <a:pt x="1668818" y="1720642"/>
                      <a:pt x="1456943" y="1877355"/>
                    </a:cubicBezTo>
                    <a:cubicBezTo>
                      <a:pt x="1257703" y="2024829"/>
                      <a:pt x="1058935" y="2176922"/>
                      <a:pt x="892603" y="2361924"/>
                    </a:cubicBezTo>
                    <a:cubicBezTo>
                      <a:pt x="764177" y="2504776"/>
                      <a:pt x="651498" y="2662339"/>
                      <a:pt x="610197" y="2852715"/>
                    </a:cubicBezTo>
                    <a:cubicBezTo>
                      <a:pt x="594545" y="2924566"/>
                      <a:pt x="588510" y="2997643"/>
                      <a:pt x="585964" y="3071002"/>
                    </a:cubicBezTo>
                    <a:cubicBezTo>
                      <a:pt x="585210" y="3091746"/>
                      <a:pt x="594168" y="3157563"/>
                      <a:pt x="574649" y="3172838"/>
                    </a:cubicBezTo>
                    <a:cubicBezTo>
                      <a:pt x="546644" y="3194620"/>
                      <a:pt x="397003" y="3111736"/>
                      <a:pt x="368432" y="3098158"/>
                    </a:cubicBezTo>
                    <a:cubicBezTo>
                      <a:pt x="265842" y="3049220"/>
                      <a:pt x="193143" y="2981142"/>
                      <a:pt x="115351" y="2900333"/>
                    </a:cubicBezTo>
                    <a:cubicBezTo>
                      <a:pt x="17758" y="2779167"/>
                      <a:pt x="-15810" y="2639992"/>
                      <a:pt x="6726" y="2488275"/>
                    </a:cubicBezTo>
                    <a:cubicBezTo>
                      <a:pt x="63207" y="2108749"/>
                      <a:pt x="246795" y="1740914"/>
                      <a:pt x="482431" y="1442668"/>
                    </a:cubicBezTo>
                    <a:cubicBezTo>
                      <a:pt x="611423" y="1279353"/>
                      <a:pt x="773040" y="1160828"/>
                      <a:pt x="923908" y="1020521"/>
                    </a:cubicBezTo>
                    <a:cubicBezTo>
                      <a:pt x="1081377" y="874085"/>
                      <a:pt x="1235827" y="722463"/>
                      <a:pt x="1412719" y="599223"/>
                    </a:cubicBezTo>
                    <a:cubicBezTo>
                      <a:pt x="1475613" y="555377"/>
                      <a:pt x="1546615" y="520017"/>
                      <a:pt x="1622332" y="505307"/>
                    </a:cubicBezTo>
                    <a:cubicBezTo>
                      <a:pt x="1660897" y="497858"/>
                      <a:pt x="1743686" y="484374"/>
                      <a:pt x="1775651" y="514643"/>
                    </a:cubicBezTo>
                    <a:cubicBezTo>
                      <a:pt x="1825720" y="562166"/>
                      <a:pt x="1715775" y="692289"/>
                      <a:pt x="1685130" y="725292"/>
                    </a:cubicBezTo>
                    <a:cubicBezTo>
                      <a:pt x="1600456" y="816378"/>
                      <a:pt x="1506446" y="897941"/>
                      <a:pt x="1414983" y="982049"/>
                    </a:cubicBezTo>
                    <a:cubicBezTo>
                      <a:pt x="1368308" y="1024953"/>
                      <a:pt x="1322199" y="1068516"/>
                      <a:pt x="1278353" y="1114342"/>
                    </a:cubicBezTo>
                    <a:cubicBezTo>
                      <a:pt x="1236770" y="1157811"/>
                      <a:pt x="1215554" y="1195905"/>
                      <a:pt x="1187832" y="1247954"/>
                    </a:cubicBezTo>
                    <a:cubicBezTo>
                      <a:pt x="1119376" y="1376380"/>
                      <a:pt x="1035079" y="1487268"/>
                      <a:pt x="983501" y="1623521"/>
                    </a:cubicBezTo>
                    <a:cubicBezTo>
                      <a:pt x="976052" y="1643227"/>
                      <a:pt x="957099" y="1667932"/>
                      <a:pt x="975015" y="1684999"/>
                    </a:cubicBezTo>
                    <a:cubicBezTo>
                      <a:pt x="1013957" y="1722150"/>
                      <a:pt x="1199996" y="1601267"/>
                      <a:pt x="1238279" y="1581466"/>
                    </a:cubicBezTo>
                    <a:cubicBezTo>
                      <a:pt x="1418849" y="1488305"/>
                      <a:pt x="1580843" y="1376003"/>
                      <a:pt x="1665989" y="1184495"/>
                    </a:cubicBezTo>
                    <a:cubicBezTo>
                      <a:pt x="1733502" y="1032684"/>
                      <a:pt x="1782911" y="872953"/>
                      <a:pt x="1813179" y="709545"/>
                    </a:cubicBezTo>
                    <a:cubicBezTo>
                      <a:pt x="1844673" y="539536"/>
                      <a:pt x="1847030" y="367358"/>
                      <a:pt x="1865040" y="195840"/>
                    </a:cubicBezTo>
                    <a:cubicBezTo>
                      <a:pt x="1870886" y="140490"/>
                      <a:pt x="1879467" y="22531"/>
                      <a:pt x="1945754" y="2635"/>
                    </a:cubicBezTo>
                    <a:cubicBezTo>
                      <a:pt x="1979605" y="-7454"/>
                      <a:pt x="2033729" y="11970"/>
                      <a:pt x="2033540" y="51667"/>
                    </a:cubicBezTo>
                    <a:cubicBezTo>
                      <a:pt x="2032975" y="176416"/>
                      <a:pt x="2051833" y="300033"/>
                      <a:pt x="2067391" y="423462"/>
                    </a:cubicBezTo>
                    <a:cubicBezTo>
                      <a:pt x="2082573" y="543967"/>
                      <a:pt x="2078141" y="662304"/>
                      <a:pt x="2084552" y="783187"/>
                    </a:cubicBezTo>
                    <a:cubicBezTo>
                      <a:pt x="2084741" y="787147"/>
                      <a:pt x="2085684" y="791107"/>
                      <a:pt x="2086627" y="797991"/>
                    </a:cubicBezTo>
                    <a:cubicBezTo>
                      <a:pt x="2114066" y="782621"/>
                      <a:pt x="2119346" y="754145"/>
                      <a:pt x="2130190" y="732175"/>
                    </a:cubicBezTo>
                    <a:cubicBezTo>
                      <a:pt x="2160835" y="669942"/>
                      <a:pt x="2468888" y="150391"/>
                      <a:pt x="2558371" y="250530"/>
                    </a:cubicBezTo>
                    <a:cubicBezTo>
                      <a:pt x="2572044" y="265805"/>
                      <a:pt x="2569498" y="284286"/>
                      <a:pt x="2563935" y="298147"/>
                    </a:cubicBezTo>
                    <a:cubicBezTo>
                      <a:pt x="2515092" y="418653"/>
                      <a:pt x="2472094" y="541516"/>
                      <a:pt x="2429757" y="664379"/>
                    </a:cubicBezTo>
                    <a:cubicBezTo>
                      <a:pt x="2402978" y="741887"/>
                      <a:pt x="2380725" y="827599"/>
                      <a:pt x="2350080" y="907276"/>
                    </a:cubicBezTo>
                    <a:close/>
                  </a:path>
                </a:pathLst>
              </a:custGeom>
              <a:solidFill>
                <a:srgbClr val="F7CAB0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832470-BAC5-44DD-AA87-2F2E2E912BAB}"/>
                </a:ext>
              </a:extLst>
            </p:cNvPr>
            <p:cNvGrpSpPr/>
            <p:nvPr/>
          </p:nvGrpSpPr>
          <p:grpSpPr>
            <a:xfrm>
              <a:off x="3618140" y="3486245"/>
              <a:ext cx="2568411" cy="3176464"/>
              <a:chOff x="3618140" y="3440980"/>
              <a:chExt cx="2568411" cy="317646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D32C172-B19E-499E-9CE4-FA69C7194FF8}"/>
                  </a:ext>
                </a:extLst>
              </p:cNvPr>
              <p:cNvSpPr/>
              <p:nvPr/>
            </p:nvSpPr>
            <p:spPr>
              <a:xfrm>
                <a:off x="4508319" y="4233973"/>
                <a:ext cx="532078" cy="840899"/>
              </a:xfrm>
              <a:custGeom>
                <a:avLst/>
                <a:gdLst>
                  <a:gd name="connsiteX0" fmla="*/ 12245 w 532078"/>
                  <a:gd name="connsiteY0" fmla="*/ 391408 h 840899"/>
                  <a:gd name="connsiteX1" fmla="*/ 169053 w 532078"/>
                  <a:gd name="connsiteY1" fmla="*/ 611674 h 840899"/>
                  <a:gd name="connsiteX2" fmla="*/ 304645 w 532078"/>
                  <a:gd name="connsiteY2" fmla="*/ 714265 h 840899"/>
                  <a:gd name="connsiteX3" fmla="*/ 424962 w 532078"/>
                  <a:gd name="connsiteY3" fmla="*/ 787341 h 840899"/>
                  <a:gd name="connsiteX4" fmla="*/ 532078 w 532078"/>
                  <a:gd name="connsiteY4" fmla="*/ 840899 h 840899"/>
                  <a:gd name="connsiteX5" fmla="*/ 410724 w 532078"/>
                  <a:gd name="connsiteY5" fmla="*/ 605828 h 840899"/>
                  <a:gd name="connsiteX6" fmla="*/ 322278 w 532078"/>
                  <a:gd name="connsiteY6" fmla="*/ 414321 h 840899"/>
                  <a:gd name="connsiteX7" fmla="*/ 304551 w 532078"/>
                  <a:gd name="connsiteY7" fmla="*/ 228659 h 840899"/>
                  <a:gd name="connsiteX8" fmla="*/ 59296 w 532078"/>
                  <a:gd name="connsiteY8" fmla="*/ 0 h 840899"/>
                  <a:gd name="connsiteX9" fmla="*/ 1401 w 532078"/>
                  <a:gd name="connsiteY9" fmla="*/ 298812 h 840899"/>
                  <a:gd name="connsiteX10" fmla="*/ 12245 w 532078"/>
                  <a:gd name="connsiteY10" fmla="*/ 391408 h 84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2078" h="840899">
                    <a:moveTo>
                      <a:pt x="12245" y="391408"/>
                    </a:moveTo>
                    <a:cubicBezTo>
                      <a:pt x="35912" y="450246"/>
                      <a:pt x="104557" y="558682"/>
                      <a:pt x="169053" y="611674"/>
                    </a:cubicBezTo>
                    <a:cubicBezTo>
                      <a:pt x="212993" y="647789"/>
                      <a:pt x="255519" y="685505"/>
                      <a:pt x="304645" y="714265"/>
                    </a:cubicBezTo>
                    <a:cubicBezTo>
                      <a:pt x="348114" y="739629"/>
                      <a:pt x="380550" y="763674"/>
                      <a:pt x="424962" y="787341"/>
                    </a:cubicBezTo>
                    <a:cubicBezTo>
                      <a:pt x="455418" y="803560"/>
                      <a:pt x="474371" y="817986"/>
                      <a:pt x="532078" y="840899"/>
                    </a:cubicBezTo>
                    <a:cubicBezTo>
                      <a:pt x="458719" y="723222"/>
                      <a:pt x="433543" y="657783"/>
                      <a:pt x="410724" y="605828"/>
                    </a:cubicBezTo>
                    <a:cubicBezTo>
                      <a:pt x="379513" y="534732"/>
                      <a:pt x="352546" y="485794"/>
                      <a:pt x="322278" y="414321"/>
                    </a:cubicBezTo>
                    <a:cubicBezTo>
                      <a:pt x="295876" y="351899"/>
                      <a:pt x="318695" y="294946"/>
                      <a:pt x="304551" y="228659"/>
                    </a:cubicBezTo>
                    <a:cubicBezTo>
                      <a:pt x="263062" y="186605"/>
                      <a:pt x="102671" y="35642"/>
                      <a:pt x="59296" y="0"/>
                    </a:cubicBezTo>
                    <a:cubicBezTo>
                      <a:pt x="27426" y="101742"/>
                      <a:pt x="12245" y="192639"/>
                      <a:pt x="1401" y="298812"/>
                    </a:cubicBezTo>
                    <a:cubicBezTo>
                      <a:pt x="-3219" y="344733"/>
                      <a:pt x="4418" y="372078"/>
                      <a:pt x="12245" y="391408"/>
                    </a:cubicBezTo>
                    <a:close/>
                  </a:path>
                </a:pathLst>
              </a:custGeom>
              <a:solidFill>
                <a:srgbClr val="EBB09A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3EA8D45-F5AA-44CA-BE74-64EE37AB284F}"/>
                  </a:ext>
                </a:extLst>
              </p:cNvPr>
              <p:cNvSpPr/>
              <p:nvPr/>
            </p:nvSpPr>
            <p:spPr>
              <a:xfrm>
                <a:off x="4933264" y="4615009"/>
                <a:ext cx="295117" cy="525108"/>
              </a:xfrm>
              <a:custGeom>
                <a:avLst/>
                <a:gdLst>
                  <a:gd name="connsiteX0" fmla="*/ 107133 w 295117"/>
                  <a:gd name="connsiteY0" fmla="*/ 459769 h 525108"/>
                  <a:gd name="connsiteX1" fmla="*/ 172006 w 295117"/>
                  <a:gd name="connsiteY1" fmla="*/ 495789 h 525108"/>
                  <a:gd name="connsiteX2" fmla="*/ 259509 w 295117"/>
                  <a:gd name="connsiteY2" fmla="*/ 522380 h 525108"/>
                  <a:gd name="connsiteX3" fmla="*/ 291663 w 295117"/>
                  <a:gd name="connsiteY3" fmla="*/ 488811 h 525108"/>
                  <a:gd name="connsiteX4" fmla="*/ 241499 w 295117"/>
                  <a:gd name="connsiteY4" fmla="*/ 383204 h 525108"/>
                  <a:gd name="connsiteX5" fmla="*/ 22930 w 295117"/>
                  <a:gd name="connsiteY5" fmla="*/ 0 h 525108"/>
                  <a:gd name="connsiteX6" fmla="*/ 8126 w 295117"/>
                  <a:gd name="connsiteY6" fmla="*/ 75057 h 525108"/>
                  <a:gd name="connsiteX7" fmla="*/ 17 w 295117"/>
                  <a:gd name="connsiteY7" fmla="*/ 243651 h 525108"/>
                  <a:gd name="connsiteX8" fmla="*/ 107133 w 295117"/>
                  <a:gd name="connsiteY8" fmla="*/ 459769 h 52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7" h="525108">
                    <a:moveTo>
                      <a:pt x="107133" y="459769"/>
                    </a:moveTo>
                    <a:cubicBezTo>
                      <a:pt x="116562" y="477496"/>
                      <a:pt x="153147" y="488246"/>
                      <a:pt x="172006" y="495789"/>
                    </a:cubicBezTo>
                    <a:cubicBezTo>
                      <a:pt x="201237" y="507481"/>
                      <a:pt x="228864" y="514742"/>
                      <a:pt x="259509" y="522380"/>
                    </a:cubicBezTo>
                    <a:cubicBezTo>
                      <a:pt x="291191" y="530300"/>
                      <a:pt x="301186" y="521531"/>
                      <a:pt x="291663" y="488811"/>
                    </a:cubicBezTo>
                    <a:cubicBezTo>
                      <a:pt x="281762" y="454583"/>
                      <a:pt x="255266" y="416112"/>
                      <a:pt x="241499" y="383204"/>
                    </a:cubicBezTo>
                    <a:cubicBezTo>
                      <a:pt x="188884" y="257041"/>
                      <a:pt x="89406" y="119469"/>
                      <a:pt x="22930" y="0"/>
                    </a:cubicBezTo>
                    <a:cubicBezTo>
                      <a:pt x="9257" y="3583"/>
                      <a:pt x="11237" y="44694"/>
                      <a:pt x="8126" y="75057"/>
                    </a:cubicBezTo>
                    <a:cubicBezTo>
                      <a:pt x="5768" y="129275"/>
                      <a:pt x="-360" y="165860"/>
                      <a:pt x="17" y="243651"/>
                    </a:cubicBezTo>
                    <a:cubicBezTo>
                      <a:pt x="205" y="304376"/>
                      <a:pt x="78468" y="405929"/>
                      <a:pt x="107133" y="459769"/>
                    </a:cubicBezTo>
                    <a:close/>
                  </a:path>
                </a:pathLst>
              </a:custGeom>
              <a:solidFill>
                <a:srgbClr val="E3A193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5A6AA70-E188-429D-A3DB-8F8EE219A140}"/>
                  </a:ext>
                </a:extLst>
              </p:cNvPr>
              <p:cNvSpPr/>
              <p:nvPr/>
            </p:nvSpPr>
            <p:spPr>
              <a:xfrm>
                <a:off x="3618140" y="3440980"/>
                <a:ext cx="2568411" cy="3176464"/>
              </a:xfrm>
              <a:custGeom>
                <a:avLst/>
                <a:gdLst>
                  <a:gd name="connsiteX0" fmla="*/ 218332 w 2568411"/>
                  <a:gd name="connsiteY0" fmla="*/ 907276 h 3176464"/>
                  <a:gd name="connsiteX1" fmla="*/ 525442 w 2568411"/>
                  <a:gd name="connsiteY1" fmla="*/ 1335269 h 3176464"/>
                  <a:gd name="connsiteX2" fmla="*/ 1111469 w 2568411"/>
                  <a:gd name="connsiteY2" fmla="*/ 1877355 h 3176464"/>
                  <a:gd name="connsiteX3" fmla="*/ 1675809 w 2568411"/>
                  <a:gd name="connsiteY3" fmla="*/ 2361924 h 3176464"/>
                  <a:gd name="connsiteX4" fmla="*/ 1958215 w 2568411"/>
                  <a:gd name="connsiteY4" fmla="*/ 2852715 h 3176464"/>
                  <a:gd name="connsiteX5" fmla="*/ 1982448 w 2568411"/>
                  <a:gd name="connsiteY5" fmla="*/ 3071002 h 3176464"/>
                  <a:gd name="connsiteX6" fmla="*/ 1993762 w 2568411"/>
                  <a:gd name="connsiteY6" fmla="*/ 3172838 h 3176464"/>
                  <a:gd name="connsiteX7" fmla="*/ 2199980 w 2568411"/>
                  <a:gd name="connsiteY7" fmla="*/ 3098159 h 3176464"/>
                  <a:gd name="connsiteX8" fmla="*/ 2453061 w 2568411"/>
                  <a:gd name="connsiteY8" fmla="*/ 2900333 h 3176464"/>
                  <a:gd name="connsiteX9" fmla="*/ 2561686 w 2568411"/>
                  <a:gd name="connsiteY9" fmla="*/ 2488275 h 3176464"/>
                  <a:gd name="connsiteX10" fmla="*/ 2085981 w 2568411"/>
                  <a:gd name="connsiteY10" fmla="*/ 1442668 h 3176464"/>
                  <a:gd name="connsiteX11" fmla="*/ 1644504 w 2568411"/>
                  <a:gd name="connsiteY11" fmla="*/ 1020521 h 3176464"/>
                  <a:gd name="connsiteX12" fmla="*/ 1155692 w 2568411"/>
                  <a:gd name="connsiteY12" fmla="*/ 599223 h 3176464"/>
                  <a:gd name="connsiteX13" fmla="*/ 946080 w 2568411"/>
                  <a:gd name="connsiteY13" fmla="*/ 505307 h 3176464"/>
                  <a:gd name="connsiteX14" fmla="*/ 792761 w 2568411"/>
                  <a:gd name="connsiteY14" fmla="*/ 514642 h 3176464"/>
                  <a:gd name="connsiteX15" fmla="*/ 883282 w 2568411"/>
                  <a:gd name="connsiteY15" fmla="*/ 725291 h 3176464"/>
                  <a:gd name="connsiteX16" fmla="*/ 1153429 w 2568411"/>
                  <a:gd name="connsiteY16" fmla="*/ 982050 h 3176464"/>
                  <a:gd name="connsiteX17" fmla="*/ 1290059 w 2568411"/>
                  <a:gd name="connsiteY17" fmla="*/ 1114342 h 3176464"/>
                  <a:gd name="connsiteX18" fmla="*/ 1380580 w 2568411"/>
                  <a:gd name="connsiteY18" fmla="*/ 1247954 h 3176464"/>
                  <a:gd name="connsiteX19" fmla="*/ 1584911 w 2568411"/>
                  <a:gd name="connsiteY19" fmla="*/ 1623520 h 3176464"/>
                  <a:gd name="connsiteX20" fmla="*/ 1593397 w 2568411"/>
                  <a:gd name="connsiteY20" fmla="*/ 1684999 h 3176464"/>
                  <a:gd name="connsiteX21" fmla="*/ 1330133 w 2568411"/>
                  <a:gd name="connsiteY21" fmla="*/ 1581466 h 3176464"/>
                  <a:gd name="connsiteX22" fmla="*/ 902423 w 2568411"/>
                  <a:gd name="connsiteY22" fmla="*/ 1184495 h 3176464"/>
                  <a:gd name="connsiteX23" fmla="*/ 755233 w 2568411"/>
                  <a:gd name="connsiteY23" fmla="*/ 709545 h 3176464"/>
                  <a:gd name="connsiteX24" fmla="*/ 703372 w 2568411"/>
                  <a:gd name="connsiteY24" fmla="*/ 195840 h 3176464"/>
                  <a:gd name="connsiteX25" fmla="*/ 622658 w 2568411"/>
                  <a:gd name="connsiteY25" fmla="*/ 2635 h 3176464"/>
                  <a:gd name="connsiteX26" fmla="*/ 534871 w 2568411"/>
                  <a:gd name="connsiteY26" fmla="*/ 51667 h 3176464"/>
                  <a:gd name="connsiteX27" fmla="*/ 501021 w 2568411"/>
                  <a:gd name="connsiteY27" fmla="*/ 423462 h 3176464"/>
                  <a:gd name="connsiteX28" fmla="*/ 483859 w 2568411"/>
                  <a:gd name="connsiteY28" fmla="*/ 783187 h 3176464"/>
                  <a:gd name="connsiteX29" fmla="*/ 481785 w 2568411"/>
                  <a:gd name="connsiteY29" fmla="*/ 797991 h 3176464"/>
                  <a:gd name="connsiteX30" fmla="*/ 438222 w 2568411"/>
                  <a:gd name="connsiteY30" fmla="*/ 732175 h 3176464"/>
                  <a:gd name="connsiteX31" fmla="*/ 10040 w 2568411"/>
                  <a:gd name="connsiteY31" fmla="*/ 250529 h 3176464"/>
                  <a:gd name="connsiteX32" fmla="*/ 4477 w 2568411"/>
                  <a:gd name="connsiteY32" fmla="*/ 298147 h 3176464"/>
                  <a:gd name="connsiteX33" fmla="*/ 138655 w 2568411"/>
                  <a:gd name="connsiteY33" fmla="*/ 664379 h 3176464"/>
                  <a:gd name="connsiteX34" fmla="*/ 218332 w 2568411"/>
                  <a:gd name="connsiteY34" fmla="*/ 907276 h 3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568411" h="3176464">
                    <a:moveTo>
                      <a:pt x="218332" y="907276"/>
                    </a:moveTo>
                    <a:cubicBezTo>
                      <a:pt x="281602" y="1071344"/>
                      <a:pt x="406822" y="1207785"/>
                      <a:pt x="525442" y="1335269"/>
                    </a:cubicBezTo>
                    <a:cubicBezTo>
                      <a:pt x="704975" y="1528191"/>
                      <a:pt x="899594" y="1720641"/>
                      <a:pt x="1111469" y="1877355"/>
                    </a:cubicBezTo>
                    <a:cubicBezTo>
                      <a:pt x="1310803" y="2024829"/>
                      <a:pt x="1509477" y="2176922"/>
                      <a:pt x="1675809" y="2361924"/>
                    </a:cubicBezTo>
                    <a:cubicBezTo>
                      <a:pt x="1804235" y="2504776"/>
                      <a:pt x="1916914" y="2662339"/>
                      <a:pt x="1958215" y="2852715"/>
                    </a:cubicBezTo>
                    <a:cubicBezTo>
                      <a:pt x="1973867" y="2924566"/>
                      <a:pt x="1979902" y="2997643"/>
                      <a:pt x="1982448" y="3071002"/>
                    </a:cubicBezTo>
                    <a:cubicBezTo>
                      <a:pt x="1983202" y="3091746"/>
                      <a:pt x="1974244" y="3157563"/>
                      <a:pt x="1993762" y="3172838"/>
                    </a:cubicBezTo>
                    <a:cubicBezTo>
                      <a:pt x="2021767" y="3194619"/>
                      <a:pt x="2171409" y="3111737"/>
                      <a:pt x="2199980" y="3098159"/>
                    </a:cubicBezTo>
                    <a:cubicBezTo>
                      <a:pt x="2302570" y="3049221"/>
                      <a:pt x="2375269" y="2981236"/>
                      <a:pt x="2453061" y="2900333"/>
                    </a:cubicBezTo>
                    <a:cubicBezTo>
                      <a:pt x="2550653" y="2779167"/>
                      <a:pt x="2584222" y="2639992"/>
                      <a:pt x="2561686" y="2488275"/>
                    </a:cubicBezTo>
                    <a:cubicBezTo>
                      <a:pt x="2505205" y="2108748"/>
                      <a:pt x="2321617" y="1740914"/>
                      <a:pt x="2085981" y="1442668"/>
                    </a:cubicBezTo>
                    <a:cubicBezTo>
                      <a:pt x="1956989" y="1279353"/>
                      <a:pt x="1795371" y="1160828"/>
                      <a:pt x="1644504" y="1020521"/>
                    </a:cubicBezTo>
                    <a:cubicBezTo>
                      <a:pt x="1487035" y="874085"/>
                      <a:pt x="1332584" y="722463"/>
                      <a:pt x="1155692" y="599223"/>
                    </a:cubicBezTo>
                    <a:cubicBezTo>
                      <a:pt x="1092799" y="555377"/>
                      <a:pt x="1021797" y="520017"/>
                      <a:pt x="946080" y="505307"/>
                    </a:cubicBezTo>
                    <a:cubicBezTo>
                      <a:pt x="907515" y="497858"/>
                      <a:pt x="824726" y="484375"/>
                      <a:pt x="792761" y="514642"/>
                    </a:cubicBezTo>
                    <a:cubicBezTo>
                      <a:pt x="742692" y="562166"/>
                      <a:pt x="852637" y="692289"/>
                      <a:pt x="883282" y="725291"/>
                    </a:cubicBezTo>
                    <a:cubicBezTo>
                      <a:pt x="967956" y="816378"/>
                      <a:pt x="1061966" y="897941"/>
                      <a:pt x="1153429" y="982050"/>
                    </a:cubicBezTo>
                    <a:cubicBezTo>
                      <a:pt x="1200104" y="1024953"/>
                      <a:pt x="1246213" y="1068516"/>
                      <a:pt x="1290059" y="1114342"/>
                    </a:cubicBezTo>
                    <a:cubicBezTo>
                      <a:pt x="1331642" y="1157810"/>
                      <a:pt x="1352858" y="1195905"/>
                      <a:pt x="1380580" y="1247954"/>
                    </a:cubicBezTo>
                    <a:cubicBezTo>
                      <a:pt x="1449036" y="1376380"/>
                      <a:pt x="1533333" y="1487268"/>
                      <a:pt x="1584911" y="1623520"/>
                    </a:cubicBezTo>
                    <a:cubicBezTo>
                      <a:pt x="1592360" y="1643227"/>
                      <a:pt x="1611313" y="1667932"/>
                      <a:pt x="1593397" y="1684999"/>
                    </a:cubicBezTo>
                    <a:cubicBezTo>
                      <a:pt x="1554455" y="1722150"/>
                      <a:pt x="1368416" y="1601268"/>
                      <a:pt x="1330133" y="1581466"/>
                    </a:cubicBezTo>
                    <a:cubicBezTo>
                      <a:pt x="1149563" y="1488305"/>
                      <a:pt x="987569" y="1376003"/>
                      <a:pt x="902423" y="1184495"/>
                    </a:cubicBezTo>
                    <a:cubicBezTo>
                      <a:pt x="834910" y="1032685"/>
                      <a:pt x="785500" y="872953"/>
                      <a:pt x="755233" y="709545"/>
                    </a:cubicBezTo>
                    <a:cubicBezTo>
                      <a:pt x="723739" y="539535"/>
                      <a:pt x="721382" y="367358"/>
                      <a:pt x="703372" y="195840"/>
                    </a:cubicBezTo>
                    <a:cubicBezTo>
                      <a:pt x="697526" y="140490"/>
                      <a:pt x="688945" y="22531"/>
                      <a:pt x="622658" y="2635"/>
                    </a:cubicBezTo>
                    <a:cubicBezTo>
                      <a:pt x="588807" y="-7454"/>
                      <a:pt x="534683" y="11970"/>
                      <a:pt x="534871" y="51667"/>
                    </a:cubicBezTo>
                    <a:cubicBezTo>
                      <a:pt x="535437" y="176416"/>
                      <a:pt x="516579" y="300033"/>
                      <a:pt x="501021" y="423462"/>
                    </a:cubicBezTo>
                    <a:cubicBezTo>
                      <a:pt x="485839" y="543967"/>
                      <a:pt x="490271" y="662304"/>
                      <a:pt x="483859" y="783187"/>
                    </a:cubicBezTo>
                    <a:cubicBezTo>
                      <a:pt x="483671" y="787147"/>
                      <a:pt x="482728" y="791108"/>
                      <a:pt x="481785" y="797991"/>
                    </a:cubicBezTo>
                    <a:cubicBezTo>
                      <a:pt x="454346" y="782621"/>
                      <a:pt x="449065" y="754145"/>
                      <a:pt x="438222" y="732175"/>
                    </a:cubicBezTo>
                    <a:cubicBezTo>
                      <a:pt x="407577" y="669942"/>
                      <a:pt x="99524" y="150391"/>
                      <a:pt x="10040" y="250529"/>
                    </a:cubicBezTo>
                    <a:cubicBezTo>
                      <a:pt x="-3632" y="265805"/>
                      <a:pt x="-1086" y="284286"/>
                      <a:pt x="4477" y="298147"/>
                    </a:cubicBezTo>
                    <a:cubicBezTo>
                      <a:pt x="53320" y="418653"/>
                      <a:pt x="96318" y="541516"/>
                      <a:pt x="138655" y="664379"/>
                    </a:cubicBezTo>
                    <a:cubicBezTo>
                      <a:pt x="165528" y="741887"/>
                      <a:pt x="187687" y="827599"/>
                      <a:pt x="218332" y="907276"/>
                    </a:cubicBezTo>
                    <a:close/>
                  </a:path>
                </a:pathLst>
              </a:custGeom>
              <a:solidFill>
                <a:srgbClr val="F7CAB0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C647E2-35D3-4D96-93EF-D324EA89A7A9}"/>
                </a:ext>
              </a:extLst>
            </p:cNvPr>
            <p:cNvGrpSpPr/>
            <p:nvPr/>
          </p:nvGrpSpPr>
          <p:grpSpPr>
            <a:xfrm>
              <a:off x="4056136" y="89170"/>
              <a:ext cx="4439320" cy="4434279"/>
              <a:chOff x="4056136" y="43905"/>
              <a:chExt cx="4439320" cy="443427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28FC0C3-79EC-4164-83EE-CEA586713256}"/>
                  </a:ext>
                </a:extLst>
              </p:cNvPr>
              <p:cNvSpPr/>
              <p:nvPr/>
            </p:nvSpPr>
            <p:spPr>
              <a:xfrm>
                <a:off x="4062208" y="43905"/>
                <a:ext cx="4433248" cy="4433248"/>
              </a:xfrm>
              <a:custGeom>
                <a:avLst/>
                <a:gdLst>
                  <a:gd name="connsiteX0" fmla="*/ 4433249 w 4433248"/>
                  <a:gd name="connsiteY0" fmla="*/ 2216624 h 4433248"/>
                  <a:gd name="connsiteX1" fmla="*/ 2216624 w 4433248"/>
                  <a:gd name="connsiteY1" fmla="*/ 4433249 h 4433248"/>
                  <a:gd name="connsiteX2" fmla="*/ 0 w 4433248"/>
                  <a:gd name="connsiteY2" fmla="*/ 2216624 h 4433248"/>
                  <a:gd name="connsiteX3" fmla="*/ 2216624 w 4433248"/>
                  <a:gd name="connsiteY3" fmla="*/ 0 h 4433248"/>
                  <a:gd name="connsiteX4" fmla="*/ 4433249 w 4433248"/>
                  <a:gd name="connsiteY4" fmla="*/ 2216624 h 443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3248" h="4433248">
                    <a:moveTo>
                      <a:pt x="4433249" y="2216624"/>
                    </a:moveTo>
                    <a:cubicBezTo>
                      <a:pt x="4433249" y="3440832"/>
                      <a:pt x="3440832" y="4433249"/>
                      <a:pt x="2216624" y="4433249"/>
                    </a:cubicBezTo>
                    <a:cubicBezTo>
                      <a:pt x="992416" y="4433249"/>
                      <a:pt x="0" y="3440832"/>
                      <a:pt x="0" y="2216624"/>
                    </a:cubicBezTo>
                    <a:cubicBezTo>
                      <a:pt x="0" y="992417"/>
                      <a:pt x="992416" y="0"/>
                      <a:pt x="2216624" y="0"/>
                    </a:cubicBezTo>
                    <a:cubicBezTo>
                      <a:pt x="3440832" y="0"/>
                      <a:pt x="4433249" y="992417"/>
                      <a:pt x="4433249" y="2216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F389997-76FD-4268-B0CF-0F9D99C4AFB0}"/>
                  </a:ext>
                </a:extLst>
              </p:cNvPr>
              <p:cNvSpPr/>
              <p:nvPr/>
            </p:nvSpPr>
            <p:spPr>
              <a:xfrm>
                <a:off x="4056136" y="678338"/>
                <a:ext cx="4430130" cy="3799846"/>
              </a:xfrm>
              <a:custGeom>
                <a:avLst/>
                <a:gdLst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922630 w 4430130"/>
                  <a:gd name="connsiteY14" fmla="*/ 3694993 h 3799846"/>
                  <a:gd name="connsiteX15" fmla="*/ 2891419 w 4430130"/>
                  <a:gd name="connsiteY15" fmla="*/ 3697068 h 3799846"/>
                  <a:gd name="connsiteX16" fmla="*/ 2581952 w 4430130"/>
                  <a:gd name="connsiteY16" fmla="*/ 3769296 h 3799846"/>
                  <a:gd name="connsiteX17" fmla="*/ 2358290 w 4430130"/>
                  <a:gd name="connsiteY17" fmla="*/ 3795038 h 3799846"/>
                  <a:gd name="connsiteX18" fmla="*/ 2282762 w 4430130"/>
                  <a:gd name="connsiteY18" fmla="*/ 3799846 h 3799846"/>
                  <a:gd name="connsiteX19" fmla="*/ 2161785 w 4430130"/>
                  <a:gd name="connsiteY19" fmla="*/ 3799846 h 3799846"/>
                  <a:gd name="connsiteX20" fmla="*/ 2092763 w 4430130"/>
                  <a:gd name="connsiteY20" fmla="*/ 3795509 h 3799846"/>
                  <a:gd name="connsiteX21" fmla="*/ 2066644 w 4430130"/>
                  <a:gd name="connsiteY21" fmla="*/ 3792774 h 3799846"/>
                  <a:gd name="connsiteX22" fmla="*/ 2062306 w 4430130"/>
                  <a:gd name="connsiteY22" fmla="*/ 3756661 h 3799846"/>
                  <a:gd name="connsiteX23" fmla="*/ 2172346 w 4430130"/>
                  <a:gd name="connsiteY23" fmla="*/ 3413625 h 3799846"/>
                  <a:gd name="connsiteX24" fmla="*/ 2267392 w 4430130"/>
                  <a:gd name="connsiteY24" fmla="*/ 3195904 h 3799846"/>
                  <a:gd name="connsiteX25" fmla="*/ 2394875 w 4430130"/>
                  <a:gd name="connsiteY25" fmla="*/ 3019672 h 3799846"/>
                  <a:gd name="connsiteX26" fmla="*/ 2449848 w 4430130"/>
                  <a:gd name="connsiteY26" fmla="*/ 2912556 h 3799846"/>
                  <a:gd name="connsiteX27" fmla="*/ 2369511 w 4430130"/>
                  <a:gd name="connsiteY27" fmla="*/ 2606011 h 3799846"/>
                  <a:gd name="connsiteX28" fmla="*/ 2199124 w 4430130"/>
                  <a:gd name="connsiteY28" fmla="*/ 2358588 h 3799846"/>
                  <a:gd name="connsiteX29" fmla="*/ 2135760 w 4430130"/>
                  <a:gd name="connsiteY29" fmla="*/ 2001126 h 3799846"/>
                  <a:gd name="connsiteX30" fmla="*/ 2308692 w 4430130"/>
                  <a:gd name="connsiteY30" fmla="*/ 1877320 h 3799846"/>
                  <a:gd name="connsiteX31" fmla="*/ 2463426 w 4430130"/>
                  <a:gd name="connsiteY31" fmla="*/ 1913151 h 3799846"/>
                  <a:gd name="connsiteX32" fmla="*/ 2582329 w 4430130"/>
                  <a:gd name="connsiteY32" fmla="*/ 1951811 h 3799846"/>
                  <a:gd name="connsiteX33" fmla="*/ 2733008 w 4430130"/>
                  <a:gd name="connsiteY33" fmla="*/ 2001974 h 3799846"/>
                  <a:gd name="connsiteX34" fmla="*/ 2876427 w 4430130"/>
                  <a:gd name="connsiteY34" fmla="*/ 2054778 h 3799846"/>
                  <a:gd name="connsiteX35" fmla="*/ 3046530 w 4430130"/>
                  <a:gd name="connsiteY35" fmla="*/ 2136341 h 3799846"/>
                  <a:gd name="connsiteX36" fmla="*/ 3183631 w 4430130"/>
                  <a:gd name="connsiteY36" fmla="*/ 2194802 h 3799846"/>
                  <a:gd name="connsiteX37" fmla="*/ 3402766 w 4430130"/>
                  <a:gd name="connsiteY37" fmla="*/ 2241571 h 3799846"/>
                  <a:gd name="connsiteX38" fmla="*/ 3578339 w 4430130"/>
                  <a:gd name="connsiteY38" fmla="*/ 2206212 h 3799846"/>
                  <a:gd name="connsiteX39" fmla="*/ 3793608 w 4430130"/>
                  <a:gd name="connsiteY39" fmla="*/ 2032808 h 3799846"/>
                  <a:gd name="connsiteX40" fmla="*/ 3761360 w 4430130"/>
                  <a:gd name="connsiteY40" fmla="*/ 1832060 h 3799846"/>
                  <a:gd name="connsiteX41" fmla="*/ 3636046 w 4430130"/>
                  <a:gd name="connsiteY41" fmla="*/ 1757663 h 3799846"/>
                  <a:gd name="connsiteX42" fmla="*/ 3513466 w 4430130"/>
                  <a:gd name="connsiteY42" fmla="*/ 1691753 h 3799846"/>
                  <a:gd name="connsiteX43" fmla="*/ 3390886 w 4430130"/>
                  <a:gd name="connsiteY43" fmla="*/ 1597272 h 3799846"/>
                  <a:gd name="connsiteX44" fmla="*/ 3359864 w 4430130"/>
                  <a:gd name="connsiteY44" fmla="*/ 1381908 h 3799846"/>
                  <a:gd name="connsiteX45" fmla="*/ 3474806 w 4430130"/>
                  <a:gd name="connsiteY45" fmla="*/ 1243770 h 3799846"/>
                  <a:gd name="connsiteX46" fmla="*/ 3721946 w 4430130"/>
                  <a:gd name="connsiteY46" fmla="*/ 1066783 h 3799846"/>
                  <a:gd name="connsiteX47" fmla="*/ 4071676 w 4430130"/>
                  <a:gd name="connsiteY47" fmla="*/ 568448 h 3799846"/>
                  <a:gd name="connsiteX48" fmla="*/ 4090723 w 4430130"/>
                  <a:gd name="connsiteY48" fmla="*/ 449640 h 3799846"/>
                  <a:gd name="connsiteX49" fmla="*/ 4099115 w 4430130"/>
                  <a:gd name="connsiteY49" fmla="*/ 430121 h 3799846"/>
                  <a:gd name="connsiteX50" fmla="*/ 684261 w 4430130"/>
                  <a:gd name="connsiteY50" fmla="*/ 363 h 3799846"/>
                  <a:gd name="connsiteX51" fmla="*/ 695635 w 4430130"/>
                  <a:gd name="connsiteY51" fmla="*/ 5242 h 3799846"/>
                  <a:gd name="connsiteX52" fmla="*/ 838960 w 4430130"/>
                  <a:gd name="connsiteY52" fmla="*/ 135648 h 3799846"/>
                  <a:gd name="connsiteX53" fmla="*/ 823213 w 4430130"/>
                  <a:gd name="connsiteY53" fmla="*/ 362233 h 3799846"/>
                  <a:gd name="connsiteX54" fmla="*/ 826796 w 4430130"/>
                  <a:gd name="connsiteY54" fmla="*/ 470858 h 3799846"/>
                  <a:gd name="connsiteX55" fmla="*/ 1086666 w 4430130"/>
                  <a:gd name="connsiteY55" fmla="*/ 690653 h 3799846"/>
                  <a:gd name="connsiteX56" fmla="*/ 1181430 w 4430130"/>
                  <a:gd name="connsiteY56" fmla="*/ 835486 h 3799846"/>
                  <a:gd name="connsiteX57" fmla="*/ 1190010 w 4430130"/>
                  <a:gd name="connsiteY57" fmla="*/ 945902 h 3799846"/>
                  <a:gd name="connsiteX58" fmla="*/ 1196800 w 4430130"/>
                  <a:gd name="connsiteY58" fmla="*/ 1180125 h 3799846"/>
                  <a:gd name="connsiteX59" fmla="*/ 1154368 w 4430130"/>
                  <a:gd name="connsiteY59" fmla="*/ 1329955 h 3799846"/>
                  <a:gd name="connsiteX60" fmla="*/ 935610 w 4430130"/>
                  <a:gd name="connsiteY60" fmla="*/ 1648758 h 3799846"/>
                  <a:gd name="connsiteX61" fmla="*/ 770220 w 4430130"/>
                  <a:gd name="connsiteY61" fmla="*/ 1904007 h 3799846"/>
                  <a:gd name="connsiteX62" fmla="*/ 737878 w 4430130"/>
                  <a:gd name="connsiteY62" fmla="*/ 1993113 h 3799846"/>
                  <a:gd name="connsiteX63" fmla="*/ 766637 w 4430130"/>
                  <a:gd name="connsiteY63" fmla="*/ 2092215 h 3799846"/>
                  <a:gd name="connsiteX64" fmla="*/ 920711 w 4430130"/>
                  <a:gd name="connsiteY64" fmla="*/ 2184055 h 3799846"/>
                  <a:gd name="connsiteX65" fmla="*/ 988036 w 4430130"/>
                  <a:gd name="connsiteY65" fmla="*/ 2218944 h 3799846"/>
                  <a:gd name="connsiteX66" fmla="*/ 1038388 w 4430130"/>
                  <a:gd name="connsiteY66" fmla="*/ 2335300 h 3799846"/>
                  <a:gd name="connsiteX67" fmla="*/ 849615 w 4430130"/>
                  <a:gd name="connsiteY67" fmla="*/ 2678713 h 3799846"/>
                  <a:gd name="connsiteX68" fmla="*/ 666876 w 4430130"/>
                  <a:gd name="connsiteY68" fmla="*/ 2739720 h 3799846"/>
                  <a:gd name="connsiteX69" fmla="*/ 606623 w 4430130"/>
                  <a:gd name="connsiteY69" fmla="*/ 2740097 h 3799846"/>
                  <a:gd name="connsiteX70" fmla="*/ 511483 w 4430130"/>
                  <a:gd name="connsiteY70" fmla="*/ 2821943 h 3799846"/>
                  <a:gd name="connsiteX71" fmla="*/ 504128 w 4430130"/>
                  <a:gd name="connsiteY71" fmla="*/ 2929248 h 3799846"/>
                  <a:gd name="connsiteX72" fmla="*/ 495170 w 4430130"/>
                  <a:gd name="connsiteY72" fmla="*/ 2967530 h 3799846"/>
                  <a:gd name="connsiteX73" fmla="*/ 343642 w 4430130"/>
                  <a:gd name="connsiteY73" fmla="*/ 2760464 h 3799846"/>
                  <a:gd name="connsiteX74" fmla="*/ 119698 w 4430130"/>
                  <a:gd name="connsiteY74" fmla="*/ 2292303 h 3799846"/>
                  <a:gd name="connsiteX75" fmla="*/ 12016 w 4430130"/>
                  <a:gd name="connsiteY75" fmla="*/ 1781804 h 3799846"/>
                  <a:gd name="connsiteX76" fmla="*/ 135 w 4430130"/>
                  <a:gd name="connsiteY76" fmla="*/ 1538624 h 3799846"/>
                  <a:gd name="connsiteX77" fmla="*/ 16259 w 4430130"/>
                  <a:gd name="connsiteY77" fmla="*/ 1334010 h 3799846"/>
                  <a:gd name="connsiteX78" fmla="*/ 48036 w 4430130"/>
                  <a:gd name="connsiteY78" fmla="*/ 1136184 h 3799846"/>
                  <a:gd name="connsiteX79" fmla="*/ 89430 w 4430130"/>
                  <a:gd name="connsiteY79" fmla="*/ 966364 h 3799846"/>
                  <a:gd name="connsiteX80" fmla="*/ 160432 w 4430130"/>
                  <a:gd name="connsiteY80" fmla="*/ 761750 h 3799846"/>
                  <a:gd name="connsiteX81" fmla="*/ 328744 w 4430130"/>
                  <a:gd name="connsiteY81" fmla="*/ 427012 h 3799846"/>
                  <a:gd name="connsiteX82" fmla="*/ 526286 w 4430130"/>
                  <a:gd name="connsiteY82" fmla="*/ 153847 h 3799846"/>
                  <a:gd name="connsiteX83" fmla="*/ 671685 w 4430130"/>
                  <a:gd name="connsiteY83" fmla="*/ 2413 h 3799846"/>
                  <a:gd name="connsiteX84" fmla="*/ 684261 w 4430130"/>
                  <a:gd name="connsiteY84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82694 w 4430130"/>
                  <a:gd name="connsiteY13" fmla="*/ 3621134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0130" h="3799846">
                    <a:moveTo>
                      <a:pt x="4099115" y="430121"/>
                    </a:moveTo>
                    <a:cubicBezTo>
                      <a:pt x="4140604" y="483302"/>
                      <a:pt x="4168137" y="544498"/>
                      <a:pt x="4199159" y="603619"/>
                    </a:cubicBezTo>
                    <a:cubicBezTo>
                      <a:pt x="4249417" y="699326"/>
                      <a:pt x="4290435" y="799370"/>
                      <a:pt x="4322683" y="902243"/>
                    </a:cubicBezTo>
                    <a:cubicBezTo>
                      <a:pt x="4344653" y="972113"/>
                      <a:pt x="4363323" y="1043304"/>
                      <a:pt x="4379541" y="1115155"/>
                    </a:cubicBezTo>
                    <a:cubicBezTo>
                      <a:pt x="4401040" y="1210579"/>
                      <a:pt x="4413674" y="1307040"/>
                      <a:pt x="4424613" y="1403690"/>
                    </a:cubicBezTo>
                    <a:cubicBezTo>
                      <a:pt x="4433099" y="1478180"/>
                      <a:pt x="4426404" y="1553426"/>
                      <a:pt x="4429610" y="1628294"/>
                    </a:cubicBezTo>
                    <a:cubicBezTo>
                      <a:pt x="4433287" y="1716174"/>
                      <a:pt x="4416315" y="1802452"/>
                      <a:pt x="4415372" y="1889861"/>
                    </a:cubicBezTo>
                    <a:cubicBezTo>
                      <a:pt x="4413015" y="1957280"/>
                      <a:pt x="4398117" y="2022813"/>
                      <a:pt x="4384538" y="2088440"/>
                    </a:cubicBezTo>
                    <a:cubicBezTo>
                      <a:pt x="4373883" y="2139924"/>
                      <a:pt x="4359079" y="2190842"/>
                      <a:pt x="4343238" y="2240911"/>
                    </a:cubicBezTo>
                    <a:cubicBezTo>
                      <a:pt x="4301844" y="2371789"/>
                      <a:pt x="4250643" y="2499084"/>
                      <a:pt x="4186430" y="2620815"/>
                    </a:cubicBezTo>
                    <a:cubicBezTo>
                      <a:pt x="4114768" y="2756596"/>
                      <a:pt x="4028679" y="2882382"/>
                      <a:pt x="3932124" y="3001945"/>
                    </a:cubicBezTo>
                    <a:cubicBezTo>
                      <a:pt x="3856124" y="3096143"/>
                      <a:pt x="3768809" y="3179120"/>
                      <a:pt x="3681211" y="3261249"/>
                    </a:cubicBezTo>
                    <a:cubicBezTo>
                      <a:pt x="3616244" y="3322162"/>
                      <a:pt x="3541848" y="3373551"/>
                      <a:pt x="3468582" y="3425034"/>
                    </a:cubicBezTo>
                    <a:cubicBezTo>
                      <a:pt x="3341099" y="3505843"/>
                      <a:pt x="3178888" y="3575795"/>
                      <a:pt x="3082694" y="3621134"/>
                    </a:cubicBezTo>
                    <a:cubicBezTo>
                      <a:pt x="2986500" y="3666473"/>
                      <a:pt x="2975862" y="3657578"/>
                      <a:pt x="2891419" y="3697068"/>
                    </a:cubicBezTo>
                    <a:cubicBezTo>
                      <a:pt x="2789772" y="3727619"/>
                      <a:pt x="2687465" y="3754209"/>
                      <a:pt x="2581952" y="3769296"/>
                    </a:cubicBezTo>
                    <a:cubicBezTo>
                      <a:pt x="2507555" y="3779951"/>
                      <a:pt x="2433724" y="3794189"/>
                      <a:pt x="2358290" y="3795038"/>
                    </a:cubicBezTo>
                    <a:cubicBezTo>
                      <a:pt x="2333303" y="3800412"/>
                      <a:pt x="2307561" y="3792020"/>
                      <a:pt x="2282762" y="3799846"/>
                    </a:cubicBezTo>
                    <a:lnTo>
                      <a:pt x="2161785" y="3799846"/>
                    </a:lnTo>
                    <a:cubicBezTo>
                      <a:pt x="2139155" y="3792209"/>
                      <a:pt x="2115582" y="3799941"/>
                      <a:pt x="2092763" y="3795509"/>
                    </a:cubicBezTo>
                    <a:lnTo>
                      <a:pt x="2066644" y="3792774"/>
                    </a:lnTo>
                    <a:cubicBezTo>
                      <a:pt x="2056649" y="3781742"/>
                      <a:pt x="2060326" y="3769107"/>
                      <a:pt x="2062306" y="3756661"/>
                    </a:cubicBezTo>
                    <a:cubicBezTo>
                      <a:pt x="2081071" y="3636532"/>
                      <a:pt x="2125953" y="3524701"/>
                      <a:pt x="2172346" y="3413625"/>
                    </a:cubicBezTo>
                    <a:cubicBezTo>
                      <a:pt x="2202802" y="3340548"/>
                      <a:pt x="2232127" y="3266906"/>
                      <a:pt x="2267392" y="3195904"/>
                    </a:cubicBezTo>
                    <a:cubicBezTo>
                      <a:pt x="2300112" y="3129994"/>
                      <a:pt x="2341129" y="3070024"/>
                      <a:pt x="2394875" y="3019672"/>
                    </a:cubicBezTo>
                    <a:cubicBezTo>
                      <a:pt x="2426463" y="2990064"/>
                      <a:pt x="2444662" y="2955647"/>
                      <a:pt x="2449848" y="2912556"/>
                    </a:cubicBezTo>
                    <a:cubicBezTo>
                      <a:pt x="2463426" y="2799593"/>
                      <a:pt x="2441456" y="2697569"/>
                      <a:pt x="2369511" y="2606011"/>
                    </a:cubicBezTo>
                    <a:cubicBezTo>
                      <a:pt x="2307655" y="2527277"/>
                      <a:pt x="2243348" y="2450146"/>
                      <a:pt x="2199124" y="2358588"/>
                    </a:cubicBezTo>
                    <a:cubicBezTo>
                      <a:pt x="2144152" y="2244872"/>
                      <a:pt x="2125860" y="2125403"/>
                      <a:pt x="2135760" y="2001126"/>
                    </a:cubicBezTo>
                    <a:cubicBezTo>
                      <a:pt x="2143398" y="1905230"/>
                      <a:pt x="2217606" y="1853652"/>
                      <a:pt x="2308692" y="1877320"/>
                    </a:cubicBezTo>
                    <a:cubicBezTo>
                      <a:pt x="2363382" y="1876094"/>
                      <a:pt x="2412131" y="1900044"/>
                      <a:pt x="2463426" y="1913151"/>
                    </a:cubicBezTo>
                    <a:cubicBezTo>
                      <a:pt x="2503972" y="1923523"/>
                      <a:pt x="2542726" y="1938704"/>
                      <a:pt x="2582329" y="1951811"/>
                    </a:cubicBezTo>
                    <a:cubicBezTo>
                      <a:pt x="2632587" y="1968500"/>
                      <a:pt x="2682373" y="1986982"/>
                      <a:pt x="2733008" y="2001974"/>
                    </a:cubicBezTo>
                    <a:cubicBezTo>
                      <a:pt x="2782229" y="2016590"/>
                      <a:pt x="2829846" y="2034222"/>
                      <a:pt x="2876427" y="2054778"/>
                    </a:cubicBezTo>
                    <a:cubicBezTo>
                      <a:pt x="2933945" y="2080143"/>
                      <a:pt x="2989294" y="2110411"/>
                      <a:pt x="3046530" y="2136341"/>
                    </a:cubicBezTo>
                    <a:cubicBezTo>
                      <a:pt x="3091790" y="2156802"/>
                      <a:pt x="3136013" y="2179810"/>
                      <a:pt x="3183631" y="2194802"/>
                    </a:cubicBezTo>
                    <a:cubicBezTo>
                      <a:pt x="3255764" y="2214792"/>
                      <a:pt x="3327144" y="2239120"/>
                      <a:pt x="3402766" y="2241571"/>
                    </a:cubicBezTo>
                    <a:cubicBezTo>
                      <a:pt x="3463679" y="2243551"/>
                      <a:pt x="3523932" y="2232802"/>
                      <a:pt x="3578339" y="2206212"/>
                    </a:cubicBezTo>
                    <a:cubicBezTo>
                      <a:pt x="3662731" y="2165100"/>
                      <a:pt x="3736939" y="2109185"/>
                      <a:pt x="3793608" y="2032808"/>
                    </a:cubicBezTo>
                    <a:cubicBezTo>
                      <a:pt x="3851787" y="1954357"/>
                      <a:pt x="3841037" y="1889861"/>
                      <a:pt x="3761360" y="1832060"/>
                    </a:cubicBezTo>
                    <a:cubicBezTo>
                      <a:pt x="3721851" y="1803395"/>
                      <a:pt x="3679326" y="1779633"/>
                      <a:pt x="3636046" y="1757663"/>
                    </a:cubicBezTo>
                    <a:cubicBezTo>
                      <a:pt x="3594651" y="1736636"/>
                      <a:pt x="3554954" y="1712591"/>
                      <a:pt x="3513466" y="1691753"/>
                    </a:cubicBezTo>
                    <a:cubicBezTo>
                      <a:pt x="3469903" y="1663748"/>
                      <a:pt x="3426528" y="1635649"/>
                      <a:pt x="3390886" y="1597272"/>
                    </a:cubicBezTo>
                    <a:cubicBezTo>
                      <a:pt x="3329596" y="1531267"/>
                      <a:pt x="3319129" y="1462528"/>
                      <a:pt x="3359864" y="1381908"/>
                    </a:cubicBezTo>
                    <a:cubicBezTo>
                      <a:pt x="3387491" y="1327124"/>
                      <a:pt x="3430111" y="1284315"/>
                      <a:pt x="3474806" y="1243770"/>
                    </a:cubicBezTo>
                    <a:cubicBezTo>
                      <a:pt x="3550334" y="1175313"/>
                      <a:pt x="3634914" y="1119115"/>
                      <a:pt x="3721946" y="1066783"/>
                    </a:cubicBezTo>
                    <a:cubicBezTo>
                      <a:pt x="3912605" y="952218"/>
                      <a:pt x="4026416" y="784566"/>
                      <a:pt x="4071676" y="568448"/>
                    </a:cubicBezTo>
                    <a:cubicBezTo>
                      <a:pt x="4079880" y="529128"/>
                      <a:pt x="4088743" y="489902"/>
                      <a:pt x="4090723" y="449640"/>
                    </a:cubicBezTo>
                    <a:cubicBezTo>
                      <a:pt x="4091101" y="442285"/>
                      <a:pt x="4091949" y="434741"/>
                      <a:pt x="4099115" y="430121"/>
                    </a:cubicBezTo>
                    <a:close/>
                    <a:moveTo>
                      <a:pt x="684261" y="363"/>
                    </a:moveTo>
                    <a:cubicBezTo>
                      <a:pt x="688281" y="1141"/>
                      <a:pt x="692099" y="3074"/>
                      <a:pt x="695635" y="5242"/>
                    </a:cubicBezTo>
                    <a:cubicBezTo>
                      <a:pt x="751928" y="39282"/>
                      <a:pt x="806995" y="74547"/>
                      <a:pt x="838960" y="135648"/>
                    </a:cubicBezTo>
                    <a:cubicBezTo>
                      <a:pt x="880354" y="214665"/>
                      <a:pt x="874697" y="290382"/>
                      <a:pt x="823213" y="362233"/>
                    </a:cubicBezTo>
                    <a:cubicBezTo>
                      <a:pt x="790305" y="408059"/>
                      <a:pt x="790682" y="426352"/>
                      <a:pt x="826796" y="470858"/>
                    </a:cubicBezTo>
                    <a:cubicBezTo>
                      <a:pt x="899590" y="560530"/>
                      <a:pt x="985961" y="634266"/>
                      <a:pt x="1086666" y="690653"/>
                    </a:cubicBezTo>
                    <a:cubicBezTo>
                      <a:pt x="1144090" y="722807"/>
                      <a:pt x="1175301" y="771367"/>
                      <a:pt x="1181430" y="835486"/>
                    </a:cubicBezTo>
                    <a:cubicBezTo>
                      <a:pt x="1184919" y="872166"/>
                      <a:pt x="1191613" y="908751"/>
                      <a:pt x="1190010" y="945902"/>
                    </a:cubicBezTo>
                    <a:cubicBezTo>
                      <a:pt x="1186616" y="1024071"/>
                      <a:pt x="1192367" y="1102145"/>
                      <a:pt x="1196800" y="1180125"/>
                    </a:cubicBezTo>
                    <a:cubicBezTo>
                      <a:pt x="1200005" y="1235663"/>
                      <a:pt x="1183504" y="1284695"/>
                      <a:pt x="1154368" y="1329955"/>
                    </a:cubicBezTo>
                    <a:cubicBezTo>
                      <a:pt x="1084497" y="1438297"/>
                      <a:pt x="1010760" y="1543999"/>
                      <a:pt x="935610" y="1648758"/>
                    </a:cubicBezTo>
                    <a:cubicBezTo>
                      <a:pt x="876488" y="1731169"/>
                      <a:pt x="817650" y="1813863"/>
                      <a:pt x="770220" y="1904007"/>
                    </a:cubicBezTo>
                    <a:cubicBezTo>
                      <a:pt x="755416" y="1932200"/>
                      <a:pt x="744384" y="1961714"/>
                      <a:pt x="737878" y="1993113"/>
                    </a:cubicBezTo>
                    <a:cubicBezTo>
                      <a:pt x="729864" y="2031679"/>
                      <a:pt x="740613" y="2063927"/>
                      <a:pt x="766637" y="2092215"/>
                    </a:cubicBezTo>
                    <a:cubicBezTo>
                      <a:pt x="808786" y="2138135"/>
                      <a:pt x="865739" y="2159634"/>
                      <a:pt x="920711" y="2184055"/>
                    </a:cubicBezTo>
                    <a:cubicBezTo>
                      <a:pt x="944001" y="2194427"/>
                      <a:pt x="966349" y="2205648"/>
                      <a:pt x="988036" y="2218944"/>
                    </a:cubicBezTo>
                    <a:cubicBezTo>
                      <a:pt x="1032636" y="2246288"/>
                      <a:pt x="1049609" y="2286739"/>
                      <a:pt x="1038388" y="2335300"/>
                    </a:cubicBezTo>
                    <a:cubicBezTo>
                      <a:pt x="1008026" y="2467215"/>
                      <a:pt x="954751" y="2587626"/>
                      <a:pt x="849615" y="2678713"/>
                    </a:cubicBezTo>
                    <a:cubicBezTo>
                      <a:pt x="797471" y="2723973"/>
                      <a:pt x="733635" y="2737080"/>
                      <a:pt x="666876" y="2739720"/>
                    </a:cubicBezTo>
                    <a:cubicBezTo>
                      <a:pt x="646792" y="2740474"/>
                      <a:pt x="626708" y="2739343"/>
                      <a:pt x="606623" y="2740097"/>
                    </a:cubicBezTo>
                    <a:cubicBezTo>
                      <a:pt x="547974" y="2742455"/>
                      <a:pt x="522797" y="2764896"/>
                      <a:pt x="511483" y="2821943"/>
                    </a:cubicBezTo>
                    <a:cubicBezTo>
                      <a:pt x="504411" y="2857491"/>
                      <a:pt x="504128" y="2893228"/>
                      <a:pt x="504128" y="2929248"/>
                    </a:cubicBezTo>
                    <a:cubicBezTo>
                      <a:pt x="504128" y="2942260"/>
                      <a:pt x="507428" y="2956875"/>
                      <a:pt x="495170" y="2967530"/>
                    </a:cubicBezTo>
                    <a:cubicBezTo>
                      <a:pt x="436332" y="2904637"/>
                      <a:pt x="389940" y="2832504"/>
                      <a:pt x="343642" y="2760464"/>
                    </a:cubicBezTo>
                    <a:cubicBezTo>
                      <a:pt x="249444" y="2613746"/>
                      <a:pt x="175613" y="2457315"/>
                      <a:pt x="119698" y="2292303"/>
                    </a:cubicBezTo>
                    <a:cubicBezTo>
                      <a:pt x="63499" y="2126443"/>
                      <a:pt x="27008" y="1956622"/>
                      <a:pt x="12016" y="1781804"/>
                    </a:cubicBezTo>
                    <a:cubicBezTo>
                      <a:pt x="5038" y="1700713"/>
                      <a:pt x="1549" y="1619810"/>
                      <a:pt x="135" y="1538624"/>
                    </a:cubicBezTo>
                    <a:cubicBezTo>
                      <a:pt x="-1374" y="1469885"/>
                      <a:pt x="10130" y="1401995"/>
                      <a:pt x="16259" y="1334010"/>
                    </a:cubicBezTo>
                    <a:cubicBezTo>
                      <a:pt x="22199" y="1267911"/>
                      <a:pt x="32760" y="1201718"/>
                      <a:pt x="48036" y="1136184"/>
                    </a:cubicBezTo>
                    <a:cubicBezTo>
                      <a:pt x="61237" y="1079420"/>
                      <a:pt x="73023" y="1022374"/>
                      <a:pt x="89430" y="966364"/>
                    </a:cubicBezTo>
                    <a:cubicBezTo>
                      <a:pt x="109703" y="896965"/>
                      <a:pt x="134219" y="829169"/>
                      <a:pt x="160432" y="761750"/>
                    </a:cubicBezTo>
                    <a:cubicBezTo>
                      <a:pt x="205881" y="644638"/>
                      <a:pt x="263022" y="533939"/>
                      <a:pt x="328744" y="427012"/>
                    </a:cubicBezTo>
                    <a:cubicBezTo>
                      <a:pt x="387771" y="330834"/>
                      <a:pt x="453398" y="239936"/>
                      <a:pt x="526286" y="153847"/>
                    </a:cubicBezTo>
                    <a:cubicBezTo>
                      <a:pt x="571641" y="100194"/>
                      <a:pt x="617844" y="47768"/>
                      <a:pt x="671685" y="2413"/>
                    </a:cubicBezTo>
                    <a:cubicBezTo>
                      <a:pt x="676022" y="-38"/>
                      <a:pt x="680242" y="-415"/>
                      <a:pt x="684261" y="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9B61F49-9526-4857-A53D-E61A5B14C1F6}"/>
                  </a:ext>
                </a:extLst>
              </p:cNvPr>
              <p:cNvSpPr/>
              <p:nvPr/>
            </p:nvSpPr>
            <p:spPr>
              <a:xfrm>
                <a:off x="4551307" y="576748"/>
                <a:ext cx="3613090" cy="3894379"/>
              </a:xfrm>
              <a:custGeom>
                <a:avLst/>
                <a:gdLst>
                  <a:gd name="connsiteX0" fmla="*/ 1463640 w 3613090"/>
                  <a:gd name="connsiteY0" fmla="*/ 1895557 h 3894379"/>
                  <a:gd name="connsiteX1" fmla="*/ 1531588 w 3613090"/>
                  <a:gd name="connsiteY1" fmla="*/ 1897348 h 3894379"/>
                  <a:gd name="connsiteX2" fmla="*/ 1674913 w 3613090"/>
                  <a:gd name="connsiteY2" fmla="*/ 1928465 h 3894379"/>
                  <a:gd name="connsiteX3" fmla="*/ 1813522 w 3613090"/>
                  <a:gd name="connsiteY3" fmla="*/ 1978911 h 3894379"/>
                  <a:gd name="connsiteX4" fmla="*/ 1714610 w 3613090"/>
                  <a:gd name="connsiteY4" fmla="*/ 1993621 h 3894379"/>
                  <a:gd name="connsiteX5" fmla="*/ 1648228 w 3613090"/>
                  <a:gd name="connsiteY5" fmla="*/ 2108940 h 3894379"/>
                  <a:gd name="connsiteX6" fmla="*/ 1754495 w 3613090"/>
                  <a:gd name="connsiteY6" fmla="*/ 2533256 h 3894379"/>
                  <a:gd name="connsiteX7" fmla="*/ 1880658 w 3613090"/>
                  <a:gd name="connsiteY7" fmla="*/ 2702699 h 3894379"/>
                  <a:gd name="connsiteX8" fmla="*/ 1961656 w 3613090"/>
                  <a:gd name="connsiteY8" fmla="*/ 3022633 h 3894379"/>
                  <a:gd name="connsiteX9" fmla="*/ 1904703 w 3613090"/>
                  <a:gd name="connsiteY9" fmla="*/ 3128052 h 3894379"/>
                  <a:gd name="connsiteX10" fmla="*/ 1738560 w 3613090"/>
                  <a:gd name="connsiteY10" fmla="*/ 3390373 h 3894379"/>
                  <a:gd name="connsiteX11" fmla="*/ 1616074 w 3613090"/>
                  <a:gd name="connsiteY11" fmla="*/ 3698426 h 3894379"/>
                  <a:gd name="connsiteX12" fmla="*/ 1571380 w 3613090"/>
                  <a:gd name="connsiteY12" fmla="*/ 3894366 h 3894379"/>
                  <a:gd name="connsiteX13" fmla="*/ 1279262 w 3613090"/>
                  <a:gd name="connsiteY13" fmla="*/ 3856366 h 3894379"/>
                  <a:gd name="connsiteX14" fmla="*/ 1322165 w 3613090"/>
                  <a:gd name="connsiteY14" fmla="*/ 3694466 h 3894379"/>
                  <a:gd name="connsiteX15" fmla="*/ 1419380 w 3613090"/>
                  <a:gd name="connsiteY15" fmla="*/ 3453738 h 3894379"/>
                  <a:gd name="connsiteX16" fmla="*/ 1597310 w 3613090"/>
                  <a:gd name="connsiteY16" fmla="*/ 3142950 h 3894379"/>
                  <a:gd name="connsiteX17" fmla="*/ 1645399 w 3613090"/>
                  <a:gd name="connsiteY17" fmla="*/ 3099670 h 3894379"/>
                  <a:gd name="connsiteX18" fmla="*/ 1683399 w 3613090"/>
                  <a:gd name="connsiteY18" fmla="*/ 2992648 h 3894379"/>
                  <a:gd name="connsiteX19" fmla="*/ 1648605 w 3613090"/>
                  <a:gd name="connsiteY19" fmla="*/ 2760312 h 3894379"/>
                  <a:gd name="connsiteX20" fmla="*/ 1541772 w 3613090"/>
                  <a:gd name="connsiteY20" fmla="*/ 2603127 h 3894379"/>
                  <a:gd name="connsiteX21" fmla="*/ 1371103 w 3613090"/>
                  <a:gd name="connsiteY21" fmla="*/ 2306294 h 3894379"/>
                  <a:gd name="connsiteX22" fmla="*/ 1344607 w 3613090"/>
                  <a:gd name="connsiteY22" fmla="*/ 2019457 h 3894379"/>
                  <a:gd name="connsiteX23" fmla="*/ 1463640 w 3613090"/>
                  <a:gd name="connsiteY23" fmla="*/ 1895557 h 3894379"/>
                  <a:gd name="connsiteX24" fmla="*/ 3447701 w 3613090"/>
                  <a:gd name="connsiteY24" fmla="*/ 303713 h 3894379"/>
                  <a:gd name="connsiteX25" fmla="*/ 3500505 w 3613090"/>
                  <a:gd name="connsiteY25" fmla="*/ 363400 h 3894379"/>
                  <a:gd name="connsiteX26" fmla="*/ 3613090 w 3613090"/>
                  <a:gd name="connsiteY26" fmla="*/ 531806 h 3894379"/>
                  <a:gd name="connsiteX27" fmla="*/ 3469765 w 3613090"/>
                  <a:gd name="connsiteY27" fmla="*/ 966588 h 3894379"/>
                  <a:gd name="connsiteX28" fmla="*/ 3237712 w 3613090"/>
                  <a:gd name="connsiteY28" fmla="*/ 1176766 h 3894379"/>
                  <a:gd name="connsiteX29" fmla="*/ 2944745 w 3613090"/>
                  <a:gd name="connsiteY29" fmla="*/ 1399673 h 3894379"/>
                  <a:gd name="connsiteX30" fmla="*/ 2876949 w 3613090"/>
                  <a:gd name="connsiteY30" fmla="*/ 1494060 h 3894379"/>
                  <a:gd name="connsiteX31" fmla="*/ 2908443 w 3613090"/>
                  <a:gd name="connsiteY31" fmla="*/ 1691602 h 3894379"/>
                  <a:gd name="connsiteX32" fmla="*/ 3028289 w 3613090"/>
                  <a:gd name="connsiteY32" fmla="*/ 1788629 h 3894379"/>
                  <a:gd name="connsiteX33" fmla="*/ 3028198 w 3613090"/>
                  <a:gd name="connsiteY33" fmla="*/ 1788631 h 3894379"/>
                  <a:gd name="connsiteX34" fmla="*/ 3174995 w 3613090"/>
                  <a:gd name="connsiteY34" fmla="*/ 1862130 h 3894379"/>
                  <a:gd name="connsiteX35" fmla="*/ 3310411 w 3613090"/>
                  <a:gd name="connsiteY35" fmla="*/ 1954301 h 3894379"/>
                  <a:gd name="connsiteX36" fmla="*/ 3329740 w 3613090"/>
                  <a:gd name="connsiteY36" fmla="*/ 2117049 h 3894379"/>
                  <a:gd name="connsiteX37" fmla="*/ 3149170 w 3613090"/>
                  <a:gd name="connsiteY37" fmla="*/ 2286587 h 3894379"/>
                  <a:gd name="connsiteX38" fmla="*/ 2937485 w 3613090"/>
                  <a:gd name="connsiteY38" fmla="*/ 2351743 h 3894379"/>
                  <a:gd name="connsiteX39" fmla="*/ 2752011 w 3613090"/>
                  <a:gd name="connsiteY39" fmla="*/ 2319589 h 3894379"/>
                  <a:gd name="connsiteX40" fmla="*/ 2697416 w 3613090"/>
                  <a:gd name="connsiteY40" fmla="*/ 2296393 h 3894379"/>
                  <a:gd name="connsiteX41" fmla="*/ 3048089 w 3613090"/>
                  <a:gd name="connsiteY41" fmla="*/ 2147883 h 3894379"/>
                  <a:gd name="connsiteX42" fmla="*/ 3146719 w 3613090"/>
                  <a:gd name="connsiteY42" fmla="*/ 2031903 h 3894379"/>
                  <a:gd name="connsiteX43" fmla="*/ 3106079 w 3613090"/>
                  <a:gd name="connsiteY43" fmla="*/ 1854634 h 3894379"/>
                  <a:gd name="connsiteX44" fmla="*/ 3014898 w 3613090"/>
                  <a:gd name="connsiteY44" fmla="*/ 1788912 h 3894379"/>
                  <a:gd name="connsiteX45" fmla="*/ 3014989 w 3613090"/>
                  <a:gd name="connsiteY45" fmla="*/ 1788910 h 3894379"/>
                  <a:gd name="connsiteX46" fmla="*/ 2927974 w 3613090"/>
                  <a:gd name="connsiteY46" fmla="*/ 1746893 h 3894379"/>
                  <a:gd name="connsiteX47" fmla="*/ 2843287 w 3613090"/>
                  <a:gd name="connsiteY47" fmla="*/ 1700277 h 3894379"/>
                  <a:gd name="connsiteX48" fmla="*/ 2682047 w 3613090"/>
                  <a:gd name="connsiteY48" fmla="*/ 1575057 h 3894379"/>
                  <a:gd name="connsiteX49" fmla="*/ 2668375 w 3613090"/>
                  <a:gd name="connsiteY49" fmla="*/ 1356864 h 3894379"/>
                  <a:gd name="connsiteX50" fmla="*/ 2887133 w 3613090"/>
                  <a:gd name="connsiteY50" fmla="*/ 1140463 h 3894379"/>
                  <a:gd name="connsiteX51" fmla="*/ 3162372 w 3613090"/>
                  <a:gd name="connsiteY51" fmla="*/ 951501 h 3894379"/>
                  <a:gd name="connsiteX52" fmla="*/ 3398198 w 3613090"/>
                  <a:gd name="connsiteY52" fmla="*/ 592625 h 3894379"/>
                  <a:gd name="connsiteX53" fmla="*/ 3447701 w 3613090"/>
                  <a:gd name="connsiteY53" fmla="*/ 303713 h 3894379"/>
                  <a:gd name="connsiteX54" fmla="*/ 286460 w 3613090"/>
                  <a:gd name="connsiteY54" fmla="*/ 0 h 3894379"/>
                  <a:gd name="connsiteX55" fmla="*/ 389333 w 3613090"/>
                  <a:gd name="connsiteY55" fmla="*/ 42243 h 3894379"/>
                  <a:gd name="connsiteX56" fmla="*/ 548687 w 3613090"/>
                  <a:gd name="connsiteY56" fmla="*/ 202163 h 3894379"/>
                  <a:gd name="connsiteX57" fmla="*/ 525585 w 3613090"/>
                  <a:gd name="connsiteY57" fmla="*/ 398102 h 3894379"/>
                  <a:gd name="connsiteX58" fmla="*/ 500598 w 3613090"/>
                  <a:gd name="connsiteY58" fmla="*/ 494469 h 3894379"/>
                  <a:gd name="connsiteX59" fmla="*/ 542181 w 3613090"/>
                  <a:gd name="connsiteY59" fmla="*/ 548027 h 3894379"/>
                  <a:gd name="connsiteX60" fmla="*/ 794979 w 3613090"/>
                  <a:gd name="connsiteY60" fmla="*/ 755847 h 3894379"/>
                  <a:gd name="connsiteX61" fmla="*/ 893137 w 3613090"/>
                  <a:gd name="connsiteY61" fmla="*/ 892760 h 3894379"/>
                  <a:gd name="connsiteX62" fmla="*/ 902283 w 3613090"/>
                  <a:gd name="connsiteY62" fmla="*/ 1068992 h 3894379"/>
                  <a:gd name="connsiteX63" fmla="*/ 911996 w 3613090"/>
                  <a:gd name="connsiteY63" fmla="*/ 1232778 h 3894379"/>
                  <a:gd name="connsiteX64" fmla="*/ 856363 w 3613090"/>
                  <a:gd name="connsiteY64" fmla="*/ 1437864 h 3894379"/>
                  <a:gd name="connsiteX65" fmla="*/ 643545 w 3613090"/>
                  <a:gd name="connsiteY65" fmla="*/ 1747991 h 3894379"/>
                  <a:gd name="connsiteX66" fmla="*/ 476836 w 3613090"/>
                  <a:gd name="connsiteY66" fmla="*/ 1998055 h 3894379"/>
                  <a:gd name="connsiteX67" fmla="*/ 431199 w 3613090"/>
                  <a:gd name="connsiteY67" fmla="*/ 2163727 h 3894379"/>
                  <a:gd name="connsiteX68" fmla="*/ 452038 w 3613090"/>
                  <a:gd name="connsiteY68" fmla="*/ 2213701 h 3894379"/>
                  <a:gd name="connsiteX69" fmla="*/ 626384 w 3613090"/>
                  <a:gd name="connsiteY69" fmla="*/ 2325061 h 3894379"/>
                  <a:gd name="connsiteX70" fmla="*/ 710399 w 3613090"/>
                  <a:gd name="connsiteY70" fmla="*/ 2369944 h 3894379"/>
                  <a:gd name="connsiteX71" fmla="*/ 746230 w 3613090"/>
                  <a:gd name="connsiteY71" fmla="*/ 2500350 h 3894379"/>
                  <a:gd name="connsiteX72" fmla="*/ 623178 w 3613090"/>
                  <a:gd name="connsiteY72" fmla="*/ 2754374 h 3894379"/>
                  <a:gd name="connsiteX73" fmla="*/ 403289 w 3613090"/>
                  <a:gd name="connsiteY73" fmla="*/ 2885534 h 3894379"/>
                  <a:gd name="connsiteX74" fmla="*/ 264584 w 3613090"/>
                  <a:gd name="connsiteY74" fmla="*/ 2896567 h 3894379"/>
                  <a:gd name="connsiteX75" fmla="*/ 191319 w 3613090"/>
                  <a:gd name="connsiteY75" fmla="*/ 2999440 h 3894379"/>
                  <a:gd name="connsiteX76" fmla="*/ 189433 w 3613090"/>
                  <a:gd name="connsiteY76" fmla="*/ 3275339 h 3894379"/>
                  <a:gd name="connsiteX77" fmla="*/ 0 w 3613090"/>
                  <a:gd name="connsiteY77" fmla="*/ 3069121 h 3894379"/>
                  <a:gd name="connsiteX78" fmla="*/ 6506 w 3613090"/>
                  <a:gd name="connsiteY78" fmla="*/ 2927117 h 3894379"/>
                  <a:gd name="connsiteX79" fmla="*/ 111642 w 3613090"/>
                  <a:gd name="connsiteY79" fmla="*/ 2832919 h 3894379"/>
                  <a:gd name="connsiteX80" fmla="*/ 270619 w 3613090"/>
                  <a:gd name="connsiteY80" fmla="*/ 2816229 h 3894379"/>
                  <a:gd name="connsiteX81" fmla="*/ 422618 w 3613090"/>
                  <a:gd name="connsiteY81" fmla="*/ 2694592 h 3894379"/>
                  <a:gd name="connsiteX82" fmla="*/ 531055 w 3613090"/>
                  <a:gd name="connsiteY82" fmla="*/ 2463765 h 3894379"/>
                  <a:gd name="connsiteX83" fmla="*/ 476176 w 3613090"/>
                  <a:gd name="connsiteY83" fmla="*/ 2320440 h 3894379"/>
                  <a:gd name="connsiteX84" fmla="*/ 368212 w 3613090"/>
                  <a:gd name="connsiteY84" fmla="*/ 2269051 h 3894379"/>
                  <a:gd name="connsiteX85" fmla="*/ 275334 w 3613090"/>
                  <a:gd name="connsiteY85" fmla="*/ 2210213 h 3894379"/>
                  <a:gd name="connsiteX86" fmla="*/ 240445 w 3613090"/>
                  <a:gd name="connsiteY86" fmla="*/ 2067077 h 3894379"/>
                  <a:gd name="connsiteX87" fmla="*/ 375095 w 3613090"/>
                  <a:gd name="connsiteY87" fmla="*/ 1828517 h 3894379"/>
                  <a:gd name="connsiteX88" fmla="*/ 612052 w 3613090"/>
                  <a:gd name="connsiteY88" fmla="*/ 1486047 h 3894379"/>
                  <a:gd name="connsiteX89" fmla="*/ 688052 w 3613090"/>
                  <a:gd name="connsiteY89" fmla="*/ 1345363 h 3894379"/>
                  <a:gd name="connsiteX90" fmla="*/ 691257 w 3613090"/>
                  <a:gd name="connsiteY90" fmla="*/ 1225706 h 3894379"/>
                  <a:gd name="connsiteX91" fmla="*/ 685977 w 3613090"/>
                  <a:gd name="connsiteY91" fmla="*/ 1032878 h 3894379"/>
                  <a:gd name="connsiteX92" fmla="*/ 669476 w 3613090"/>
                  <a:gd name="connsiteY92" fmla="*/ 898700 h 3894379"/>
                  <a:gd name="connsiteX93" fmla="*/ 600831 w 3613090"/>
                  <a:gd name="connsiteY93" fmla="*/ 808180 h 3894379"/>
                  <a:gd name="connsiteX94" fmla="*/ 363214 w 3613090"/>
                  <a:gd name="connsiteY94" fmla="*/ 621669 h 3894379"/>
                  <a:gd name="connsiteX95" fmla="*/ 303056 w 3613090"/>
                  <a:gd name="connsiteY95" fmla="*/ 544915 h 3894379"/>
                  <a:gd name="connsiteX96" fmla="*/ 311730 w 3613090"/>
                  <a:gd name="connsiteY96" fmla="*/ 469859 h 3894379"/>
                  <a:gd name="connsiteX97" fmla="*/ 272128 w 3613090"/>
                  <a:gd name="connsiteY97" fmla="*/ 164729 h 3894379"/>
                  <a:gd name="connsiteX98" fmla="*/ 176327 w 3613090"/>
                  <a:gd name="connsiteY98" fmla="*/ 103910 h 3894379"/>
                  <a:gd name="connsiteX99" fmla="*/ 286460 w 3613090"/>
                  <a:gd name="connsiteY99" fmla="*/ 0 h 3894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3613090" h="3894379">
                    <a:moveTo>
                      <a:pt x="1463640" y="1895557"/>
                    </a:moveTo>
                    <a:cubicBezTo>
                      <a:pt x="1484654" y="1892699"/>
                      <a:pt x="1507544" y="1893341"/>
                      <a:pt x="1531588" y="1897348"/>
                    </a:cubicBezTo>
                    <a:cubicBezTo>
                      <a:pt x="1580054" y="1905363"/>
                      <a:pt x="1628238" y="1913189"/>
                      <a:pt x="1674913" y="1928465"/>
                    </a:cubicBezTo>
                    <a:cubicBezTo>
                      <a:pt x="1721776" y="1943740"/>
                      <a:pt x="1770525" y="1953546"/>
                      <a:pt x="1813522" y="1978911"/>
                    </a:cubicBezTo>
                    <a:cubicBezTo>
                      <a:pt x="1779766" y="1978723"/>
                      <a:pt x="1745538" y="1976554"/>
                      <a:pt x="1714610" y="1993621"/>
                    </a:cubicBezTo>
                    <a:cubicBezTo>
                      <a:pt x="1669349" y="2018514"/>
                      <a:pt x="1651906" y="2061228"/>
                      <a:pt x="1648228" y="2108940"/>
                    </a:cubicBezTo>
                    <a:cubicBezTo>
                      <a:pt x="1636536" y="2261883"/>
                      <a:pt x="1669915" y="2404735"/>
                      <a:pt x="1754495" y="2533256"/>
                    </a:cubicBezTo>
                    <a:cubicBezTo>
                      <a:pt x="1793155" y="2592000"/>
                      <a:pt x="1836058" y="2648198"/>
                      <a:pt x="1880658" y="2702699"/>
                    </a:cubicBezTo>
                    <a:cubicBezTo>
                      <a:pt x="1958073" y="2797369"/>
                      <a:pt x="1977591" y="2904485"/>
                      <a:pt x="1961656" y="3022633"/>
                    </a:cubicBezTo>
                    <a:cubicBezTo>
                      <a:pt x="1955715" y="3066385"/>
                      <a:pt x="1935914" y="3099010"/>
                      <a:pt x="1904703" y="3128052"/>
                    </a:cubicBezTo>
                    <a:cubicBezTo>
                      <a:pt x="1826440" y="3200846"/>
                      <a:pt x="1779011" y="3293441"/>
                      <a:pt x="1738560" y="3390373"/>
                    </a:cubicBezTo>
                    <a:cubicBezTo>
                      <a:pt x="1695940" y="3492398"/>
                      <a:pt x="1650962" y="3593385"/>
                      <a:pt x="1616074" y="3698426"/>
                    </a:cubicBezTo>
                    <a:cubicBezTo>
                      <a:pt x="1594858" y="3762262"/>
                      <a:pt x="1576849" y="3826947"/>
                      <a:pt x="1571380" y="3894366"/>
                    </a:cubicBezTo>
                    <a:cubicBezTo>
                      <a:pt x="1472278" y="3894932"/>
                      <a:pt x="1375535" y="3877582"/>
                      <a:pt x="1279262" y="3856366"/>
                    </a:cubicBezTo>
                    <a:cubicBezTo>
                      <a:pt x="1280770" y="3799036"/>
                      <a:pt x="1303683" y="3746893"/>
                      <a:pt x="1322165" y="3694466"/>
                    </a:cubicBezTo>
                    <a:cubicBezTo>
                      <a:pt x="1351018" y="3612903"/>
                      <a:pt x="1385341" y="3533320"/>
                      <a:pt x="1419380" y="3453738"/>
                    </a:cubicBezTo>
                    <a:cubicBezTo>
                      <a:pt x="1466621" y="3343416"/>
                      <a:pt x="1511127" y="3231396"/>
                      <a:pt x="1597310" y="3142950"/>
                    </a:cubicBezTo>
                    <a:cubicBezTo>
                      <a:pt x="1612585" y="3127298"/>
                      <a:pt x="1631632" y="3115982"/>
                      <a:pt x="1645399" y="3099670"/>
                    </a:cubicBezTo>
                    <a:cubicBezTo>
                      <a:pt x="1670952" y="3069214"/>
                      <a:pt x="1679816" y="3030365"/>
                      <a:pt x="1683399" y="2992648"/>
                    </a:cubicBezTo>
                    <a:cubicBezTo>
                      <a:pt x="1690848" y="2912971"/>
                      <a:pt x="1685756" y="2834614"/>
                      <a:pt x="1648605" y="2760312"/>
                    </a:cubicBezTo>
                    <a:cubicBezTo>
                      <a:pt x="1619940" y="2702793"/>
                      <a:pt x="1581658" y="2651970"/>
                      <a:pt x="1541772" y="2603127"/>
                    </a:cubicBezTo>
                    <a:cubicBezTo>
                      <a:pt x="1468318" y="2513172"/>
                      <a:pt x="1405331" y="2417465"/>
                      <a:pt x="1371103" y="2306294"/>
                    </a:cubicBezTo>
                    <a:cubicBezTo>
                      <a:pt x="1342438" y="2213322"/>
                      <a:pt x="1331971" y="2116106"/>
                      <a:pt x="1344607" y="2019457"/>
                    </a:cubicBezTo>
                    <a:cubicBezTo>
                      <a:pt x="1354437" y="1944212"/>
                      <a:pt x="1400599" y="1904132"/>
                      <a:pt x="1463640" y="1895557"/>
                    </a:cubicBezTo>
                    <a:close/>
                    <a:moveTo>
                      <a:pt x="3447701" y="303713"/>
                    </a:moveTo>
                    <a:cubicBezTo>
                      <a:pt x="3474197" y="315688"/>
                      <a:pt x="3484475" y="342373"/>
                      <a:pt x="3500505" y="363400"/>
                    </a:cubicBezTo>
                    <a:cubicBezTo>
                      <a:pt x="3541428" y="417241"/>
                      <a:pt x="3582162" y="471271"/>
                      <a:pt x="3613090" y="531806"/>
                    </a:cubicBezTo>
                    <a:cubicBezTo>
                      <a:pt x="3604320" y="689557"/>
                      <a:pt x="3558966" y="836182"/>
                      <a:pt x="3469765" y="966588"/>
                    </a:cubicBezTo>
                    <a:cubicBezTo>
                      <a:pt x="3409795" y="1054374"/>
                      <a:pt x="3328799" y="1121322"/>
                      <a:pt x="3237712" y="1176766"/>
                    </a:cubicBezTo>
                    <a:cubicBezTo>
                      <a:pt x="3132387" y="1240790"/>
                      <a:pt x="3029986" y="1309152"/>
                      <a:pt x="2944745" y="1399673"/>
                    </a:cubicBezTo>
                    <a:cubicBezTo>
                      <a:pt x="2918061" y="1428055"/>
                      <a:pt x="2893639" y="1458323"/>
                      <a:pt x="2876949" y="1494060"/>
                    </a:cubicBezTo>
                    <a:cubicBezTo>
                      <a:pt x="2843004" y="1566570"/>
                      <a:pt x="2854036" y="1632858"/>
                      <a:pt x="2908443" y="1691602"/>
                    </a:cubicBezTo>
                    <a:cubicBezTo>
                      <a:pt x="2943803" y="1729790"/>
                      <a:pt x="2988215" y="1756381"/>
                      <a:pt x="3028289" y="1788629"/>
                    </a:cubicBezTo>
                    <a:lnTo>
                      <a:pt x="3028198" y="1788631"/>
                    </a:lnTo>
                    <a:lnTo>
                      <a:pt x="3174995" y="1862130"/>
                    </a:lnTo>
                    <a:cubicBezTo>
                      <a:pt x="3223237" y="1887778"/>
                      <a:pt x="3269582" y="1916537"/>
                      <a:pt x="3310411" y="1954301"/>
                    </a:cubicBezTo>
                    <a:cubicBezTo>
                      <a:pt x="3361234" y="2001258"/>
                      <a:pt x="3366515" y="2058682"/>
                      <a:pt x="3329740" y="2117049"/>
                    </a:cubicBezTo>
                    <a:cubicBezTo>
                      <a:pt x="3284291" y="2189089"/>
                      <a:pt x="3218664" y="2239912"/>
                      <a:pt x="3149170" y="2286587"/>
                    </a:cubicBezTo>
                    <a:cubicBezTo>
                      <a:pt x="3085146" y="2329584"/>
                      <a:pt x="3012446" y="2348631"/>
                      <a:pt x="2937485" y="2351743"/>
                    </a:cubicBezTo>
                    <a:cubicBezTo>
                      <a:pt x="2874591" y="2354383"/>
                      <a:pt x="2812075" y="2340145"/>
                      <a:pt x="2752011" y="2319589"/>
                    </a:cubicBezTo>
                    <a:cubicBezTo>
                      <a:pt x="2733436" y="2313178"/>
                      <a:pt x="2712409" y="2311574"/>
                      <a:pt x="2697416" y="2296393"/>
                    </a:cubicBezTo>
                    <a:cubicBezTo>
                      <a:pt x="2833197" y="2291584"/>
                      <a:pt x="2949082" y="2241798"/>
                      <a:pt x="3048089" y="2147883"/>
                    </a:cubicBezTo>
                    <a:cubicBezTo>
                      <a:pt x="3085523" y="2112335"/>
                      <a:pt x="3121355" y="2077163"/>
                      <a:pt x="3146719" y="2031903"/>
                    </a:cubicBezTo>
                    <a:cubicBezTo>
                      <a:pt x="3185850" y="1961939"/>
                      <a:pt x="3168312" y="1907626"/>
                      <a:pt x="3106079" y="1854634"/>
                    </a:cubicBezTo>
                    <a:cubicBezTo>
                      <a:pt x="3077697" y="1830401"/>
                      <a:pt x="3045449" y="1810694"/>
                      <a:pt x="3014898" y="1788912"/>
                    </a:cubicBezTo>
                    <a:lnTo>
                      <a:pt x="3014989" y="1788910"/>
                    </a:lnTo>
                    <a:lnTo>
                      <a:pt x="2927974" y="1746893"/>
                    </a:lnTo>
                    <a:cubicBezTo>
                      <a:pt x="2899603" y="1731653"/>
                      <a:pt x="2871622" y="1715647"/>
                      <a:pt x="2843287" y="1700277"/>
                    </a:cubicBezTo>
                    <a:cubicBezTo>
                      <a:pt x="2782751" y="1667369"/>
                      <a:pt x="2726836" y="1628898"/>
                      <a:pt x="2682047" y="1575057"/>
                    </a:cubicBezTo>
                    <a:cubicBezTo>
                      <a:pt x="2622077" y="1502734"/>
                      <a:pt x="2623398" y="1433147"/>
                      <a:pt x="2668375" y="1356864"/>
                    </a:cubicBezTo>
                    <a:cubicBezTo>
                      <a:pt x="2722498" y="1265212"/>
                      <a:pt x="2806136" y="1204676"/>
                      <a:pt x="2887133" y="1140463"/>
                    </a:cubicBezTo>
                    <a:cubicBezTo>
                      <a:pt x="2974542" y="1071064"/>
                      <a:pt x="3078264" y="1025804"/>
                      <a:pt x="3162372" y="951501"/>
                    </a:cubicBezTo>
                    <a:cubicBezTo>
                      <a:pt x="3273732" y="853155"/>
                      <a:pt x="3353220" y="734912"/>
                      <a:pt x="3398198" y="592625"/>
                    </a:cubicBezTo>
                    <a:cubicBezTo>
                      <a:pt x="3427994" y="498238"/>
                      <a:pt x="3448267" y="403003"/>
                      <a:pt x="3447701" y="303713"/>
                    </a:cubicBezTo>
                    <a:close/>
                    <a:moveTo>
                      <a:pt x="286460" y="0"/>
                    </a:moveTo>
                    <a:cubicBezTo>
                      <a:pt x="324648" y="4526"/>
                      <a:pt x="357368" y="24045"/>
                      <a:pt x="389333" y="42243"/>
                    </a:cubicBezTo>
                    <a:cubicBezTo>
                      <a:pt x="456563" y="80714"/>
                      <a:pt x="522380" y="123523"/>
                      <a:pt x="548687" y="202163"/>
                    </a:cubicBezTo>
                    <a:cubicBezTo>
                      <a:pt x="571318" y="270053"/>
                      <a:pt x="572355" y="337189"/>
                      <a:pt x="525585" y="398102"/>
                    </a:cubicBezTo>
                    <a:cubicBezTo>
                      <a:pt x="503804" y="426390"/>
                      <a:pt x="480891" y="456469"/>
                      <a:pt x="500598" y="494469"/>
                    </a:cubicBezTo>
                    <a:cubicBezTo>
                      <a:pt x="510876" y="514176"/>
                      <a:pt x="527000" y="531337"/>
                      <a:pt x="542181" y="548027"/>
                    </a:cubicBezTo>
                    <a:cubicBezTo>
                      <a:pt x="616295" y="629496"/>
                      <a:pt x="695877" y="703609"/>
                      <a:pt x="794979" y="755847"/>
                    </a:cubicBezTo>
                    <a:cubicBezTo>
                      <a:pt x="848160" y="783852"/>
                      <a:pt x="882482" y="826850"/>
                      <a:pt x="893137" y="892760"/>
                    </a:cubicBezTo>
                    <a:cubicBezTo>
                      <a:pt x="902755" y="952070"/>
                      <a:pt x="898983" y="1010342"/>
                      <a:pt x="902283" y="1068992"/>
                    </a:cubicBezTo>
                    <a:cubicBezTo>
                      <a:pt x="905395" y="1123588"/>
                      <a:pt x="901812" y="1177900"/>
                      <a:pt x="911996" y="1232778"/>
                    </a:cubicBezTo>
                    <a:cubicBezTo>
                      <a:pt x="926045" y="1308118"/>
                      <a:pt x="896909" y="1374311"/>
                      <a:pt x="856363" y="1437864"/>
                    </a:cubicBezTo>
                    <a:cubicBezTo>
                      <a:pt x="788850" y="1543566"/>
                      <a:pt x="715774" y="1645496"/>
                      <a:pt x="643545" y="1747991"/>
                    </a:cubicBezTo>
                    <a:cubicBezTo>
                      <a:pt x="585744" y="1830026"/>
                      <a:pt x="527471" y="1911589"/>
                      <a:pt x="476836" y="1998055"/>
                    </a:cubicBezTo>
                    <a:cubicBezTo>
                      <a:pt x="447512" y="2048124"/>
                      <a:pt x="423939" y="2101776"/>
                      <a:pt x="431199" y="2163727"/>
                    </a:cubicBezTo>
                    <a:cubicBezTo>
                      <a:pt x="433556" y="2183528"/>
                      <a:pt x="439780" y="2198709"/>
                      <a:pt x="452038" y="2213701"/>
                    </a:cubicBezTo>
                    <a:cubicBezTo>
                      <a:pt x="498147" y="2269900"/>
                      <a:pt x="561039" y="2299696"/>
                      <a:pt x="626384" y="2325061"/>
                    </a:cubicBezTo>
                    <a:cubicBezTo>
                      <a:pt x="656369" y="2336753"/>
                      <a:pt x="684374" y="2352028"/>
                      <a:pt x="710399" y="2369944"/>
                    </a:cubicBezTo>
                    <a:cubicBezTo>
                      <a:pt x="744815" y="2393517"/>
                      <a:pt x="760374" y="2460276"/>
                      <a:pt x="746230" y="2500350"/>
                    </a:cubicBezTo>
                    <a:cubicBezTo>
                      <a:pt x="714830" y="2589739"/>
                      <a:pt x="677773" y="2676300"/>
                      <a:pt x="623178" y="2754374"/>
                    </a:cubicBezTo>
                    <a:cubicBezTo>
                      <a:pt x="569714" y="2830845"/>
                      <a:pt x="502201" y="2885157"/>
                      <a:pt x="403289" y="2885534"/>
                    </a:cubicBezTo>
                    <a:cubicBezTo>
                      <a:pt x="356708" y="2885723"/>
                      <a:pt x="310693" y="2892229"/>
                      <a:pt x="264584" y="2896567"/>
                    </a:cubicBezTo>
                    <a:cubicBezTo>
                      <a:pt x="227150" y="2900149"/>
                      <a:pt x="191979" y="2948804"/>
                      <a:pt x="191319" y="2999440"/>
                    </a:cubicBezTo>
                    <a:cubicBezTo>
                      <a:pt x="190093" y="3091375"/>
                      <a:pt x="189999" y="3183404"/>
                      <a:pt x="189433" y="3275339"/>
                    </a:cubicBezTo>
                    <a:cubicBezTo>
                      <a:pt x="118148" y="3214049"/>
                      <a:pt x="55632" y="3144744"/>
                      <a:pt x="0" y="3069121"/>
                    </a:cubicBezTo>
                    <a:cubicBezTo>
                      <a:pt x="3489" y="3021881"/>
                      <a:pt x="-1037" y="2974546"/>
                      <a:pt x="6506" y="2927117"/>
                    </a:cubicBezTo>
                    <a:cubicBezTo>
                      <a:pt x="16690" y="2863376"/>
                      <a:pt x="47241" y="2833485"/>
                      <a:pt x="111642" y="2832919"/>
                    </a:cubicBezTo>
                    <a:cubicBezTo>
                      <a:pt x="165200" y="2832448"/>
                      <a:pt x="218664" y="2834522"/>
                      <a:pt x="270619" y="2816229"/>
                    </a:cubicBezTo>
                    <a:cubicBezTo>
                      <a:pt x="335869" y="2793316"/>
                      <a:pt x="386504" y="2753054"/>
                      <a:pt x="422618" y="2694592"/>
                    </a:cubicBezTo>
                    <a:cubicBezTo>
                      <a:pt x="467596" y="2621799"/>
                      <a:pt x="509839" y="2547496"/>
                      <a:pt x="531055" y="2463765"/>
                    </a:cubicBezTo>
                    <a:cubicBezTo>
                      <a:pt x="549253" y="2391914"/>
                      <a:pt x="537466" y="2364758"/>
                      <a:pt x="476176" y="2320440"/>
                    </a:cubicBezTo>
                    <a:cubicBezTo>
                      <a:pt x="443174" y="2296584"/>
                      <a:pt x="403100" y="2288569"/>
                      <a:pt x="368212" y="2269051"/>
                    </a:cubicBezTo>
                    <a:cubicBezTo>
                      <a:pt x="336152" y="2251041"/>
                      <a:pt x="302961" y="2235860"/>
                      <a:pt x="275334" y="2210213"/>
                    </a:cubicBezTo>
                    <a:cubicBezTo>
                      <a:pt x="231488" y="2169478"/>
                      <a:pt x="221964" y="2122615"/>
                      <a:pt x="240445" y="2067077"/>
                    </a:cubicBezTo>
                    <a:cubicBezTo>
                      <a:pt x="269865" y="1978725"/>
                      <a:pt x="323611" y="1904140"/>
                      <a:pt x="375095" y="1828517"/>
                    </a:cubicBezTo>
                    <a:cubicBezTo>
                      <a:pt x="453169" y="1713763"/>
                      <a:pt x="537372" y="1603347"/>
                      <a:pt x="612052" y="1486047"/>
                    </a:cubicBezTo>
                    <a:cubicBezTo>
                      <a:pt x="640905" y="1440693"/>
                      <a:pt x="674850" y="1398827"/>
                      <a:pt x="688052" y="1345363"/>
                    </a:cubicBezTo>
                    <a:cubicBezTo>
                      <a:pt x="697858" y="1305760"/>
                      <a:pt x="695877" y="1264837"/>
                      <a:pt x="691257" y="1225706"/>
                    </a:cubicBezTo>
                    <a:cubicBezTo>
                      <a:pt x="683620" y="1161304"/>
                      <a:pt x="689937" y="1096997"/>
                      <a:pt x="685977" y="1032878"/>
                    </a:cubicBezTo>
                    <a:cubicBezTo>
                      <a:pt x="683148" y="987995"/>
                      <a:pt x="680131" y="943112"/>
                      <a:pt x="669476" y="898700"/>
                    </a:cubicBezTo>
                    <a:cubicBezTo>
                      <a:pt x="659481" y="857117"/>
                      <a:pt x="634871" y="828170"/>
                      <a:pt x="600831" y="808180"/>
                    </a:cubicBezTo>
                    <a:cubicBezTo>
                      <a:pt x="512951" y="756696"/>
                      <a:pt x="431293" y="697763"/>
                      <a:pt x="363214" y="621669"/>
                    </a:cubicBezTo>
                    <a:cubicBezTo>
                      <a:pt x="341621" y="597531"/>
                      <a:pt x="319274" y="573863"/>
                      <a:pt x="303056" y="544915"/>
                    </a:cubicBezTo>
                    <a:cubicBezTo>
                      <a:pt x="287026" y="516345"/>
                      <a:pt x="291364" y="492677"/>
                      <a:pt x="311730" y="469859"/>
                    </a:cubicBezTo>
                    <a:cubicBezTo>
                      <a:pt x="397254" y="374058"/>
                      <a:pt x="369815" y="240823"/>
                      <a:pt x="272128" y="164729"/>
                    </a:cubicBezTo>
                    <a:cubicBezTo>
                      <a:pt x="242331" y="141533"/>
                      <a:pt x="211969" y="118243"/>
                      <a:pt x="176327" y="103910"/>
                    </a:cubicBezTo>
                    <a:cubicBezTo>
                      <a:pt x="208009" y="63930"/>
                      <a:pt x="246763" y="31494"/>
                      <a:pt x="286460" y="0"/>
                    </a:cubicBezTo>
                    <a:close/>
                  </a:path>
                </a:pathLst>
              </a:custGeom>
              <a:solidFill>
                <a:srgbClr val="5DBB62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F7DD1C-7891-49E3-8916-BB4AE40C9705}"/>
                  </a:ext>
                </a:extLst>
              </p:cNvPr>
              <p:cNvSpPr/>
              <p:nvPr/>
            </p:nvSpPr>
            <p:spPr>
              <a:xfrm>
                <a:off x="5900713" y="518876"/>
                <a:ext cx="1235094" cy="1098958"/>
              </a:xfrm>
              <a:custGeom>
                <a:avLst/>
                <a:gdLst>
                  <a:gd name="connsiteX0" fmla="*/ 571 w 1235094"/>
                  <a:gd name="connsiteY0" fmla="*/ 654934 h 1098958"/>
                  <a:gd name="connsiteX1" fmla="*/ 24804 w 1235094"/>
                  <a:gd name="connsiteY1" fmla="*/ 678507 h 1098958"/>
                  <a:gd name="connsiteX2" fmla="*/ 537095 w 1235094"/>
                  <a:gd name="connsiteY2" fmla="*/ 1060391 h 1098958"/>
                  <a:gd name="connsiteX3" fmla="*/ 1120953 w 1235094"/>
                  <a:gd name="connsiteY3" fmla="*/ 962138 h 1098958"/>
                  <a:gd name="connsiteX4" fmla="*/ 1073430 w 1235094"/>
                  <a:gd name="connsiteY4" fmla="*/ 1025880 h 1098958"/>
                  <a:gd name="connsiteX5" fmla="*/ 136635 w 1235094"/>
                  <a:gd name="connsiteY5" fmla="*/ 876710 h 1098958"/>
                  <a:gd name="connsiteX6" fmla="*/ 8869 w 1235094"/>
                  <a:gd name="connsiteY6" fmla="*/ 693782 h 1098958"/>
                  <a:gd name="connsiteX7" fmla="*/ 571 w 1235094"/>
                  <a:gd name="connsiteY7" fmla="*/ 654934 h 1098958"/>
                  <a:gd name="connsiteX8" fmla="*/ 1201256 w 1235094"/>
                  <a:gd name="connsiteY8" fmla="*/ 249936 h 1098958"/>
                  <a:gd name="connsiteX9" fmla="*/ 1230804 w 1235094"/>
                  <a:gd name="connsiteY9" fmla="*/ 287194 h 1098958"/>
                  <a:gd name="connsiteX10" fmla="*/ 1163668 w 1235094"/>
                  <a:gd name="connsiteY10" fmla="*/ 470969 h 1098958"/>
                  <a:gd name="connsiteX11" fmla="*/ 1097004 w 1235094"/>
                  <a:gd name="connsiteY11" fmla="*/ 447396 h 1098958"/>
                  <a:gd name="connsiteX12" fmla="*/ 1091912 w 1235094"/>
                  <a:gd name="connsiteY12" fmla="*/ 410056 h 1098958"/>
                  <a:gd name="connsiteX13" fmla="*/ 1156502 w 1235094"/>
                  <a:gd name="connsiteY13" fmla="*/ 263809 h 1098958"/>
                  <a:gd name="connsiteX14" fmla="*/ 1201256 w 1235094"/>
                  <a:gd name="connsiteY14" fmla="*/ 249936 h 1098958"/>
                  <a:gd name="connsiteX15" fmla="*/ 366299 w 1235094"/>
                  <a:gd name="connsiteY15" fmla="*/ 457 h 1098958"/>
                  <a:gd name="connsiteX16" fmla="*/ 383776 w 1235094"/>
                  <a:gd name="connsiteY16" fmla="*/ 1488 h 1098958"/>
                  <a:gd name="connsiteX17" fmla="*/ 420645 w 1235094"/>
                  <a:gd name="connsiteY17" fmla="*/ 52406 h 1098958"/>
                  <a:gd name="connsiteX18" fmla="*/ 422908 w 1235094"/>
                  <a:gd name="connsiteY18" fmla="*/ 86823 h 1098958"/>
                  <a:gd name="connsiteX19" fmla="*/ 376893 w 1235094"/>
                  <a:gd name="connsiteY19" fmla="*/ 214589 h 1098958"/>
                  <a:gd name="connsiteX20" fmla="*/ 294387 w 1235094"/>
                  <a:gd name="connsiteY20" fmla="*/ 195824 h 1098958"/>
                  <a:gd name="connsiteX21" fmla="*/ 327672 w 1235094"/>
                  <a:gd name="connsiteY21" fmla="*/ 28833 h 1098958"/>
                  <a:gd name="connsiteX22" fmla="*/ 366299 w 1235094"/>
                  <a:gd name="connsiteY22" fmla="*/ 457 h 109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94" h="1098958">
                    <a:moveTo>
                      <a:pt x="571" y="654934"/>
                    </a:moveTo>
                    <a:cubicBezTo>
                      <a:pt x="15846" y="657103"/>
                      <a:pt x="20184" y="668229"/>
                      <a:pt x="24804" y="678507"/>
                    </a:cubicBezTo>
                    <a:cubicBezTo>
                      <a:pt x="125697" y="899528"/>
                      <a:pt x="300704" y="1021637"/>
                      <a:pt x="537095" y="1060391"/>
                    </a:cubicBezTo>
                    <a:cubicBezTo>
                      <a:pt x="740578" y="1093676"/>
                      <a:pt x="934631" y="1065766"/>
                      <a:pt x="1120953" y="962138"/>
                    </a:cubicBezTo>
                    <a:cubicBezTo>
                      <a:pt x="1115861" y="996178"/>
                      <a:pt x="1098889" y="1015131"/>
                      <a:pt x="1073430" y="1025880"/>
                    </a:cubicBezTo>
                    <a:cubicBezTo>
                      <a:pt x="769526" y="1154401"/>
                      <a:pt x="385190" y="1118664"/>
                      <a:pt x="136635" y="876710"/>
                    </a:cubicBezTo>
                    <a:cubicBezTo>
                      <a:pt x="82417" y="823906"/>
                      <a:pt x="36780" y="764973"/>
                      <a:pt x="8869" y="693782"/>
                    </a:cubicBezTo>
                    <a:cubicBezTo>
                      <a:pt x="4060" y="681524"/>
                      <a:pt x="-1880" y="669455"/>
                      <a:pt x="571" y="654934"/>
                    </a:cubicBezTo>
                    <a:close/>
                    <a:moveTo>
                      <a:pt x="1201256" y="249936"/>
                    </a:moveTo>
                    <a:cubicBezTo>
                      <a:pt x="1214138" y="254097"/>
                      <a:pt x="1224487" y="266780"/>
                      <a:pt x="1230804" y="287194"/>
                    </a:cubicBezTo>
                    <a:cubicBezTo>
                      <a:pt x="1247777" y="342355"/>
                      <a:pt x="1212135" y="439947"/>
                      <a:pt x="1163668" y="470969"/>
                    </a:cubicBezTo>
                    <a:cubicBezTo>
                      <a:pt x="1134344" y="489733"/>
                      <a:pt x="1106999" y="480587"/>
                      <a:pt x="1097004" y="447396"/>
                    </a:cubicBezTo>
                    <a:cubicBezTo>
                      <a:pt x="1093137" y="434384"/>
                      <a:pt x="1093232" y="420334"/>
                      <a:pt x="1091912" y="410056"/>
                    </a:cubicBezTo>
                    <a:cubicBezTo>
                      <a:pt x="1095401" y="350747"/>
                      <a:pt x="1112373" y="300677"/>
                      <a:pt x="1156502" y="263809"/>
                    </a:cubicBezTo>
                    <a:cubicBezTo>
                      <a:pt x="1172956" y="250137"/>
                      <a:pt x="1188373" y="245776"/>
                      <a:pt x="1201256" y="249936"/>
                    </a:cubicBezTo>
                    <a:close/>
                    <a:moveTo>
                      <a:pt x="366299" y="457"/>
                    </a:moveTo>
                    <a:cubicBezTo>
                      <a:pt x="371713" y="-363"/>
                      <a:pt x="377530" y="-115"/>
                      <a:pt x="383776" y="1488"/>
                    </a:cubicBezTo>
                    <a:cubicBezTo>
                      <a:pt x="408575" y="7900"/>
                      <a:pt x="415270" y="30813"/>
                      <a:pt x="420645" y="52406"/>
                    </a:cubicBezTo>
                    <a:cubicBezTo>
                      <a:pt x="423379" y="63438"/>
                      <a:pt x="422342" y="75413"/>
                      <a:pt x="422908" y="86823"/>
                    </a:cubicBezTo>
                    <a:cubicBezTo>
                      <a:pt x="421682" y="134723"/>
                      <a:pt x="409612" y="178758"/>
                      <a:pt x="376893" y="214589"/>
                    </a:cubicBezTo>
                    <a:cubicBezTo>
                      <a:pt x="344362" y="250231"/>
                      <a:pt x="307588" y="242028"/>
                      <a:pt x="294387" y="195824"/>
                    </a:cubicBezTo>
                    <a:cubicBezTo>
                      <a:pt x="276943" y="135006"/>
                      <a:pt x="292124" y="79279"/>
                      <a:pt x="327672" y="28833"/>
                    </a:cubicBezTo>
                    <a:cubicBezTo>
                      <a:pt x="337432" y="14972"/>
                      <a:pt x="350055" y="2914"/>
                      <a:pt x="366299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99BDDF-410B-42B2-944E-299E1E1E907E}"/>
              </a:ext>
            </a:extLst>
          </p:cNvPr>
          <p:cNvSpPr/>
          <p:nvPr/>
        </p:nvSpPr>
        <p:spPr>
          <a:xfrm>
            <a:off x="94" y="5100807"/>
            <a:ext cx="1468886" cy="1758646"/>
          </a:xfrm>
          <a:custGeom>
            <a:avLst/>
            <a:gdLst>
              <a:gd name="connsiteX0" fmla="*/ 1206376 w 1468886"/>
              <a:gd name="connsiteY0" fmla="*/ 716527 h 1758646"/>
              <a:gd name="connsiteX1" fmla="*/ 1192610 w 1468886"/>
              <a:gd name="connsiteY1" fmla="*/ 735197 h 1758646"/>
              <a:gd name="connsiteX2" fmla="*/ 1024958 w 1468886"/>
              <a:gd name="connsiteY2" fmla="*/ 1161210 h 1758646"/>
              <a:gd name="connsiteX3" fmla="*/ 839296 w 1468886"/>
              <a:gd name="connsiteY3" fmla="*/ 1245696 h 1758646"/>
              <a:gd name="connsiteX4" fmla="*/ 803559 w 1468886"/>
              <a:gd name="connsiteY4" fmla="*/ 1235230 h 1758646"/>
              <a:gd name="connsiteX5" fmla="*/ 857589 w 1468886"/>
              <a:gd name="connsiteY5" fmla="*/ 1298311 h 1758646"/>
              <a:gd name="connsiteX6" fmla="*/ 869281 w 1468886"/>
              <a:gd name="connsiteY6" fmla="*/ 1342817 h 1758646"/>
              <a:gd name="connsiteX7" fmla="*/ 736046 w 1468886"/>
              <a:gd name="connsiteY7" fmla="*/ 1572702 h 1758646"/>
              <a:gd name="connsiteX8" fmla="*/ 533223 w 1468886"/>
              <a:gd name="connsiteY8" fmla="*/ 1758647 h 1758646"/>
              <a:gd name="connsiteX9" fmla="*/ 0 w 1468886"/>
              <a:gd name="connsiteY9" fmla="*/ 1758647 h 1758646"/>
              <a:gd name="connsiteX10" fmla="*/ 943 w 1468886"/>
              <a:gd name="connsiteY10" fmla="*/ 1257106 h 1758646"/>
              <a:gd name="connsiteX11" fmla="*/ 102213 w 1468886"/>
              <a:gd name="connsiteY11" fmla="*/ 1078327 h 1758646"/>
              <a:gd name="connsiteX12" fmla="*/ 152376 w 1468886"/>
              <a:gd name="connsiteY12" fmla="*/ 1061355 h 1758646"/>
              <a:gd name="connsiteX13" fmla="*/ 214232 w 1468886"/>
              <a:gd name="connsiteY13" fmla="*/ 1083891 h 1758646"/>
              <a:gd name="connsiteX14" fmla="*/ 162466 w 1468886"/>
              <a:gd name="connsiteY14" fmla="*/ 1022978 h 1758646"/>
              <a:gd name="connsiteX15" fmla="*/ 166049 w 1468886"/>
              <a:gd name="connsiteY15" fmla="*/ 968854 h 1758646"/>
              <a:gd name="connsiteX16" fmla="*/ 326063 w 1468886"/>
              <a:gd name="connsiteY16" fmla="*/ 815534 h 1758646"/>
              <a:gd name="connsiteX17" fmla="*/ 600265 w 1468886"/>
              <a:gd name="connsiteY17" fmla="*/ 547838 h 1758646"/>
              <a:gd name="connsiteX18" fmla="*/ 634210 w 1468886"/>
              <a:gd name="connsiteY18" fmla="*/ 526717 h 1758646"/>
              <a:gd name="connsiteX19" fmla="*/ 768766 w 1468886"/>
              <a:gd name="connsiteY19" fmla="*/ 519551 h 1758646"/>
              <a:gd name="connsiteX20" fmla="*/ 836185 w 1468886"/>
              <a:gd name="connsiteY20" fmla="*/ 533317 h 1758646"/>
              <a:gd name="connsiteX21" fmla="*/ 762165 w 1468886"/>
              <a:gd name="connsiteY21" fmla="*/ 447700 h 1758646"/>
              <a:gd name="connsiteX22" fmla="*/ 1468886 w 1468886"/>
              <a:gd name="connsiteY22" fmla="*/ 0 h 1758646"/>
              <a:gd name="connsiteX23" fmla="*/ 1403164 w 1468886"/>
              <a:gd name="connsiteY23" fmla="*/ 177741 h 1758646"/>
              <a:gd name="connsiteX24" fmla="*/ 1244848 w 1468886"/>
              <a:gd name="connsiteY24" fmla="*/ 601208 h 1758646"/>
              <a:gd name="connsiteX25" fmla="*/ 1206376 w 1468886"/>
              <a:gd name="connsiteY25" fmla="*/ 716527 h 17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8886" h="1758646">
                <a:moveTo>
                  <a:pt x="1206376" y="716527"/>
                </a:moveTo>
                <a:cubicBezTo>
                  <a:pt x="1195721" y="718413"/>
                  <a:pt x="1195627" y="727371"/>
                  <a:pt x="1192610" y="735197"/>
                </a:cubicBezTo>
                <a:cubicBezTo>
                  <a:pt x="1136883" y="877296"/>
                  <a:pt x="1080496" y="1019112"/>
                  <a:pt x="1024958" y="1161210"/>
                </a:cubicBezTo>
                <a:cubicBezTo>
                  <a:pt x="989504" y="1251825"/>
                  <a:pt x="928685" y="1269647"/>
                  <a:pt x="839296" y="1245696"/>
                </a:cubicBezTo>
                <a:cubicBezTo>
                  <a:pt x="830338" y="1243244"/>
                  <a:pt x="821475" y="1240510"/>
                  <a:pt x="803559" y="1235230"/>
                </a:cubicBezTo>
                <a:cubicBezTo>
                  <a:pt x="819401" y="1265026"/>
                  <a:pt x="839202" y="1281621"/>
                  <a:pt x="857589" y="1298311"/>
                </a:cubicBezTo>
                <a:cubicBezTo>
                  <a:pt x="872204" y="1311701"/>
                  <a:pt x="874562" y="1324713"/>
                  <a:pt x="869281" y="1342817"/>
                </a:cubicBezTo>
                <a:cubicBezTo>
                  <a:pt x="843539" y="1430321"/>
                  <a:pt x="802805" y="1508394"/>
                  <a:pt x="736046" y="1572702"/>
                </a:cubicBezTo>
                <a:cubicBezTo>
                  <a:pt x="669947" y="1636349"/>
                  <a:pt x="600548" y="1696413"/>
                  <a:pt x="533223" y="1758647"/>
                </a:cubicBezTo>
                <a:cubicBezTo>
                  <a:pt x="355482" y="1758647"/>
                  <a:pt x="177741" y="1758647"/>
                  <a:pt x="0" y="1758647"/>
                </a:cubicBezTo>
                <a:cubicBezTo>
                  <a:pt x="283" y="1591466"/>
                  <a:pt x="660" y="1424286"/>
                  <a:pt x="943" y="1257106"/>
                </a:cubicBezTo>
                <a:cubicBezTo>
                  <a:pt x="26496" y="1192893"/>
                  <a:pt x="68268" y="1137826"/>
                  <a:pt x="102213" y="1078327"/>
                </a:cubicBezTo>
                <a:cubicBezTo>
                  <a:pt x="113622" y="1058337"/>
                  <a:pt x="132764" y="1057677"/>
                  <a:pt x="152376" y="1061355"/>
                </a:cubicBezTo>
                <a:cubicBezTo>
                  <a:pt x="173309" y="1065220"/>
                  <a:pt x="192262" y="1075027"/>
                  <a:pt x="214232" y="1083891"/>
                </a:cubicBezTo>
                <a:cubicBezTo>
                  <a:pt x="197920" y="1060978"/>
                  <a:pt x="179344" y="1042591"/>
                  <a:pt x="162466" y="1022978"/>
                </a:cubicBezTo>
                <a:cubicBezTo>
                  <a:pt x="144362" y="1001951"/>
                  <a:pt x="148510" y="987335"/>
                  <a:pt x="166049" y="968854"/>
                </a:cubicBezTo>
                <a:cubicBezTo>
                  <a:pt x="216967" y="915201"/>
                  <a:pt x="274674" y="868621"/>
                  <a:pt x="326063" y="815534"/>
                </a:cubicBezTo>
                <a:cubicBezTo>
                  <a:pt x="414886" y="723599"/>
                  <a:pt x="510027" y="638265"/>
                  <a:pt x="600265" y="547838"/>
                </a:cubicBezTo>
                <a:cubicBezTo>
                  <a:pt x="610166" y="537938"/>
                  <a:pt x="621481" y="531337"/>
                  <a:pt x="634210" y="526717"/>
                </a:cubicBezTo>
                <a:cubicBezTo>
                  <a:pt x="677491" y="496261"/>
                  <a:pt x="723788" y="515685"/>
                  <a:pt x="768766" y="519551"/>
                </a:cubicBezTo>
                <a:cubicBezTo>
                  <a:pt x="790358" y="521437"/>
                  <a:pt x="811480" y="528132"/>
                  <a:pt x="836185" y="533317"/>
                </a:cubicBezTo>
                <a:cubicBezTo>
                  <a:pt x="809971" y="502956"/>
                  <a:pt x="786115" y="475422"/>
                  <a:pt x="762165" y="447700"/>
                </a:cubicBezTo>
                <a:cubicBezTo>
                  <a:pt x="994030" y="293061"/>
                  <a:pt x="1235513" y="156903"/>
                  <a:pt x="1468886" y="0"/>
                </a:cubicBezTo>
                <a:cubicBezTo>
                  <a:pt x="1446445" y="60724"/>
                  <a:pt x="1425040" y="119374"/>
                  <a:pt x="1403164" y="177741"/>
                </a:cubicBezTo>
                <a:cubicBezTo>
                  <a:pt x="1350266" y="318897"/>
                  <a:pt x="1296237" y="459581"/>
                  <a:pt x="1244848" y="601208"/>
                </a:cubicBezTo>
                <a:cubicBezTo>
                  <a:pt x="1231081" y="639208"/>
                  <a:pt x="1209205" y="674850"/>
                  <a:pt x="1206376" y="716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770D0A-7D5F-4F04-82F6-43A0E018A615}"/>
              </a:ext>
            </a:extLst>
          </p:cNvPr>
          <p:cNvSpPr/>
          <p:nvPr/>
        </p:nvSpPr>
        <p:spPr>
          <a:xfrm>
            <a:off x="1989976" y="5720983"/>
            <a:ext cx="1707806" cy="1138470"/>
          </a:xfrm>
          <a:custGeom>
            <a:avLst/>
            <a:gdLst>
              <a:gd name="connsiteX0" fmla="*/ 663410 w 1707806"/>
              <a:gd name="connsiteY0" fmla="*/ 1138471 h 1138470"/>
              <a:gd name="connsiteX1" fmla="*/ 467943 w 1707806"/>
              <a:gd name="connsiteY1" fmla="*/ 890293 h 1138470"/>
              <a:gd name="connsiteX2" fmla="*/ 451347 w 1707806"/>
              <a:gd name="connsiteY2" fmla="*/ 801376 h 1138470"/>
              <a:gd name="connsiteX3" fmla="*/ 482841 w 1707806"/>
              <a:gd name="connsiteY3" fmla="*/ 682850 h 1138470"/>
              <a:gd name="connsiteX4" fmla="*/ 413819 w 1707806"/>
              <a:gd name="connsiteY4" fmla="*/ 731694 h 1138470"/>
              <a:gd name="connsiteX5" fmla="*/ 378365 w 1707806"/>
              <a:gd name="connsiteY5" fmla="*/ 723867 h 1138470"/>
              <a:gd name="connsiteX6" fmla="*/ 326221 w 1707806"/>
              <a:gd name="connsiteY6" fmla="*/ 622786 h 1138470"/>
              <a:gd name="connsiteX7" fmla="*/ 307834 w 1707806"/>
              <a:gd name="connsiteY7" fmla="*/ 598082 h 1138470"/>
              <a:gd name="connsiteX8" fmla="*/ 233249 w 1707806"/>
              <a:gd name="connsiteY8" fmla="*/ 462300 h 1138470"/>
              <a:gd name="connsiteX9" fmla="*/ 100202 w 1707806"/>
              <a:gd name="connsiteY9" fmla="*/ 195642 h 1138470"/>
              <a:gd name="connsiteX10" fmla="*/ 49567 w 1707806"/>
              <a:gd name="connsiteY10" fmla="*/ 98238 h 1138470"/>
              <a:gd name="connsiteX11" fmla="*/ 7230 w 1707806"/>
              <a:gd name="connsiteY11" fmla="*/ 28650 h 1138470"/>
              <a:gd name="connsiteX12" fmla="*/ 2327 w 1707806"/>
              <a:gd name="connsiteY12" fmla="*/ 5643 h 1138470"/>
              <a:gd name="connsiteX13" fmla="*/ 27786 w 1707806"/>
              <a:gd name="connsiteY13" fmla="*/ 5266 h 1138470"/>
              <a:gd name="connsiteX14" fmla="*/ 85493 w 1707806"/>
              <a:gd name="connsiteY14" fmla="*/ 41097 h 1138470"/>
              <a:gd name="connsiteX15" fmla="*/ 194683 w 1707806"/>
              <a:gd name="connsiteY15" fmla="*/ 93994 h 1138470"/>
              <a:gd name="connsiteX16" fmla="*/ 219105 w 1707806"/>
              <a:gd name="connsiteY16" fmla="*/ 98520 h 1138470"/>
              <a:gd name="connsiteX17" fmla="*/ 274077 w 1707806"/>
              <a:gd name="connsiteY17" fmla="*/ 121622 h 1138470"/>
              <a:gd name="connsiteX18" fmla="*/ 824650 w 1707806"/>
              <a:gd name="connsiteY18" fmla="*/ 385075 h 1138470"/>
              <a:gd name="connsiteX19" fmla="*/ 843415 w 1707806"/>
              <a:gd name="connsiteY19" fmla="*/ 396767 h 1138470"/>
              <a:gd name="connsiteX20" fmla="*/ 1083860 w 1707806"/>
              <a:gd name="connsiteY20" fmla="*/ 517839 h 1138470"/>
              <a:gd name="connsiteX21" fmla="*/ 1155522 w 1707806"/>
              <a:gd name="connsiteY21" fmla="*/ 558384 h 1138470"/>
              <a:gd name="connsiteX22" fmla="*/ 1212569 w 1707806"/>
              <a:gd name="connsiteY22" fmla="*/ 705952 h 1138470"/>
              <a:gd name="connsiteX23" fmla="*/ 1191165 w 1707806"/>
              <a:gd name="connsiteY23" fmla="*/ 762244 h 1138470"/>
              <a:gd name="connsiteX24" fmla="*/ 1195691 w 1707806"/>
              <a:gd name="connsiteY24" fmla="*/ 758850 h 1138470"/>
              <a:gd name="connsiteX25" fmla="*/ 1373526 w 1707806"/>
              <a:gd name="connsiteY25" fmla="*/ 747629 h 1138470"/>
              <a:gd name="connsiteX26" fmla="*/ 1527506 w 1707806"/>
              <a:gd name="connsiteY26" fmla="*/ 882373 h 1138470"/>
              <a:gd name="connsiteX27" fmla="*/ 1691857 w 1707806"/>
              <a:gd name="connsiteY27" fmla="*/ 1099528 h 1138470"/>
              <a:gd name="connsiteX28" fmla="*/ 1704587 w 1707806"/>
              <a:gd name="connsiteY28" fmla="*/ 1138471 h 1138470"/>
              <a:gd name="connsiteX29" fmla="*/ 663410 w 1707806"/>
              <a:gd name="connsiteY29" fmla="*/ 1138471 h 11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07806" h="1138470">
                <a:moveTo>
                  <a:pt x="663410" y="1138471"/>
                </a:moveTo>
                <a:cubicBezTo>
                  <a:pt x="598349" y="1055682"/>
                  <a:pt x="534041" y="972328"/>
                  <a:pt x="467943" y="890293"/>
                </a:cubicBezTo>
                <a:cubicBezTo>
                  <a:pt x="445501" y="862477"/>
                  <a:pt x="443238" y="833341"/>
                  <a:pt x="451347" y="801376"/>
                </a:cubicBezTo>
                <a:cubicBezTo>
                  <a:pt x="461059" y="762810"/>
                  <a:pt x="471714" y="724527"/>
                  <a:pt x="482841" y="682850"/>
                </a:cubicBezTo>
                <a:cubicBezTo>
                  <a:pt x="455873" y="695957"/>
                  <a:pt x="435317" y="714721"/>
                  <a:pt x="413819" y="731694"/>
                </a:cubicBezTo>
                <a:cubicBezTo>
                  <a:pt x="397789" y="744329"/>
                  <a:pt x="387888" y="744140"/>
                  <a:pt x="378365" y="723867"/>
                </a:cubicBezTo>
                <a:cubicBezTo>
                  <a:pt x="362241" y="689545"/>
                  <a:pt x="343948" y="656354"/>
                  <a:pt x="326221" y="622786"/>
                </a:cubicBezTo>
                <a:cubicBezTo>
                  <a:pt x="321412" y="613639"/>
                  <a:pt x="318961" y="602607"/>
                  <a:pt x="307834" y="598082"/>
                </a:cubicBezTo>
                <a:cubicBezTo>
                  <a:pt x="276340" y="556498"/>
                  <a:pt x="257576" y="507749"/>
                  <a:pt x="233249" y="462300"/>
                </a:cubicBezTo>
                <a:cubicBezTo>
                  <a:pt x="186480" y="374703"/>
                  <a:pt x="141879" y="285880"/>
                  <a:pt x="100202" y="195642"/>
                </a:cubicBezTo>
                <a:cubicBezTo>
                  <a:pt x="85210" y="162168"/>
                  <a:pt x="70500" y="128600"/>
                  <a:pt x="49567" y="98238"/>
                </a:cubicBezTo>
                <a:cubicBezTo>
                  <a:pt x="39007" y="72873"/>
                  <a:pt x="21185" y="51940"/>
                  <a:pt x="7230" y="28650"/>
                </a:cubicBezTo>
                <a:cubicBezTo>
                  <a:pt x="2987" y="21578"/>
                  <a:pt x="-3519" y="13657"/>
                  <a:pt x="2327" y="5643"/>
                </a:cubicBezTo>
                <a:cubicBezTo>
                  <a:pt x="9587" y="-4258"/>
                  <a:pt x="20242" y="1022"/>
                  <a:pt x="27786" y="5266"/>
                </a:cubicBezTo>
                <a:cubicBezTo>
                  <a:pt x="47493" y="16392"/>
                  <a:pt x="72009" y="19975"/>
                  <a:pt x="85493" y="41097"/>
                </a:cubicBezTo>
                <a:cubicBezTo>
                  <a:pt x="121890" y="58635"/>
                  <a:pt x="158475" y="75985"/>
                  <a:pt x="194683" y="93994"/>
                </a:cubicBezTo>
                <a:cubicBezTo>
                  <a:pt x="202698" y="97955"/>
                  <a:pt x="210619" y="98898"/>
                  <a:pt x="219105" y="98520"/>
                </a:cubicBezTo>
                <a:cubicBezTo>
                  <a:pt x="239944" y="100218"/>
                  <a:pt x="256256" y="113136"/>
                  <a:pt x="274077" y="121622"/>
                </a:cubicBezTo>
                <a:cubicBezTo>
                  <a:pt x="457853" y="208748"/>
                  <a:pt x="641158" y="297101"/>
                  <a:pt x="824650" y="385075"/>
                </a:cubicBezTo>
                <a:cubicBezTo>
                  <a:pt x="831345" y="388281"/>
                  <a:pt x="837286" y="392713"/>
                  <a:pt x="843415" y="396767"/>
                </a:cubicBezTo>
                <a:cubicBezTo>
                  <a:pt x="922054" y="440047"/>
                  <a:pt x="1004843" y="475124"/>
                  <a:pt x="1083860" y="517839"/>
                </a:cubicBezTo>
                <a:cubicBezTo>
                  <a:pt x="1107999" y="530945"/>
                  <a:pt x="1132232" y="543769"/>
                  <a:pt x="1155522" y="558384"/>
                </a:cubicBezTo>
                <a:cubicBezTo>
                  <a:pt x="1208609" y="591575"/>
                  <a:pt x="1229259" y="645133"/>
                  <a:pt x="1212569" y="705952"/>
                </a:cubicBezTo>
                <a:cubicBezTo>
                  <a:pt x="1207289" y="725282"/>
                  <a:pt x="1200217" y="744140"/>
                  <a:pt x="1191165" y="762244"/>
                </a:cubicBezTo>
                <a:cubicBezTo>
                  <a:pt x="1194465" y="763848"/>
                  <a:pt x="1194371" y="760076"/>
                  <a:pt x="1195691" y="758850"/>
                </a:cubicBezTo>
                <a:cubicBezTo>
                  <a:pt x="1268485" y="695768"/>
                  <a:pt x="1284420" y="695391"/>
                  <a:pt x="1373526" y="747629"/>
                </a:cubicBezTo>
                <a:cubicBezTo>
                  <a:pt x="1433590" y="782894"/>
                  <a:pt x="1484037" y="828343"/>
                  <a:pt x="1527506" y="882373"/>
                </a:cubicBezTo>
                <a:cubicBezTo>
                  <a:pt x="1584458" y="953092"/>
                  <a:pt x="1639336" y="1025509"/>
                  <a:pt x="1691857" y="1099528"/>
                </a:cubicBezTo>
                <a:cubicBezTo>
                  <a:pt x="1699683" y="1110560"/>
                  <a:pt x="1714299" y="1121026"/>
                  <a:pt x="1704587" y="1138471"/>
                </a:cubicBezTo>
                <a:cubicBezTo>
                  <a:pt x="1357497" y="1138471"/>
                  <a:pt x="1010406" y="1138471"/>
                  <a:pt x="663410" y="113847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5E9AA6-384F-4468-91B4-09E90F895FCF}"/>
              </a:ext>
            </a:extLst>
          </p:cNvPr>
          <p:cNvSpPr/>
          <p:nvPr/>
        </p:nvSpPr>
        <p:spPr>
          <a:xfrm>
            <a:off x="10947632" y="5497358"/>
            <a:ext cx="1240691" cy="1362569"/>
          </a:xfrm>
          <a:custGeom>
            <a:avLst/>
            <a:gdLst>
              <a:gd name="connsiteX0" fmla="*/ 1240312 w 1240691"/>
              <a:gd name="connsiteY0" fmla="*/ 937026 h 1362569"/>
              <a:gd name="connsiteX1" fmla="*/ 1240690 w 1240691"/>
              <a:gd name="connsiteY1" fmla="*/ 1343143 h 1362569"/>
              <a:gd name="connsiteX2" fmla="*/ 1221266 w 1240691"/>
              <a:gd name="connsiteY2" fmla="*/ 1362567 h 1362569"/>
              <a:gd name="connsiteX3" fmla="*/ 821372 w 1240691"/>
              <a:gd name="connsiteY3" fmla="*/ 1362190 h 1362569"/>
              <a:gd name="connsiteX4" fmla="*/ 643442 w 1240691"/>
              <a:gd name="connsiteY4" fmla="*/ 1225655 h 1362569"/>
              <a:gd name="connsiteX5" fmla="*/ 527086 w 1240691"/>
              <a:gd name="connsiteY5" fmla="*/ 1077710 h 1362569"/>
              <a:gd name="connsiteX6" fmla="*/ 552261 w 1240691"/>
              <a:gd name="connsiteY6" fmla="*/ 959185 h 1362569"/>
              <a:gd name="connsiteX7" fmla="*/ 509076 w 1240691"/>
              <a:gd name="connsiteY7" fmla="*/ 968802 h 1362569"/>
              <a:gd name="connsiteX8" fmla="*/ 379707 w 1240691"/>
              <a:gd name="connsiteY8" fmla="*/ 898461 h 1362569"/>
              <a:gd name="connsiteX9" fmla="*/ 180938 w 1240691"/>
              <a:gd name="connsiteY9" fmla="*/ 449157 h 1362569"/>
              <a:gd name="connsiteX10" fmla="*/ 5649 w 1240691"/>
              <a:gd name="connsiteY10" fmla="*/ 31254 h 1362569"/>
              <a:gd name="connsiteX11" fmla="*/ 6026 w 1240691"/>
              <a:gd name="connsiteY11" fmla="*/ 2495 h 1362569"/>
              <a:gd name="connsiteX12" fmla="*/ 29316 w 1240691"/>
              <a:gd name="connsiteY12" fmla="*/ 6926 h 1362569"/>
              <a:gd name="connsiteX13" fmla="*/ 454669 w 1240691"/>
              <a:gd name="connsiteY13" fmla="*/ 246711 h 1362569"/>
              <a:gd name="connsiteX14" fmla="*/ 473716 w 1240691"/>
              <a:gd name="connsiteY14" fmla="*/ 258027 h 1362569"/>
              <a:gd name="connsiteX15" fmla="*/ 585452 w 1240691"/>
              <a:gd name="connsiteY15" fmla="*/ 324220 h 1362569"/>
              <a:gd name="connsiteX16" fmla="*/ 589884 w 1240691"/>
              <a:gd name="connsiteY16" fmla="*/ 373063 h 1362569"/>
              <a:gd name="connsiteX17" fmla="*/ 561785 w 1240691"/>
              <a:gd name="connsiteY17" fmla="*/ 400691 h 1362569"/>
              <a:gd name="connsiteX18" fmla="*/ 648251 w 1240691"/>
              <a:gd name="connsiteY18" fmla="*/ 386453 h 1362569"/>
              <a:gd name="connsiteX19" fmla="*/ 725476 w 1240691"/>
              <a:gd name="connsiteY19" fmla="*/ 405029 h 1362569"/>
              <a:gd name="connsiteX20" fmla="*/ 900011 w 1240691"/>
              <a:gd name="connsiteY20" fmla="*/ 551842 h 1362569"/>
              <a:gd name="connsiteX21" fmla="*/ 1097648 w 1240691"/>
              <a:gd name="connsiteY21" fmla="*/ 725151 h 1362569"/>
              <a:gd name="connsiteX22" fmla="*/ 1118582 w 1240691"/>
              <a:gd name="connsiteY22" fmla="*/ 744576 h 1362569"/>
              <a:gd name="connsiteX23" fmla="*/ 1119336 w 1240691"/>
              <a:gd name="connsiteY23" fmla="*/ 786253 h 1362569"/>
              <a:gd name="connsiteX24" fmla="*/ 1077282 w 1240691"/>
              <a:gd name="connsiteY24" fmla="*/ 827835 h 1362569"/>
              <a:gd name="connsiteX25" fmla="*/ 1106701 w 1240691"/>
              <a:gd name="connsiteY25" fmla="*/ 816049 h 1362569"/>
              <a:gd name="connsiteX26" fmla="*/ 1184681 w 1240691"/>
              <a:gd name="connsiteY26" fmla="*/ 841979 h 1362569"/>
              <a:gd name="connsiteX27" fmla="*/ 1240312 w 1240691"/>
              <a:gd name="connsiteY27" fmla="*/ 937026 h 13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0691" h="1362569">
                <a:moveTo>
                  <a:pt x="1240312" y="937026"/>
                </a:moveTo>
                <a:cubicBezTo>
                  <a:pt x="1240312" y="1072430"/>
                  <a:pt x="1240030" y="1207739"/>
                  <a:pt x="1240690" y="1343143"/>
                </a:cubicBezTo>
                <a:cubicBezTo>
                  <a:pt x="1240784" y="1358984"/>
                  <a:pt x="1237107" y="1362662"/>
                  <a:pt x="1221266" y="1362567"/>
                </a:cubicBezTo>
                <a:cubicBezTo>
                  <a:pt x="1087937" y="1361813"/>
                  <a:pt x="954701" y="1362190"/>
                  <a:pt x="821372" y="1362190"/>
                </a:cubicBezTo>
                <a:cubicBezTo>
                  <a:pt x="755745" y="1324945"/>
                  <a:pt x="702564" y="1271481"/>
                  <a:pt x="643442" y="1225655"/>
                </a:cubicBezTo>
                <a:cubicBezTo>
                  <a:pt x="591959" y="1185675"/>
                  <a:pt x="554807" y="1135983"/>
                  <a:pt x="527086" y="1077710"/>
                </a:cubicBezTo>
                <a:cubicBezTo>
                  <a:pt x="497195" y="1014911"/>
                  <a:pt x="498515" y="1005011"/>
                  <a:pt x="552261" y="959185"/>
                </a:cubicBezTo>
                <a:cubicBezTo>
                  <a:pt x="537647" y="963711"/>
                  <a:pt x="523408" y="966823"/>
                  <a:pt x="509076" y="968802"/>
                </a:cubicBezTo>
                <a:cubicBezTo>
                  <a:pt x="452689" y="976723"/>
                  <a:pt x="404693" y="949661"/>
                  <a:pt x="379707" y="898461"/>
                </a:cubicBezTo>
                <a:cubicBezTo>
                  <a:pt x="307667" y="751270"/>
                  <a:pt x="247037" y="598988"/>
                  <a:pt x="180938" y="449157"/>
                </a:cubicBezTo>
                <a:cubicBezTo>
                  <a:pt x="121346" y="310359"/>
                  <a:pt x="62130" y="171372"/>
                  <a:pt x="5649" y="31254"/>
                </a:cubicBezTo>
                <a:cubicBezTo>
                  <a:pt x="1877" y="21919"/>
                  <a:pt x="-5101" y="10887"/>
                  <a:pt x="6026" y="2495"/>
                </a:cubicBezTo>
                <a:cubicBezTo>
                  <a:pt x="13758" y="-3351"/>
                  <a:pt x="21961" y="2306"/>
                  <a:pt x="29316" y="6926"/>
                </a:cubicBezTo>
                <a:cubicBezTo>
                  <a:pt x="167266" y="93675"/>
                  <a:pt x="313702" y="165338"/>
                  <a:pt x="454669" y="246711"/>
                </a:cubicBezTo>
                <a:cubicBezTo>
                  <a:pt x="461081" y="250389"/>
                  <a:pt x="467681" y="253783"/>
                  <a:pt x="473716" y="258027"/>
                </a:cubicBezTo>
                <a:cubicBezTo>
                  <a:pt x="509170" y="283014"/>
                  <a:pt x="548678" y="301307"/>
                  <a:pt x="585452" y="324220"/>
                </a:cubicBezTo>
                <a:cubicBezTo>
                  <a:pt x="615438" y="342984"/>
                  <a:pt x="616003" y="350716"/>
                  <a:pt x="589884" y="373063"/>
                </a:cubicBezTo>
                <a:cubicBezTo>
                  <a:pt x="581115" y="380607"/>
                  <a:pt x="571592" y="387207"/>
                  <a:pt x="561785" y="400691"/>
                </a:cubicBezTo>
                <a:cubicBezTo>
                  <a:pt x="592619" y="392865"/>
                  <a:pt x="620812" y="391828"/>
                  <a:pt x="648251" y="386453"/>
                </a:cubicBezTo>
                <a:cubicBezTo>
                  <a:pt x="677482" y="380701"/>
                  <a:pt x="702564" y="386830"/>
                  <a:pt x="725476" y="405029"/>
                </a:cubicBezTo>
                <a:cubicBezTo>
                  <a:pt x="784975" y="452364"/>
                  <a:pt x="842965" y="501584"/>
                  <a:pt x="900011" y="551842"/>
                </a:cubicBezTo>
                <a:cubicBezTo>
                  <a:pt x="965827" y="609737"/>
                  <a:pt x="1031738" y="667350"/>
                  <a:pt x="1097648" y="725151"/>
                </a:cubicBezTo>
                <a:cubicBezTo>
                  <a:pt x="1104814" y="731469"/>
                  <a:pt x="1111886" y="737692"/>
                  <a:pt x="1118582" y="744576"/>
                </a:cubicBezTo>
                <a:cubicBezTo>
                  <a:pt x="1131876" y="758342"/>
                  <a:pt x="1132820" y="772014"/>
                  <a:pt x="1119336" y="786253"/>
                </a:cubicBezTo>
                <a:cubicBezTo>
                  <a:pt x="1105758" y="800585"/>
                  <a:pt x="1092179" y="814823"/>
                  <a:pt x="1077282" y="827835"/>
                </a:cubicBezTo>
                <a:cubicBezTo>
                  <a:pt x="1086239" y="821707"/>
                  <a:pt x="1096705" y="819255"/>
                  <a:pt x="1106701" y="816049"/>
                </a:cubicBezTo>
                <a:cubicBezTo>
                  <a:pt x="1147434" y="803131"/>
                  <a:pt x="1160447" y="806526"/>
                  <a:pt x="1184681" y="841979"/>
                </a:cubicBezTo>
                <a:cubicBezTo>
                  <a:pt x="1205236" y="872247"/>
                  <a:pt x="1226452" y="902515"/>
                  <a:pt x="1240312" y="9370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6DAB78-7916-45EB-8024-814B1A0880DC}"/>
              </a:ext>
            </a:extLst>
          </p:cNvPr>
          <p:cNvSpPr/>
          <p:nvPr/>
        </p:nvSpPr>
        <p:spPr>
          <a:xfrm>
            <a:off x="3279770" y="5671182"/>
            <a:ext cx="1367291" cy="1188366"/>
          </a:xfrm>
          <a:custGeom>
            <a:avLst/>
            <a:gdLst>
              <a:gd name="connsiteX0" fmla="*/ 326723 w 1367291"/>
              <a:gd name="connsiteY0" fmla="*/ 231299 h 1188366"/>
              <a:gd name="connsiteX1" fmla="*/ 844577 w 1367291"/>
              <a:gd name="connsiteY1" fmla="*/ 604131 h 1188366"/>
              <a:gd name="connsiteX2" fmla="*/ 1013549 w 1367291"/>
              <a:gd name="connsiteY2" fmla="*/ 731803 h 1188366"/>
              <a:gd name="connsiteX3" fmla="*/ 1047211 w 1367291"/>
              <a:gd name="connsiteY3" fmla="*/ 914824 h 1188366"/>
              <a:gd name="connsiteX4" fmla="*/ 1013831 w 1367291"/>
              <a:gd name="connsiteY4" fmla="*/ 965554 h 1188366"/>
              <a:gd name="connsiteX5" fmla="*/ 1104729 w 1367291"/>
              <a:gd name="connsiteY5" fmla="*/ 919068 h 1188366"/>
              <a:gd name="connsiteX6" fmla="*/ 1130094 w 1367291"/>
              <a:gd name="connsiteY6" fmla="*/ 916239 h 1188366"/>
              <a:gd name="connsiteX7" fmla="*/ 1366956 w 1367291"/>
              <a:gd name="connsiteY7" fmla="*/ 1182049 h 1188366"/>
              <a:gd name="connsiteX8" fmla="*/ 1366956 w 1367291"/>
              <a:gd name="connsiteY8" fmla="*/ 1188367 h 1188366"/>
              <a:gd name="connsiteX9" fmla="*/ 427427 w 1367291"/>
              <a:gd name="connsiteY9" fmla="*/ 1188367 h 1188366"/>
              <a:gd name="connsiteX10" fmla="*/ 285894 w 1367291"/>
              <a:gd name="connsiteY10" fmla="*/ 938398 h 1188366"/>
              <a:gd name="connsiteX11" fmla="*/ 287026 w 1367291"/>
              <a:gd name="connsiteY11" fmla="*/ 870601 h 1188366"/>
              <a:gd name="connsiteX12" fmla="*/ 337850 w 1367291"/>
              <a:gd name="connsiteY12" fmla="*/ 760468 h 1188366"/>
              <a:gd name="connsiteX13" fmla="*/ 283443 w 1367291"/>
              <a:gd name="connsiteY13" fmla="*/ 789793 h 1188366"/>
              <a:gd name="connsiteX14" fmla="*/ 232997 w 1367291"/>
              <a:gd name="connsiteY14" fmla="*/ 770557 h 1188366"/>
              <a:gd name="connsiteX15" fmla="*/ 190188 w 1367291"/>
              <a:gd name="connsiteY15" fmla="*/ 638076 h 1188366"/>
              <a:gd name="connsiteX16" fmla="*/ 96273 w 1367291"/>
              <a:gd name="connsiteY16" fmla="*/ 332664 h 1188366"/>
              <a:gd name="connsiteX17" fmla="*/ 89484 w 1367291"/>
              <a:gd name="connsiteY17" fmla="*/ 292401 h 1188366"/>
              <a:gd name="connsiteX18" fmla="*/ 0 w 1367291"/>
              <a:gd name="connsiteY18" fmla="*/ 0 h 1188366"/>
              <a:gd name="connsiteX19" fmla="*/ 326723 w 1367291"/>
              <a:gd name="connsiteY19" fmla="*/ 231299 h 11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7291" h="1188366">
                <a:moveTo>
                  <a:pt x="326723" y="231299"/>
                </a:moveTo>
                <a:cubicBezTo>
                  <a:pt x="499372" y="355482"/>
                  <a:pt x="672305" y="479383"/>
                  <a:pt x="844577" y="604131"/>
                </a:cubicBezTo>
                <a:cubicBezTo>
                  <a:pt x="901718" y="645526"/>
                  <a:pt x="958293" y="687863"/>
                  <a:pt x="1013549" y="731803"/>
                </a:cubicBezTo>
                <a:cubicBezTo>
                  <a:pt x="1080496" y="784984"/>
                  <a:pt x="1089831" y="839862"/>
                  <a:pt x="1047211" y="914824"/>
                </a:cubicBezTo>
                <a:cubicBezTo>
                  <a:pt x="1037876" y="931231"/>
                  <a:pt x="1026467" y="946507"/>
                  <a:pt x="1013831" y="965554"/>
                </a:cubicBezTo>
                <a:cubicBezTo>
                  <a:pt x="1048625" y="954427"/>
                  <a:pt x="1074933" y="933305"/>
                  <a:pt x="1104729" y="919068"/>
                </a:cubicBezTo>
                <a:cubicBezTo>
                  <a:pt x="1113310" y="915013"/>
                  <a:pt x="1118873" y="910392"/>
                  <a:pt x="1130094" y="916239"/>
                </a:cubicBezTo>
                <a:cubicBezTo>
                  <a:pt x="1242490" y="975360"/>
                  <a:pt x="1317641" y="1067201"/>
                  <a:pt x="1366956" y="1182049"/>
                </a:cubicBezTo>
                <a:cubicBezTo>
                  <a:pt x="1367711" y="1183840"/>
                  <a:pt x="1366956" y="1186198"/>
                  <a:pt x="1366956" y="1188367"/>
                </a:cubicBezTo>
                <a:cubicBezTo>
                  <a:pt x="1053811" y="1188367"/>
                  <a:pt x="740667" y="1188367"/>
                  <a:pt x="427427" y="1188367"/>
                </a:cubicBezTo>
                <a:cubicBezTo>
                  <a:pt x="371701" y="1109915"/>
                  <a:pt x="330118" y="1023355"/>
                  <a:pt x="285894" y="938398"/>
                </a:cubicBezTo>
                <a:cubicBezTo>
                  <a:pt x="274580" y="916616"/>
                  <a:pt x="279011" y="893043"/>
                  <a:pt x="287026" y="870601"/>
                </a:cubicBezTo>
                <a:cubicBezTo>
                  <a:pt x="300510" y="832790"/>
                  <a:pt x="318048" y="796770"/>
                  <a:pt x="337850" y="760468"/>
                </a:cubicBezTo>
                <a:cubicBezTo>
                  <a:pt x="319180" y="770557"/>
                  <a:pt x="301547" y="780647"/>
                  <a:pt x="283443" y="789793"/>
                </a:cubicBezTo>
                <a:cubicBezTo>
                  <a:pt x="254872" y="804220"/>
                  <a:pt x="243935" y="800637"/>
                  <a:pt x="232997" y="770557"/>
                </a:cubicBezTo>
                <a:cubicBezTo>
                  <a:pt x="217061" y="726994"/>
                  <a:pt x="203389" y="682488"/>
                  <a:pt x="190188" y="638076"/>
                </a:cubicBezTo>
                <a:cubicBezTo>
                  <a:pt x="159731" y="536052"/>
                  <a:pt x="125692" y="435065"/>
                  <a:pt x="96273" y="332664"/>
                </a:cubicBezTo>
                <a:cubicBezTo>
                  <a:pt x="92501" y="319463"/>
                  <a:pt x="87598" y="306545"/>
                  <a:pt x="89484" y="292401"/>
                </a:cubicBezTo>
                <a:cubicBezTo>
                  <a:pt x="64402" y="194431"/>
                  <a:pt x="37811" y="96933"/>
                  <a:pt x="0" y="0"/>
                </a:cubicBezTo>
                <a:cubicBezTo>
                  <a:pt x="108908" y="77225"/>
                  <a:pt x="217815" y="154262"/>
                  <a:pt x="326723" y="23129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089EAB-C129-4056-9326-E53740EF791F}"/>
              </a:ext>
            </a:extLst>
          </p:cNvPr>
          <p:cNvSpPr/>
          <p:nvPr/>
        </p:nvSpPr>
        <p:spPr>
          <a:xfrm>
            <a:off x="6334800" y="5614803"/>
            <a:ext cx="1748303" cy="1244651"/>
          </a:xfrm>
          <a:custGeom>
            <a:avLst/>
            <a:gdLst>
              <a:gd name="connsiteX0" fmla="*/ 46150 w 1748303"/>
              <a:gd name="connsiteY0" fmla="*/ 687761 h 1244651"/>
              <a:gd name="connsiteX1" fmla="*/ 74721 w 1748303"/>
              <a:gd name="connsiteY1" fmla="*/ 717085 h 1244651"/>
              <a:gd name="connsiteX2" fmla="*/ 108666 w 1748303"/>
              <a:gd name="connsiteY2" fmla="*/ 857675 h 1244651"/>
              <a:gd name="connsiteX3" fmla="*/ 126582 w 1748303"/>
              <a:gd name="connsiteY3" fmla="*/ 1232016 h 1244651"/>
              <a:gd name="connsiteX4" fmla="*/ 127337 w 1748303"/>
              <a:gd name="connsiteY4" fmla="*/ 1244651 h 1244651"/>
              <a:gd name="connsiteX5" fmla="*/ 6736 w 1748303"/>
              <a:gd name="connsiteY5" fmla="*/ 1244651 h 1244651"/>
              <a:gd name="connsiteX6" fmla="*/ 890 w 1748303"/>
              <a:gd name="connsiteY6" fmla="*/ 1007789 h 1244651"/>
              <a:gd name="connsiteX7" fmla="*/ 25218 w 1748303"/>
              <a:gd name="connsiteY7" fmla="*/ 722271 h 1244651"/>
              <a:gd name="connsiteX8" fmla="*/ 46150 w 1748303"/>
              <a:gd name="connsiteY8" fmla="*/ 687761 h 1244651"/>
              <a:gd name="connsiteX9" fmla="*/ 1200855 w 1748303"/>
              <a:gd name="connsiteY9" fmla="*/ 274 h 1244651"/>
              <a:gd name="connsiteX10" fmla="*/ 1226597 w 1748303"/>
              <a:gd name="connsiteY10" fmla="*/ 30731 h 1244651"/>
              <a:gd name="connsiteX11" fmla="*/ 1130607 w 1748303"/>
              <a:gd name="connsiteY11" fmla="*/ 295975 h 1244651"/>
              <a:gd name="connsiteX12" fmla="*/ 955695 w 1748303"/>
              <a:gd name="connsiteY12" fmla="*/ 566594 h 1244651"/>
              <a:gd name="connsiteX13" fmla="*/ 941457 w 1748303"/>
              <a:gd name="connsiteY13" fmla="*/ 600256 h 1244651"/>
              <a:gd name="connsiteX14" fmla="*/ 1061302 w 1748303"/>
              <a:gd name="connsiteY14" fmla="*/ 510773 h 1244651"/>
              <a:gd name="connsiteX15" fmla="*/ 1337390 w 1748303"/>
              <a:gd name="connsiteY15" fmla="*/ 264765 h 1244651"/>
              <a:gd name="connsiteX16" fmla="*/ 1705602 w 1748303"/>
              <a:gd name="connsiteY16" fmla="*/ 96452 h 1244651"/>
              <a:gd name="connsiteX17" fmla="*/ 1715125 w 1748303"/>
              <a:gd name="connsiteY17" fmla="*/ 95981 h 1244651"/>
              <a:gd name="connsiteX18" fmla="*/ 1746902 w 1748303"/>
              <a:gd name="connsiteY18" fmla="*/ 103430 h 1244651"/>
              <a:gd name="connsiteX19" fmla="*/ 1732098 w 1748303"/>
              <a:gd name="connsiteY19" fmla="*/ 132190 h 1244651"/>
              <a:gd name="connsiteX20" fmla="*/ 1289584 w 1748303"/>
              <a:gd name="connsiteY20" fmla="*/ 421101 h 1244651"/>
              <a:gd name="connsiteX21" fmla="*/ 947868 w 1748303"/>
              <a:gd name="connsiteY21" fmla="*/ 618549 h 1244651"/>
              <a:gd name="connsiteX22" fmla="*/ 915715 w 1748303"/>
              <a:gd name="connsiteY22" fmla="*/ 644102 h 1244651"/>
              <a:gd name="connsiteX23" fmla="*/ 908832 w 1748303"/>
              <a:gd name="connsiteY23" fmla="*/ 655323 h 1244651"/>
              <a:gd name="connsiteX24" fmla="*/ 1063377 w 1748303"/>
              <a:gd name="connsiteY24" fmla="*/ 604594 h 1244651"/>
              <a:gd name="connsiteX25" fmla="*/ 1525692 w 1748303"/>
              <a:gd name="connsiteY25" fmla="*/ 547830 h 1244651"/>
              <a:gd name="connsiteX26" fmla="*/ 1592640 w 1748303"/>
              <a:gd name="connsiteY26" fmla="*/ 579795 h 1244651"/>
              <a:gd name="connsiteX27" fmla="*/ 1536536 w 1748303"/>
              <a:gd name="connsiteY27" fmla="*/ 613834 h 1244651"/>
              <a:gd name="connsiteX28" fmla="*/ 1135605 w 1748303"/>
              <a:gd name="connsiteY28" fmla="*/ 686157 h 1244651"/>
              <a:gd name="connsiteX29" fmla="*/ 894594 w 1748303"/>
              <a:gd name="connsiteY29" fmla="*/ 686157 h 1244651"/>
              <a:gd name="connsiteX30" fmla="*/ 838489 w 1748303"/>
              <a:gd name="connsiteY30" fmla="*/ 703601 h 1244651"/>
              <a:gd name="connsiteX31" fmla="*/ 690828 w 1748303"/>
              <a:gd name="connsiteY31" fmla="*/ 827878 h 1244651"/>
              <a:gd name="connsiteX32" fmla="*/ 685548 w 1748303"/>
              <a:gd name="connsiteY32" fmla="*/ 839005 h 1244651"/>
              <a:gd name="connsiteX33" fmla="*/ 658957 w 1748303"/>
              <a:gd name="connsiteY33" fmla="*/ 866727 h 1244651"/>
              <a:gd name="connsiteX34" fmla="*/ 686019 w 1748303"/>
              <a:gd name="connsiteY34" fmla="*/ 864087 h 1244651"/>
              <a:gd name="connsiteX35" fmla="*/ 757021 w 1748303"/>
              <a:gd name="connsiteY35" fmla="*/ 839193 h 1244651"/>
              <a:gd name="connsiteX36" fmla="*/ 1053759 w 1748303"/>
              <a:gd name="connsiteY36" fmla="*/ 768474 h 1244651"/>
              <a:gd name="connsiteX37" fmla="*/ 1327773 w 1748303"/>
              <a:gd name="connsiteY37" fmla="*/ 773849 h 1244651"/>
              <a:gd name="connsiteX38" fmla="*/ 1353797 w 1748303"/>
              <a:gd name="connsiteY38" fmla="*/ 787710 h 1244651"/>
              <a:gd name="connsiteX39" fmla="*/ 1330036 w 1748303"/>
              <a:gd name="connsiteY39" fmla="*/ 808077 h 1244651"/>
              <a:gd name="connsiteX40" fmla="*/ 849333 w 1748303"/>
              <a:gd name="connsiteY40" fmla="*/ 916890 h 1244651"/>
              <a:gd name="connsiteX41" fmla="*/ 684887 w 1748303"/>
              <a:gd name="connsiteY41" fmla="*/ 921605 h 1244651"/>
              <a:gd name="connsiteX42" fmla="*/ 664991 w 1748303"/>
              <a:gd name="connsiteY42" fmla="*/ 929337 h 1244651"/>
              <a:gd name="connsiteX43" fmla="*/ 563721 w 1748303"/>
              <a:gd name="connsiteY43" fmla="*/ 980632 h 1244651"/>
              <a:gd name="connsiteX44" fmla="*/ 453494 w 1748303"/>
              <a:gd name="connsiteY44" fmla="*/ 1103872 h 1244651"/>
              <a:gd name="connsiteX45" fmla="*/ 658203 w 1748303"/>
              <a:gd name="connsiteY45" fmla="*/ 1011654 h 1244651"/>
              <a:gd name="connsiteX46" fmla="*/ 679513 w 1748303"/>
              <a:gd name="connsiteY46" fmla="*/ 1010240 h 1244651"/>
              <a:gd name="connsiteX47" fmla="*/ 855368 w 1748303"/>
              <a:gd name="connsiteY47" fmla="*/ 982800 h 1244651"/>
              <a:gd name="connsiteX48" fmla="*/ 1088175 w 1748303"/>
              <a:gd name="connsiteY48" fmla="*/ 971768 h 1244651"/>
              <a:gd name="connsiteX49" fmla="*/ 1115709 w 1748303"/>
              <a:gd name="connsiteY49" fmla="*/ 978369 h 1244651"/>
              <a:gd name="connsiteX50" fmla="*/ 1125327 w 1748303"/>
              <a:gd name="connsiteY50" fmla="*/ 1019103 h 1244651"/>
              <a:gd name="connsiteX51" fmla="*/ 985020 w 1748303"/>
              <a:gd name="connsiteY51" fmla="*/ 1091802 h 1244651"/>
              <a:gd name="connsiteX52" fmla="*/ 432372 w 1748303"/>
              <a:gd name="connsiteY52" fmla="*/ 1142532 h 1244651"/>
              <a:gd name="connsiteX53" fmla="*/ 381832 w 1748303"/>
              <a:gd name="connsiteY53" fmla="*/ 1166765 h 1244651"/>
              <a:gd name="connsiteX54" fmla="*/ 317713 w 1748303"/>
              <a:gd name="connsiteY54" fmla="*/ 1244650 h 1244651"/>
              <a:gd name="connsiteX55" fmla="*/ 241525 w 1748303"/>
              <a:gd name="connsiteY55" fmla="*/ 1244650 h 1244651"/>
              <a:gd name="connsiteX56" fmla="*/ 228230 w 1748303"/>
              <a:gd name="connsiteY56" fmla="*/ 1190055 h 1244651"/>
              <a:gd name="connsiteX57" fmla="*/ 199753 w 1748303"/>
              <a:gd name="connsiteY57" fmla="*/ 878136 h 1244651"/>
              <a:gd name="connsiteX58" fmla="*/ 211917 w 1748303"/>
              <a:gd name="connsiteY58" fmla="*/ 745656 h 1244651"/>
              <a:gd name="connsiteX59" fmla="*/ 259534 w 1748303"/>
              <a:gd name="connsiteY59" fmla="*/ 578946 h 1244651"/>
              <a:gd name="connsiteX60" fmla="*/ 300174 w 1748303"/>
              <a:gd name="connsiteY60" fmla="*/ 532743 h 1244651"/>
              <a:gd name="connsiteX61" fmla="*/ 338551 w 1748303"/>
              <a:gd name="connsiteY61" fmla="*/ 582152 h 1244651"/>
              <a:gd name="connsiteX62" fmla="*/ 363728 w 1748303"/>
              <a:gd name="connsiteY62" fmla="*/ 714916 h 1244651"/>
              <a:gd name="connsiteX63" fmla="*/ 362502 w 1748303"/>
              <a:gd name="connsiteY63" fmla="*/ 872667 h 1244651"/>
              <a:gd name="connsiteX64" fmla="*/ 326670 w 1748303"/>
              <a:gd name="connsiteY64" fmla="*/ 1123013 h 1244651"/>
              <a:gd name="connsiteX65" fmla="*/ 312338 w 1748303"/>
              <a:gd name="connsiteY65" fmla="*/ 1198353 h 1244651"/>
              <a:gd name="connsiteX66" fmla="*/ 419549 w 1748303"/>
              <a:gd name="connsiteY66" fmla="*/ 1068607 h 1244651"/>
              <a:gd name="connsiteX67" fmla="*/ 436332 w 1748303"/>
              <a:gd name="connsiteY67" fmla="*/ 1022026 h 1244651"/>
              <a:gd name="connsiteX68" fmla="*/ 424452 w 1748303"/>
              <a:gd name="connsiteY68" fmla="*/ 918305 h 1244651"/>
              <a:gd name="connsiteX69" fmla="*/ 405876 w 1748303"/>
              <a:gd name="connsiteY69" fmla="*/ 757819 h 1244651"/>
              <a:gd name="connsiteX70" fmla="*/ 425112 w 1748303"/>
              <a:gd name="connsiteY70" fmla="*/ 541041 h 1244651"/>
              <a:gd name="connsiteX71" fmla="*/ 487911 w 1748303"/>
              <a:gd name="connsiteY71" fmla="*/ 361980 h 1244651"/>
              <a:gd name="connsiteX72" fmla="*/ 515633 w 1748303"/>
              <a:gd name="connsiteY72" fmla="*/ 319737 h 1244651"/>
              <a:gd name="connsiteX73" fmla="*/ 566833 w 1748303"/>
              <a:gd name="connsiteY73" fmla="*/ 333692 h 1244651"/>
              <a:gd name="connsiteX74" fmla="*/ 580223 w 1748303"/>
              <a:gd name="connsiteY74" fmla="*/ 443731 h 1244651"/>
              <a:gd name="connsiteX75" fmla="*/ 547126 w 1748303"/>
              <a:gd name="connsiteY75" fmla="*/ 767343 h 1244651"/>
              <a:gd name="connsiteX76" fmla="*/ 516387 w 1748303"/>
              <a:gd name="connsiteY76" fmla="*/ 916230 h 1244651"/>
              <a:gd name="connsiteX77" fmla="*/ 519970 w 1748303"/>
              <a:gd name="connsiteY77" fmla="*/ 947441 h 1244651"/>
              <a:gd name="connsiteX78" fmla="*/ 547975 w 1748303"/>
              <a:gd name="connsiteY78" fmla="*/ 930751 h 1244651"/>
              <a:gd name="connsiteX79" fmla="*/ 614074 w 1748303"/>
              <a:gd name="connsiteY79" fmla="*/ 857957 h 1244651"/>
              <a:gd name="connsiteX80" fmla="*/ 639061 w 1748303"/>
              <a:gd name="connsiteY80" fmla="*/ 788935 h 1244651"/>
              <a:gd name="connsiteX81" fmla="*/ 638873 w 1748303"/>
              <a:gd name="connsiteY81" fmla="*/ 560560 h 1244651"/>
              <a:gd name="connsiteX82" fmla="*/ 732882 w 1748303"/>
              <a:gd name="connsiteY82" fmla="*/ 172641 h 1244651"/>
              <a:gd name="connsiteX83" fmla="*/ 753910 w 1748303"/>
              <a:gd name="connsiteY83" fmla="*/ 137281 h 1244651"/>
              <a:gd name="connsiteX84" fmla="*/ 832549 w 1748303"/>
              <a:gd name="connsiteY84" fmla="*/ 147653 h 1244651"/>
              <a:gd name="connsiteX85" fmla="*/ 853199 w 1748303"/>
              <a:gd name="connsiteY85" fmla="*/ 262501 h 1244651"/>
              <a:gd name="connsiteX86" fmla="*/ 843110 w 1748303"/>
              <a:gd name="connsiteY86" fmla="*/ 398094 h 1244651"/>
              <a:gd name="connsiteX87" fmla="*/ 731562 w 1748303"/>
              <a:gd name="connsiteY87" fmla="*/ 752444 h 1244651"/>
              <a:gd name="connsiteX88" fmla="*/ 828495 w 1748303"/>
              <a:gd name="connsiteY88" fmla="*/ 668713 h 1244651"/>
              <a:gd name="connsiteX89" fmla="*/ 911849 w 1748303"/>
              <a:gd name="connsiteY89" fmla="*/ 504267 h 1244651"/>
              <a:gd name="connsiteX90" fmla="*/ 979362 w 1748303"/>
              <a:gd name="connsiteY90" fmla="*/ 296541 h 1244651"/>
              <a:gd name="connsiteX91" fmla="*/ 1071203 w 1748303"/>
              <a:gd name="connsiteY91" fmla="*/ 113802 h 1244651"/>
              <a:gd name="connsiteX92" fmla="*/ 1200855 w 1748303"/>
              <a:gd name="connsiteY92" fmla="*/ 274 h 124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748303" h="1244651">
                <a:moveTo>
                  <a:pt x="46150" y="687761"/>
                </a:moveTo>
                <a:cubicBezTo>
                  <a:pt x="64538" y="685686"/>
                  <a:pt x="69818" y="704828"/>
                  <a:pt x="74721" y="717085"/>
                </a:cubicBezTo>
                <a:cubicBezTo>
                  <a:pt x="92448" y="762251"/>
                  <a:pt x="96974" y="810906"/>
                  <a:pt x="108666" y="857675"/>
                </a:cubicBezTo>
                <a:cubicBezTo>
                  <a:pt x="139594" y="981481"/>
                  <a:pt x="123565" y="1107078"/>
                  <a:pt x="126582" y="1232016"/>
                </a:cubicBezTo>
                <a:cubicBezTo>
                  <a:pt x="126676" y="1236259"/>
                  <a:pt x="127053" y="1240408"/>
                  <a:pt x="127337" y="1244651"/>
                </a:cubicBezTo>
                <a:cubicBezTo>
                  <a:pt x="87168" y="1244651"/>
                  <a:pt x="46905" y="1244651"/>
                  <a:pt x="6736" y="1244651"/>
                </a:cubicBezTo>
                <a:cubicBezTo>
                  <a:pt x="985" y="1165823"/>
                  <a:pt x="-1467" y="1086806"/>
                  <a:pt x="890" y="1007789"/>
                </a:cubicBezTo>
                <a:cubicBezTo>
                  <a:pt x="3719" y="912271"/>
                  <a:pt x="5417" y="816469"/>
                  <a:pt x="25218" y="722271"/>
                </a:cubicBezTo>
                <a:cubicBezTo>
                  <a:pt x="28235" y="707939"/>
                  <a:pt x="28046" y="689835"/>
                  <a:pt x="46150" y="687761"/>
                </a:cubicBezTo>
                <a:close/>
                <a:moveTo>
                  <a:pt x="1200855" y="274"/>
                </a:moveTo>
                <a:cubicBezTo>
                  <a:pt x="1224051" y="-1894"/>
                  <a:pt x="1229426" y="8855"/>
                  <a:pt x="1226597" y="30731"/>
                </a:cubicBezTo>
                <a:cubicBezTo>
                  <a:pt x="1214244" y="126343"/>
                  <a:pt x="1181619" y="214129"/>
                  <a:pt x="1130607" y="295975"/>
                </a:cubicBezTo>
                <a:cubicBezTo>
                  <a:pt x="1073749" y="387156"/>
                  <a:pt x="1016230" y="477865"/>
                  <a:pt x="955695" y="566594"/>
                </a:cubicBezTo>
                <a:cubicBezTo>
                  <a:pt x="950132" y="574703"/>
                  <a:pt x="941457" y="582152"/>
                  <a:pt x="941457" y="600256"/>
                </a:cubicBezTo>
                <a:cubicBezTo>
                  <a:pt x="983606" y="568669"/>
                  <a:pt x="1021699" y="538684"/>
                  <a:pt x="1061302" y="510773"/>
                </a:cubicBezTo>
                <a:cubicBezTo>
                  <a:pt x="1162855" y="439394"/>
                  <a:pt x="1246775" y="348307"/>
                  <a:pt x="1337390" y="264765"/>
                </a:cubicBezTo>
                <a:cubicBezTo>
                  <a:pt x="1442432" y="168021"/>
                  <a:pt x="1568784" y="121628"/>
                  <a:pt x="1705602" y="96452"/>
                </a:cubicBezTo>
                <a:cubicBezTo>
                  <a:pt x="1708713" y="95887"/>
                  <a:pt x="1711920" y="95698"/>
                  <a:pt x="1715125" y="95981"/>
                </a:cubicBezTo>
                <a:cubicBezTo>
                  <a:pt x="1726252" y="96924"/>
                  <a:pt x="1741150" y="90795"/>
                  <a:pt x="1746902" y="103430"/>
                </a:cubicBezTo>
                <a:cubicBezTo>
                  <a:pt x="1752465" y="115594"/>
                  <a:pt x="1740207" y="124363"/>
                  <a:pt x="1732098" y="132190"/>
                </a:cubicBezTo>
                <a:cubicBezTo>
                  <a:pt x="1603106" y="256749"/>
                  <a:pt x="1466665" y="370089"/>
                  <a:pt x="1289584" y="421101"/>
                </a:cubicBezTo>
                <a:cubicBezTo>
                  <a:pt x="1159272" y="458630"/>
                  <a:pt x="1050553" y="533309"/>
                  <a:pt x="947868" y="618549"/>
                </a:cubicBezTo>
                <a:cubicBezTo>
                  <a:pt x="937308" y="627318"/>
                  <a:pt x="926276" y="635522"/>
                  <a:pt x="915715" y="644102"/>
                </a:cubicBezTo>
                <a:cubicBezTo>
                  <a:pt x="914207" y="645328"/>
                  <a:pt x="913546" y="647591"/>
                  <a:pt x="908832" y="655323"/>
                </a:cubicBezTo>
                <a:cubicBezTo>
                  <a:pt x="963710" y="637502"/>
                  <a:pt x="1014628" y="623735"/>
                  <a:pt x="1063377" y="604594"/>
                </a:cubicBezTo>
                <a:cubicBezTo>
                  <a:pt x="1212830" y="545756"/>
                  <a:pt x="1367281" y="529726"/>
                  <a:pt x="1525692" y="547830"/>
                </a:cubicBezTo>
                <a:cubicBezTo>
                  <a:pt x="1550962" y="550753"/>
                  <a:pt x="1589245" y="554053"/>
                  <a:pt x="1592640" y="579795"/>
                </a:cubicBezTo>
                <a:cubicBezTo>
                  <a:pt x="1596128" y="605442"/>
                  <a:pt x="1557469" y="604405"/>
                  <a:pt x="1536536" y="613834"/>
                </a:cubicBezTo>
                <a:cubicBezTo>
                  <a:pt x="1408958" y="671541"/>
                  <a:pt x="1273555" y="685874"/>
                  <a:pt x="1135605" y="686157"/>
                </a:cubicBezTo>
                <a:cubicBezTo>
                  <a:pt x="1055268" y="686251"/>
                  <a:pt x="974930" y="686817"/>
                  <a:pt x="894594" y="686157"/>
                </a:cubicBezTo>
                <a:cubicBezTo>
                  <a:pt x="873472" y="685968"/>
                  <a:pt x="854425" y="690400"/>
                  <a:pt x="838489" y="703601"/>
                </a:cubicBezTo>
                <a:cubicBezTo>
                  <a:pt x="788892" y="744523"/>
                  <a:pt x="739859" y="786201"/>
                  <a:pt x="690828" y="827878"/>
                </a:cubicBezTo>
                <a:cubicBezTo>
                  <a:pt x="687999" y="830330"/>
                  <a:pt x="687245" y="835233"/>
                  <a:pt x="685548" y="839005"/>
                </a:cubicBezTo>
                <a:cubicBezTo>
                  <a:pt x="677627" y="848339"/>
                  <a:pt x="672063" y="859749"/>
                  <a:pt x="658957" y="866727"/>
                </a:cubicBezTo>
                <a:cubicBezTo>
                  <a:pt x="669612" y="868895"/>
                  <a:pt x="677155" y="858052"/>
                  <a:pt x="686019" y="864087"/>
                </a:cubicBezTo>
                <a:cubicBezTo>
                  <a:pt x="711666" y="861635"/>
                  <a:pt x="733919" y="849094"/>
                  <a:pt x="757021" y="839193"/>
                </a:cubicBezTo>
                <a:cubicBezTo>
                  <a:pt x="851879" y="798553"/>
                  <a:pt x="952112" y="780072"/>
                  <a:pt x="1053759" y="768474"/>
                </a:cubicBezTo>
                <a:cubicBezTo>
                  <a:pt x="1145223" y="758102"/>
                  <a:pt x="1236780" y="755179"/>
                  <a:pt x="1327773" y="773849"/>
                </a:cubicBezTo>
                <a:cubicBezTo>
                  <a:pt x="1338239" y="776017"/>
                  <a:pt x="1351911" y="775923"/>
                  <a:pt x="1353797" y="787710"/>
                </a:cubicBezTo>
                <a:cubicBezTo>
                  <a:pt x="1356249" y="803079"/>
                  <a:pt x="1339465" y="804399"/>
                  <a:pt x="1330036" y="808077"/>
                </a:cubicBezTo>
                <a:cubicBezTo>
                  <a:pt x="1175490" y="868989"/>
                  <a:pt x="1019437" y="920850"/>
                  <a:pt x="849333" y="916890"/>
                </a:cubicBezTo>
                <a:cubicBezTo>
                  <a:pt x="794926" y="915570"/>
                  <a:pt x="739671" y="918305"/>
                  <a:pt x="684887" y="921605"/>
                </a:cubicBezTo>
                <a:cubicBezTo>
                  <a:pt x="679324" y="926980"/>
                  <a:pt x="672252" y="929242"/>
                  <a:pt x="664991" y="929337"/>
                </a:cubicBezTo>
                <a:cubicBezTo>
                  <a:pt x="622749" y="929997"/>
                  <a:pt x="589841" y="948572"/>
                  <a:pt x="563721" y="980632"/>
                </a:cubicBezTo>
                <a:cubicBezTo>
                  <a:pt x="524213" y="1018631"/>
                  <a:pt x="486779" y="1058517"/>
                  <a:pt x="453494" y="1103872"/>
                </a:cubicBezTo>
                <a:cubicBezTo>
                  <a:pt x="522233" y="1073981"/>
                  <a:pt x="583806" y="1028155"/>
                  <a:pt x="658203" y="1011654"/>
                </a:cubicBezTo>
                <a:cubicBezTo>
                  <a:pt x="665180" y="1009674"/>
                  <a:pt x="672063" y="1005619"/>
                  <a:pt x="679513" y="1010240"/>
                </a:cubicBezTo>
                <a:cubicBezTo>
                  <a:pt x="738068" y="1000904"/>
                  <a:pt x="796435" y="988835"/>
                  <a:pt x="855368" y="982800"/>
                </a:cubicBezTo>
                <a:cubicBezTo>
                  <a:pt x="932687" y="974974"/>
                  <a:pt x="1009913" y="960076"/>
                  <a:pt x="1088175" y="971768"/>
                </a:cubicBezTo>
                <a:cubicBezTo>
                  <a:pt x="1097510" y="973182"/>
                  <a:pt x="1106940" y="975068"/>
                  <a:pt x="1115709" y="978369"/>
                </a:cubicBezTo>
                <a:cubicBezTo>
                  <a:pt x="1138339" y="986949"/>
                  <a:pt x="1140979" y="999585"/>
                  <a:pt x="1125327" y="1019103"/>
                </a:cubicBezTo>
                <a:cubicBezTo>
                  <a:pt x="1089119" y="1064364"/>
                  <a:pt x="1037540" y="1080016"/>
                  <a:pt x="985020" y="1091802"/>
                </a:cubicBezTo>
                <a:cubicBezTo>
                  <a:pt x="803130" y="1132820"/>
                  <a:pt x="618600" y="1148283"/>
                  <a:pt x="432372" y="1142532"/>
                </a:cubicBezTo>
                <a:cubicBezTo>
                  <a:pt x="409648" y="1141872"/>
                  <a:pt x="394278" y="1148190"/>
                  <a:pt x="381832" y="1166765"/>
                </a:cubicBezTo>
                <a:cubicBezTo>
                  <a:pt x="363068" y="1194769"/>
                  <a:pt x="333837" y="1214382"/>
                  <a:pt x="317713" y="1244650"/>
                </a:cubicBezTo>
                <a:cubicBezTo>
                  <a:pt x="292348" y="1244650"/>
                  <a:pt x="266889" y="1244650"/>
                  <a:pt x="241525" y="1244650"/>
                </a:cubicBezTo>
                <a:cubicBezTo>
                  <a:pt x="228418" y="1228621"/>
                  <a:pt x="231058" y="1208442"/>
                  <a:pt x="228230" y="1190055"/>
                </a:cubicBezTo>
                <a:cubicBezTo>
                  <a:pt x="212388" y="1086711"/>
                  <a:pt x="195699" y="983461"/>
                  <a:pt x="199753" y="878136"/>
                </a:cubicBezTo>
                <a:cubicBezTo>
                  <a:pt x="201450" y="833630"/>
                  <a:pt x="209748" y="789972"/>
                  <a:pt x="211917" y="745656"/>
                </a:cubicBezTo>
                <a:cubicBezTo>
                  <a:pt x="226815" y="689834"/>
                  <a:pt x="236810" y="632505"/>
                  <a:pt x="259534" y="578946"/>
                </a:cubicBezTo>
                <a:cubicBezTo>
                  <a:pt x="267926" y="559239"/>
                  <a:pt x="273961" y="531046"/>
                  <a:pt x="300174" y="532743"/>
                </a:cubicBezTo>
                <a:cubicBezTo>
                  <a:pt x="324785" y="534346"/>
                  <a:pt x="331102" y="561597"/>
                  <a:pt x="338551" y="582152"/>
                </a:cubicBezTo>
                <a:cubicBezTo>
                  <a:pt x="354110" y="624961"/>
                  <a:pt x="361370" y="670033"/>
                  <a:pt x="363728" y="714916"/>
                </a:cubicBezTo>
                <a:cubicBezTo>
                  <a:pt x="366462" y="767343"/>
                  <a:pt x="367405" y="820146"/>
                  <a:pt x="362502" y="872667"/>
                </a:cubicBezTo>
                <a:cubicBezTo>
                  <a:pt x="349206" y="955927"/>
                  <a:pt x="341663" y="1039942"/>
                  <a:pt x="326670" y="1123013"/>
                </a:cubicBezTo>
                <a:cubicBezTo>
                  <a:pt x="322239" y="1147718"/>
                  <a:pt x="314318" y="1171668"/>
                  <a:pt x="312338" y="1198353"/>
                </a:cubicBezTo>
                <a:cubicBezTo>
                  <a:pt x="349772" y="1155167"/>
                  <a:pt x="382020" y="1109718"/>
                  <a:pt x="419549" y="1068607"/>
                </a:cubicBezTo>
                <a:cubicBezTo>
                  <a:pt x="431430" y="1055594"/>
                  <a:pt x="435861" y="1039659"/>
                  <a:pt x="436332" y="1022026"/>
                </a:cubicBezTo>
                <a:cubicBezTo>
                  <a:pt x="437087" y="986855"/>
                  <a:pt x="430015" y="952721"/>
                  <a:pt x="424452" y="918305"/>
                </a:cubicBezTo>
                <a:cubicBezTo>
                  <a:pt x="417851" y="864841"/>
                  <a:pt x="410591" y="811471"/>
                  <a:pt x="405876" y="757819"/>
                </a:cubicBezTo>
                <a:cubicBezTo>
                  <a:pt x="399464" y="684271"/>
                  <a:pt x="407951" y="612326"/>
                  <a:pt x="425112" y="541041"/>
                </a:cubicBezTo>
                <a:cubicBezTo>
                  <a:pt x="440010" y="479280"/>
                  <a:pt x="458680" y="418744"/>
                  <a:pt x="487911" y="361980"/>
                </a:cubicBezTo>
                <a:cubicBezTo>
                  <a:pt x="495643" y="346893"/>
                  <a:pt x="503469" y="331712"/>
                  <a:pt x="515633" y="319737"/>
                </a:cubicBezTo>
                <a:cubicBezTo>
                  <a:pt x="537508" y="298238"/>
                  <a:pt x="560044" y="304084"/>
                  <a:pt x="566833" y="333692"/>
                </a:cubicBezTo>
                <a:cubicBezTo>
                  <a:pt x="575131" y="369806"/>
                  <a:pt x="577960" y="406863"/>
                  <a:pt x="580223" y="443731"/>
                </a:cubicBezTo>
                <a:cubicBezTo>
                  <a:pt x="587106" y="553393"/>
                  <a:pt x="566928" y="660321"/>
                  <a:pt x="547126" y="767343"/>
                </a:cubicBezTo>
                <a:cubicBezTo>
                  <a:pt x="537885" y="817223"/>
                  <a:pt x="527419" y="866821"/>
                  <a:pt x="516387" y="916230"/>
                </a:cubicBezTo>
                <a:cubicBezTo>
                  <a:pt x="514030" y="926603"/>
                  <a:pt x="506015" y="941500"/>
                  <a:pt x="519970" y="947441"/>
                </a:cubicBezTo>
                <a:cubicBezTo>
                  <a:pt x="532039" y="952627"/>
                  <a:pt x="540432" y="939143"/>
                  <a:pt x="547975" y="930751"/>
                </a:cubicBezTo>
                <a:cubicBezTo>
                  <a:pt x="569945" y="906424"/>
                  <a:pt x="592104" y="882285"/>
                  <a:pt x="614074" y="857957"/>
                </a:cubicBezTo>
                <a:cubicBezTo>
                  <a:pt x="632555" y="837496"/>
                  <a:pt x="639344" y="815715"/>
                  <a:pt x="639061" y="788935"/>
                </a:cubicBezTo>
                <a:cubicBezTo>
                  <a:pt x="638118" y="712841"/>
                  <a:pt x="637929" y="636654"/>
                  <a:pt x="638873" y="560560"/>
                </a:cubicBezTo>
                <a:cubicBezTo>
                  <a:pt x="640664" y="424213"/>
                  <a:pt x="673761" y="295221"/>
                  <a:pt x="732882" y="172641"/>
                </a:cubicBezTo>
                <a:cubicBezTo>
                  <a:pt x="738822" y="160289"/>
                  <a:pt x="745517" y="148219"/>
                  <a:pt x="753910" y="137281"/>
                </a:cubicBezTo>
                <a:cubicBezTo>
                  <a:pt x="779840" y="103619"/>
                  <a:pt x="815577" y="108333"/>
                  <a:pt x="832549" y="147653"/>
                </a:cubicBezTo>
                <a:cubicBezTo>
                  <a:pt x="848296" y="184239"/>
                  <a:pt x="850747" y="223464"/>
                  <a:pt x="853199" y="262501"/>
                </a:cubicBezTo>
                <a:cubicBezTo>
                  <a:pt x="856122" y="308139"/>
                  <a:pt x="851596" y="353305"/>
                  <a:pt x="843110" y="398094"/>
                </a:cubicBezTo>
                <a:cubicBezTo>
                  <a:pt x="803319" y="513507"/>
                  <a:pt x="775408" y="632599"/>
                  <a:pt x="731562" y="752444"/>
                </a:cubicBezTo>
                <a:cubicBezTo>
                  <a:pt x="767676" y="723120"/>
                  <a:pt x="797566" y="695398"/>
                  <a:pt x="828495" y="668713"/>
                </a:cubicBezTo>
                <a:cubicBezTo>
                  <a:pt x="878753" y="625244"/>
                  <a:pt x="892424" y="562917"/>
                  <a:pt x="911849" y="504267"/>
                </a:cubicBezTo>
                <a:cubicBezTo>
                  <a:pt x="934762" y="435150"/>
                  <a:pt x="959655" y="366600"/>
                  <a:pt x="979362" y="296541"/>
                </a:cubicBezTo>
                <a:cubicBezTo>
                  <a:pt x="998221" y="229499"/>
                  <a:pt x="1032920" y="170849"/>
                  <a:pt x="1071203" y="113802"/>
                </a:cubicBezTo>
                <a:cubicBezTo>
                  <a:pt x="1106280" y="66751"/>
                  <a:pt x="1145128" y="23847"/>
                  <a:pt x="1200855" y="274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2D3A1B8-9354-41CE-82AE-A975347EA113}"/>
              </a:ext>
            </a:extLst>
          </p:cNvPr>
          <p:cNvSpPr/>
          <p:nvPr/>
        </p:nvSpPr>
        <p:spPr>
          <a:xfrm>
            <a:off x="6842983" y="6444756"/>
            <a:ext cx="2205969" cy="414791"/>
          </a:xfrm>
          <a:custGeom>
            <a:avLst/>
            <a:gdLst>
              <a:gd name="connsiteX0" fmla="*/ 0 w 2205969"/>
              <a:gd name="connsiteY0" fmla="*/ 414698 h 414791"/>
              <a:gd name="connsiteX1" fmla="*/ 174535 w 2205969"/>
              <a:gd name="connsiteY1" fmla="*/ 364723 h 414791"/>
              <a:gd name="connsiteX2" fmla="*/ 409795 w 2205969"/>
              <a:gd name="connsiteY2" fmla="*/ 377075 h 414791"/>
              <a:gd name="connsiteX3" fmla="*/ 467030 w 2205969"/>
              <a:gd name="connsiteY3" fmla="*/ 356802 h 414791"/>
              <a:gd name="connsiteX4" fmla="*/ 569526 w 2205969"/>
              <a:gd name="connsiteY4" fmla="*/ 372360 h 414791"/>
              <a:gd name="connsiteX5" fmla="*/ 603188 w 2205969"/>
              <a:gd name="connsiteY5" fmla="*/ 406777 h 414791"/>
              <a:gd name="connsiteX6" fmla="*/ 580558 w 2205969"/>
              <a:gd name="connsiteY6" fmla="*/ 307864 h 414791"/>
              <a:gd name="connsiteX7" fmla="*/ 599511 w 2205969"/>
              <a:gd name="connsiteY7" fmla="*/ 274107 h 414791"/>
              <a:gd name="connsiteX8" fmla="*/ 1213354 w 2205969"/>
              <a:gd name="connsiteY8" fmla="*/ 89578 h 414791"/>
              <a:gd name="connsiteX9" fmla="*/ 1282188 w 2205969"/>
              <a:gd name="connsiteY9" fmla="*/ 101081 h 414791"/>
              <a:gd name="connsiteX10" fmla="*/ 1399582 w 2205969"/>
              <a:gd name="connsiteY10" fmla="*/ 189150 h 414791"/>
              <a:gd name="connsiteX11" fmla="*/ 1376386 w 2205969"/>
              <a:gd name="connsiteY11" fmla="*/ 98724 h 414791"/>
              <a:gd name="connsiteX12" fmla="*/ 1394395 w 2205969"/>
              <a:gd name="connsiteY12" fmla="*/ 71568 h 414791"/>
              <a:gd name="connsiteX13" fmla="*/ 1825972 w 2205969"/>
              <a:gd name="connsiteY13" fmla="*/ 35453 h 414791"/>
              <a:gd name="connsiteX14" fmla="*/ 1999470 w 2205969"/>
              <a:gd name="connsiteY14" fmla="*/ 23573 h 414791"/>
              <a:gd name="connsiteX15" fmla="*/ 2205970 w 2205969"/>
              <a:gd name="connsiteY15" fmla="*/ 0 h 414791"/>
              <a:gd name="connsiteX16" fmla="*/ 2124313 w 2205969"/>
              <a:gd name="connsiteY16" fmla="*/ 76282 h 414791"/>
              <a:gd name="connsiteX17" fmla="*/ 1818428 w 2205969"/>
              <a:gd name="connsiteY17" fmla="*/ 351805 h 414791"/>
              <a:gd name="connsiteX18" fmla="*/ 1752047 w 2205969"/>
              <a:gd name="connsiteY18" fmla="*/ 414792 h 414791"/>
              <a:gd name="connsiteX19" fmla="*/ 0 w 2205969"/>
              <a:gd name="connsiteY19" fmla="*/ 414698 h 4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5969" h="414791">
                <a:moveTo>
                  <a:pt x="0" y="414698"/>
                </a:moveTo>
                <a:cubicBezTo>
                  <a:pt x="54878" y="386315"/>
                  <a:pt x="114188" y="371700"/>
                  <a:pt x="174535" y="364723"/>
                </a:cubicBezTo>
                <a:cubicBezTo>
                  <a:pt x="253270" y="355576"/>
                  <a:pt x="332381" y="355859"/>
                  <a:pt x="409795" y="377075"/>
                </a:cubicBezTo>
                <a:cubicBezTo>
                  <a:pt x="434311" y="383769"/>
                  <a:pt x="449680" y="367174"/>
                  <a:pt x="467030" y="356802"/>
                </a:cubicBezTo>
                <a:cubicBezTo>
                  <a:pt x="525869" y="321442"/>
                  <a:pt x="511819" y="313522"/>
                  <a:pt x="569526" y="372360"/>
                </a:cubicBezTo>
                <a:cubicBezTo>
                  <a:pt x="579710" y="382732"/>
                  <a:pt x="584990" y="397536"/>
                  <a:pt x="603188" y="406777"/>
                </a:cubicBezTo>
                <a:cubicBezTo>
                  <a:pt x="595268" y="371606"/>
                  <a:pt x="589139" y="339452"/>
                  <a:pt x="580558" y="307864"/>
                </a:cubicBezTo>
                <a:cubicBezTo>
                  <a:pt x="575372" y="288723"/>
                  <a:pt x="578484" y="280614"/>
                  <a:pt x="599511" y="274107"/>
                </a:cubicBezTo>
                <a:cubicBezTo>
                  <a:pt x="803560" y="210838"/>
                  <a:pt x="1007985" y="148416"/>
                  <a:pt x="1213354" y="89578"/>
                </a:cubicBezTo>
                <a:cubicBezTo>
                  <a:pt x="1239944" y="81939"/>
                  <a:pt x="1260972" y="88257"/>
                  <a:pt x="1282188" y="101081"/>
                </a:cubicBezTo>
                <a:cubicBezTo>
                  <a:pt x="1321602" y="125031"/>
                  <a:pt x="1357527" y="153791"/>
                  <a:pt x="1399582" y="189150"/>
                </a:cubicBezTo>
                <a:cubicBezTo>
                  <a:pt x="1390530" y="153131"/>
                  <a:pt x="1384872" y="125503"/>
                  <a:pt x="1376386" y="98724"/>
                </a:cubicBezTo>
                <a:cubicBezTo>
                  <a:pt x="1370351" y="79771"/>
                  <a:pt x="1372520" y="73265"/>
                  <a:pt x="1394395" y="71568"/>
                </a:cubicBezTo>
                <a:cubicBezTo>
                  <a:pt x="1538285" y="60158"/>
                  <a:pt x="1681987" y="46203"/>
                  <a:pt x="1825972" y="35453"/>
                </a:cubicBezTo>
                <a:cubicBezTo>
                  <a:pt x="1883773" y="31116"/>
                  <a:pt x="1941574" y="25930"/>
                  <a:pt x="1999470" y="23573"/>
                </a:cubicBezTo>
                <a:cubicBezTo>
                  <a:pt x="2065851" y="20838"/>
                  <a:pt x="2131385" y="13484"/>
                  <a:pt x="2205970" y="0"/>
                </a:cubicBezTo>
                <a:cubicBezTo>
                  <a:pt x="2174288" y="29607"/>
                  <a:pt x="2149677" y="53369"/>
                  <a:pt x="2124313" y="76282"/>
                </a:cubicBezTo>
                <a:cubicBezTo>
                  <a:pt x="2022477" y="168217"/>
                  <a:pt x="1920169" y="259775"/>
                  <a:pt x="1818428" y="351805"/>
                </a:cubicBezTo>
                <a:cubicBezTo>
                  <a:pt x="1795798" y="372266"/>
                  <a:pt x="1769585" y="388956"/>
                  <a:pt x="1752047" y="414792"/>
                </a:cubicBezTo>
                <a:cubicBezTo>
                  <a:pt x="1168000" y="414698"/>
                  <a:pt x="584047" y="414698"/>
                  <a:pt x="0" y="4146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B2BFED0-61E9-428F-85DA-697349BABDD0}"/>
              </a:ext>
            </a:extLst>
          </p:cNvPr>
          <p:cNvSpPr/>
          <p:nvPr/>
        </p:nvSpPr>
        <p:spPr>
          <a:xfrm>
            <a:off x="5286561" y="5375165"/>
            <a:ext cx="992308" cy="1484382"/>
          </a:xfrm>
          <a:custGeom>
            <a:avLst/>
            <a:gdLst>
              <a:gd name="connsiteX0" fmla="*/ 972375 w 992308"/>
              <a:gd name="connsiteY0" fmla="*/ 1188398 h 1484382"/>
              <a:gd name="connsiteX1" fmla="*/ 991987 w 992308"/>
              <a:gd name="connsiteY1" fmla="*/ 1236487 h 1484382"/>
              <a:gd name="connsiteX2" fmla="*/ 972469 w 992308"/>
              <a:gd name="connsiteY2" fmla="*/ 1484193 h 1484382"/>
              <a:gd name="connsiteX3" fmla="*/ 845457 w 992308"/>
              <a:gd name="connsiteY3" fmla="*/ 1484288 h 1484382"/>
              <a:gd name="connsiteX4" fmla="*/ 937863 w 992308"/>
              <a:gd name="connsiteY4" fmla="*/ 1223475 h 1484382"/>
              <a:gd name="connsiteX5" fmla="*/ 972375 w 992308"/>
              <a:gd name="connsiteY5" fmla="*/ 1188398 h 1484382"/>
              <a:gd name="connsiteX6" fmla="*/ 313932 w 992308"/>
              <a:gd name="connsiteY6" fmla="*/ 31 h 1484382"/>
              <a:gd name="connsiteX7" fmla="*/ 342314 w 992308"/>
              <a:gd name="connsiteY7" fmla="*/ 33883 h 1484382"/>
              <a:gd name="connsiteX8" fmla="*/ 409355 w 992308"/>
              <a:gd name="connsiteY8" fmla="*/ 367678 h 1484382"/>
              <a:gd name="connsiteX9" fmla="*/ 396060 w 992308"/>
              <a:gd name="connsiteY9" fmla="*/ 525334 h 1484382"/>
              <a:gd name="connsiteX10" fmla="*/ 426894 w 992308"/>
              <a:gd name="connsiteY10" fmla="*/ 760028 h 1484382"/>
              <a:gd name="connsiteX11" fmla="*/ 431703 w 992308"/>
              <a:gd name="connsiteY11" fmla="*/ 783601 h 1484382"/>
              <a:gd name="connsiteX12" fmla="*/ 531841 w 992308"/>
              <a:gd name="connsiteY12" fmla="*/ 357400 h 1484382"/>
              <a:gd name="connsiteX13" fmla="*/ 581156 w 992308"/>
              <a:gd name="connsiteY13" fmla="*/ 287812 h 1484382"/>
              <a:gd name="connsiteX14" fmla="*/ 614818 w 992308"/>
              <a:gd name="connsiteY14" fmla="*/ 277062 h 1484382"/>
              <a:gd name="connsiteX15" fmla="*/ 628585 w 992308"/>
              <a:gd name="connsiteY15" fmla="*/ 309970 h 1484382"/>
              <a:gd name="connsiteX16" fmla="*/ 551454 w 992308"/>
              <a:gd name="connsiteY16" fmla="*/ 637259 h 1484382"/>
              <a:gd name="connsiteX17" fmla="*/ 467628 w 992308"/>
              <a:gd name="connsiteY17" fmla="*/ 822073 h 1484382"/>
              <a:gd name="connsiteX18" fmla="*/ 459707 w 992308"/>
              <a:gd name="connsiteY18" fmla="*/ 899109 h 1484382"/>
              <a:gd name="connsiteX19" fmla="*/ 504685 w 992308"/>
              <a:gd name="connsiteY19" fmla="*/ 1063555 h 1484382"/>
              <a:gd name="connsiteX20" fmla="*/ 507042 w 992308"/>
              <a:gd name="connsiteY20" fmla="*/ 1011317 h 1484382"/>
              <a:gd name="connsiteX21" fmla="*/ 639051 w 992308"/>
              <a:gd name="connsiteY21" fmla="*/ 560411 h 1484382"/>
              <a:gd name="connsiteX22" fmla="*/ 686009 w 992308"/>
              <a:gd name="connsiteY22" fmla="*/ 526277 h 1484382"/>
              <a:gd name="connsiteX23" fmla="*/ 700718 w 992308"/>
              <a:gd name="connsiteY23" fmla="*/ 579929 h 1484382"/>
              <a:gd name="connsiteX24" fmla="*/ 574367 w 992308"/>
              <a:gd name="connsiteY24" fmla="*/ 1040642 h 1484382"/>
              <a:gd name="connsiteX25" fmla="*/ 545042 w 992308"/>
              <a:gd name="connsiteY25" fmla="*/ 1117302 h 1484382"/>
              <a:gd name="connsiteX26" fmla="*/ 547588 w 992308"/>
              <a:gd name="connsiteY26" fmla="*/ 1151247 h 1484382"/>
              <a:gd name="connsiteX27" fmla="*/ 607369 w 992308"/>
              <a:gd name="connsiteY27" fmla="*/ 1294948 h 1484382"/>
              <a:gd name="connsiteX28" fmla="*/ 621985 w 992308"/>
              <a:gd name="connsiteY28" fmla="*/ 1039793 h 1484382"/>
              <a:gd name="connsiteX29" fmla="*/ 713731 w 992308"/>
              <a:gd name="connsiteY29" fmla="*/ 794728 h 1484382"/>
              <a:gd name="connsiteX30" fmla="*/ 764460 w 992308"/>
              <a:gd name="connsiteY30" fmla="*/ 760405 h 1484382"/>
              <a:gd name="connsiteX31" fmla="*/ 779735 w 992308"/>
              <a:gd name="connsiteY31" fmla="*/ 908821 h 1484382"/>
              <a:gd name="connsiteX32" fmla="*/ 629340 w 992308"/>
              <a:gd name="connsiteY32" fmla="*/ 1325782 h 1484382"/>
              <a:gd name="connsiteX33" fmla="*/ 626982 w 992308"/>
              <a:gd name="connsiteY33" fmla="*/ 1369911 h 1484382"/>
              <a:gd name="connsiteX34" fmla="*/ 680446 w 992308"/>
              <a:gd name="connsiteY34" fmla="*/ 1484382 h 1484382"/>
              <a:gd name="connsiteX35" fmla="*/ 572575 w 992308"/>
              <a:gd name="connsiteY35" fmla="*/ 1484382 h 1484382"/>
              <a:gd name="connsiteX36" fmla="*/ 469043 w 992308"/>
              <a:gd name="connsiteY36" fmla="*/ 1448173 h 1484382"/>
              <a:gd name="connsiteX37" fmla="*/ 160046 w 992308"/>
              <a:gd name="connsiteY37" fmla="*/ 1257892 h 1484382"/>
              <a:gd name="connsiteX38" fmla="*/ 143922 w 992308"/>
              <a:gd name="connsiteY38" fmla="*/ 1220740 h 1484382"/>
              <a:gd name="connsiteX39" fmla="*/ 184845 w 992308"/>
              <a:gd name="connsiteY39" fmla="*/ 1214894 h 1484382"/>
              <a:gd name="connsiteX40" fmla="*/ 249058 w 992308"/>
              <a:gd name="connsiteY40" fmla="*/ 1228849 h 1484382"/>
              <a:gd name="connsiteX41" fmla="*/ 304314 w 992308"/>
              <a:gd name="connsiteY41" fmla="*/ 1237430 h 1484382"/>
              <a:gd name="connsiteX42" fmla="*/ 626322 w 992308"/>
              <a:gd name="connsiteY42" fmla="*/ 1433181 h 1484382"/>
              <a:gd name="connsiteX43" fmla="*/ 565409 w 992308"/>
              <a:gd name="connsiteY43" fmla="*/ 1307489 h 1484382"/>
              <a:gd name="connsiteX44" fmla="*/ 540516 w 992308"/>
              <a:gd name="connsiteY44" fmla="*/ 1284482 h 1484382"/>
              <a:gd name="connsiteX45" fmla="*/ 355986 w 992308"/>
              <a:gd name="connsiteY45" fmla="*/ 1227152 h 1484382"/>
              <a:gd name="connsiteX46" fmla="*/ 274140 w 992308"/>
              <a:gd name="connsiteY46" fmla="*/ 1190661 h 1484382"/>
              <a:gd name="connsiteX47" fmla="*/ 248775 w 992308"/>
              <a:gd name="connsiteY47" fmla="*/ 1168785 h 1484382"/>
              <a:gd name="connsiteX48" fmla="*/ 107431 w 992308"/>
              <a:gd name="connsiteY48" fmla="*/ 1048091 h 1484382"/>
              <a:gd name="connsiteX49" fmla="*/ 64245 w 992308"/>
              <a:gd name="connsiteY49" fmla="*/ 993967 h 1484382"/>
              <a:gd name="connsiteX50" fmla="*/ 58022 w 992308"/>
              <a:gd name="connsiteY50" fmla="*/ 962945 h 1484382"/>
              <a:gd name="connsiteX51" fmla="*/ 87441 w 992308"/>
              <a:gd name="connsiteY51" fmla="*/ 962285 h 1484382"/>
              <a:gd name="connsiteX52" fmla="*/ 230483 w 992308"/>
              <a:gd name="connsiteY52" fmla="*/ 1019803 h 1484382"/>
              <a:gd name="connsiteX53" fmla="*/ 243495 w 992308"/>
              <a:gd name="connsiteY53" fmla="*/ 1017257 h 1484382"/>
              <a:gd name="connsiteX54" fmla="*/ 337127 w 992308"/>
              <a:gd name="connsiteY54" fmla="*/ 1076473 h 1484382"/>
              <a:gd name="connsiteX55" fmla="*/ 463762 w 992308"/>
              <a:gd name="connsiteY55" fmla="*/ 1164354 h 1484382"/>
              <a:gd name="connsiteX56" fmla="*/ 538630 w 992308"/>
              <a:gd name="connsiteY56" fmla="*/ 1228284 h 1484382"/>
              <a:gd name="connsiteX57" fmla="*/ 498462 w 992308"/>
              <a:gd name="connsiteY57" fmla="*/ 1140497 h 1484382"/>
              <a:gd name="connsiteX58" fmla="*/ 400209 w 992308"/>
              <a:gd name="connsiteY58" fmla="*/ 1038190 h 1484382"/>
              <a:gd name="connsiteX59" fmla="*/ 268011 w 992308"/>
              <a:gd name="connsiteY59" fmla="*/ 979352 h 1484382"/>
              <a:gd name="connsiteX60" fmla="*/ 237461 w 992308"/>
              <a:gd name="connsiteY60" fmla="*/ 953516 h 1484382"/>
              <a:gd name="connsiteX61" fmla="*/ 40012 w 992308"/>
              <a:gd name="connsiteY61" fmla="*/ 791239 h 1484382"/>
              <a:gd name="connsiteX62" fmla="*/ 5312 w 992308"/>
              <a:gd name="connsiteY62" fmla="*/ 742490 h 1484382"/>
              <a:gd name="connsiteX63" fmla="*/ 29452 w 992308"/>
              <a:gd name="connsiteY63" fmla="*/ 703735 h 1484382"/>
              <a:gd name="connsiteX64" fmla="*/ 165987 w 992308"/>
              <a:gd name="connsiteY64" fmla="*/ 747204 h 1484382"/>
              <a:gd name="connsiteX65" fmla="*/ 207947 w 992308"/>
              <a:gd name="connsiteY65" fmla="*/ 763045 h 1484382"/>
              <a:gd name="connsiteX66" fmla="*/ 413316 w 992308"/>
              <a:gd name="connsiteY66" fmla="*/ 942201 h 1484382"/>
              <a:gd name="connsiteX67" fmla="*/ 435852 w 992308"/>
              <a:gd name="connsiteY67" fmla="*/ 962945 h 1484382"/>
              <a:gd name="connsiteX68" fmla="*/ 349857 w 992308"/>
              <a:gd name="connsiteY68" fmla="*/ 787844 h 1484382"/>
              <a:gd name="connsiteX69" fmla="*/ 183243 w 992308"/>
              <a:gd name="connsiteY69" fmla="*/ 631979 h 1484382"/>
              <a:gd name="connsiteX70" fmla="*/ 46896 w 992308"/>
              <a:gd name="connsiteY70" fmla="*/ 393136 h 1484382"/>
              <a:gd name="connsiteX71" fmla="*/ 58022 w 992308"/>
              <a:gd name="connsiteY71" fmla="*/ 353345 h 1484382"/>
              <a:gd name="connsiteX72" fmla="*/ 98191 w 992308"/>
              <a:gd name="connsiteY72" fmla="*/ 362491 h 1484382"/>
              <a:gd name="connsiteX73" fmla="*/ 289038 w 992308"/>
              <a:gd name="connsiteY73" fmla="*/ 575969 h 1484382"/>
              <a:gd name="connsiteX74" fmla="*/ 386725 w 992308"/>
              <a:gd name="connsiteY74" fmla="*/ 732400 h 1484382"/>
              <a:gd name="connsiteX75" fmla="*/ 360229 w 992308"/>
              <a:gd name="connsiteY75" fmla="*/ 609066 h 1484382"/>
              <a:gd name="connsiteX76" fmla="*/ 302051 w 992308"/>
              <a:gd name="connsiteY76" fmla="*/ 425007 h 1484382"/>
              <a:gd name="connsiteX77" fmla="*/ 280364 w 992308"/>
              <a:gd name="connsiteY77" fmla="*/ 45669 h 1484382"/>
              <a:gd name="connsiteX78" fmla="*/ 282909 w 992308"/>
              <a:gd name="connsiteY78" fmla="*/ 36523 h 1484382"/>
              <a:gd name="connsiteX79" fmla="*/ 313932 w 992308"/>
              <a:gd name="connsiteY79" fmla="*/ 31 h 148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992308" h="1484382">
                <a:moveTo>
                  <a:pt x="972375" y="1188398"/>
                </a:moveTo>
                <a:cubicBezTo>
                  <a:pt x="994250" y="1193396"/>
                  <a:pt x="991516" y="1217723"/>
                  <a:pt x="991987" y="1236487"/>
                </a:cubicBezTo>
                <a:cubicBezTo>
                  <a:pt x="993967" y="1319748"/>
                  <a:pt x="986707" y="1402253"/>
                  <a:pt x="972469" y="1484193"/>
                </a:cubicBezTo>
                <a:cubicBezTo>
                  <a:pt x="930131" y="1484288"/>
                  <a:pt x="887794" y="1484288"/>
                  <a:pt x="845457" y="1484288"/>
                </a:cubicBezTo>
                <a:cubicBezTo>
                  <a:pt x="871010" y="1395465"/>
                  <a:pt x="896092" y="1306453"/>
                  <a:pt x="937863" y="1223475"/>
                </a:cubicBezTo>
                <a:cubicBezTo>
                  <a:pt x="945407" y="1208577"/>
                  <a:pt x="950781" y="1183495"/>
                  <a:pt x="972375" y="1188398"/>
                </a:cubicBezTo>
                <a:close/>
                <a:moveTo>
                  <a:pt x="313932" y="31"/>
                </a:moveTo>
                <a:cubicBezTo>
                  <a:pt x="332885" y="-911"/>
                  <a:pt x="337882" y="19550"/>
                  <a:pt x="342314" y="33883"/>
                </a:cubicBezTo>
                <a:cubicBezTo>
                  <a:pt x="375504" y="142885"/>
                  <a:pt x="412939" y="251415"/>
                  <a:pt x="409355" y="367678"/>
                </a:cubicBezTo>
                <a:cubicBezTo>
                  <a:pt x="407753" y="420387"/>
                  <a:pt x="398417" y="472436"/>
                  <a:pt x="396060" y="525334"/>
                </a:cubicBezTo>
                <a:cubicBezTo>
                  <a:pt x="392477" y="605860"/>
                  <a:pt x="409921" y="682708"/>
                  <a:pt x="426894" y="760028"/>
                </a:cubicBezTo>
                <a:cubicBezTo>
                  <a:pt x="428591" y="767760"/>
                  <a:pt x="431985" y="775209"/>
                  <a:pt x="431703" y="783601"/>
                </a:cubicBezTo>
                <a:cubicBezTo>
                  <a:pt x="435003" y="634431"/>
                  <a:pt x="461311" y="490635"/>
                  <a:pt x="531841" y="357400"/>
                </a:cubicBezTo>
                <a:cubicBezTo>
                  <a:pt x="545230" y="332129"/>
                  <a:pt x="560600" y="307991"/>
                  <a:pt x="581156" y="287812"/>
                </a:cubicBezTo>
                <a:cubicBezTo>
                  <a:pt x="590303" y="278854"/>
                  <a:pt x="600958" y="269990"/>
                  <a:pt x="614818" y="277062"/>
                </a:cubicBezTo>
                <a:cubicBezTo>
                  <a:pt x="627925" y="283663"/>
                  <a:pt x="628491" y="296581"/>
                  <a:pt x="628585" y="309970"/>
                </a:cubicBezTo>
                <a:cubicBezTo>
                  <a:pt x="629340" y="425385"/>
                  <a:pt x="598788" y="532972"/>
                  <a:pt x="551454" y="637259"/>
                </a:cubicBezTo>
                <a:cubicBezTo>
                  <a:pt x="523449" y="698832"/>
                  <a:pt x="495821" y="760594"/>
                  <a:pt x="467628" y="822073"/>
                </a:cubicBezTo>
                <a:cubicBezTo>
                  <a:pt x="456125" y="847060"/>
                  <a:pt x="452635" y="872236"/>
                  <a:pt x="459707" y="899109"/>
                </a:cubicBezTo>
                <a:cubicBezTo>
                  <a:pt x="473851" y="953139"/>
                  <a:pt x="489598" y="1006697"/>
                  <a:pt x="504685" y="1063555"/>
                </a:cubicBezTo>
                <a:cubicBezTo>
                  <a:pt x="507702" y="1044225"/>
                  <a:pt x="506665" y="1027724"/>
                  <a:pt x="507042" y="1011317"/>
                </a:cubicBezTo>
                <a:cubicBezTo>
                  <a:pt x="510248" y="849134"/>
                  <a:pt x="558809" y="699964"/>
                  <a:pt x="639051" y="560411"/>
                </a:cubicBezTo>
                <a:cubicBezTo>
                  <a:pt x="648764" y="543533"/>
                  <a:pt x="661493" y="517697"/>
                  <a:pt x="686009" y="526277"/>
                </a:cubicBezTo>
                <a:cubicBezTo>
                  <a:pt x="709016" y="534292"/>
                  <a:pt x="701662" y="560694"/>
                  <a:pt x="700718" y="579929"/>
                </a:cubicBezTo>
                <a:cubicBezTo>
                  <a:pt x="692893" y="742867"/>
                  <a:pt x="647444" y="895432"/>
                  <a:pt x="574367" y="1040642"/>
                </a:cubicBezTo>
                <a:cubicBezTo>
                  <a:pt x="562109" y="1065064"/>
                  <a:pt x="549851" y="1089863"/>
                  <a:pt x="545042" y="1117302"/>
                </a:cubicBezTo>
                <a:cubicBezTo>
                  <a:pt x="541930" y="1128900"/>
                  <a:pt x="543439" y="1140026"/>
                  <a:pt x="547588" y="1151247"/>
                </a:cubicBezTo>
                <a:cubicBezTo>
                  <a:pt x="565504" y="1199430"/>
                  <a:pt x="585399" y="1246860"/>
                  <a:pt x="607369" y="1294948"/>
                </a:cubicBezTo>
                <a:cubicBezTo>
                  <a:pt x="595488" y="1208671"/>
                  <a:pt x="602655" y="1123808"/>
                  <a:pt x="621985" y="1039793"/>
                </a:cubicBezTo>
                <a:cubicBezTo>
                  <a:pt x="650178" y="957193"/>
                  <a:pt x="669885" y="871293"/>
                  <a:pt x="713731" y="794728"/>
                </a:cubicBezTo>
                <a:cubicBezTo>
                  <a:pt x="724198" y="776058"/>
                  <a:pt x="732589" y="749373"/>
                  <a:pt x="764460" y="760405"/>
                </a:cubicBezTo>
                <a:cubicBezTo>
                  <a:pt x="801140" y="806609"/>
                  <a:pt x="791051" y="859129"/>
                  <a:pt x="779735" y="908821"/>
                </a:cubicBezTo>
                <a:cubicBezTo>
                  <a:pt x="746639" y="1053748"/>
                  <a:pt x="699870" y="1194244"/>
                  <a:pt x="629340" y="1325782"/>
                </a:cubicBezTo>
                <a:cubicBezTo>
                  <a:pt x="621042" y="1341246"/>
                  <a:pt x="619345" y="1354164"/>
                  <a:pt x="626982" y="1369911"/>
                </a:cubicBezTo>
                <a:cubicBezTo>
                  <a:pt x="645369" y="1407817"/>
                  <a:pt x="662719" y="1446193"/>
                  <a:pt x="680446" y="1484382"/>
                </a:cubicBezTo>
                <a:cubicBezTo>
                  <a:pt x="644521" y="1484382"/>
                  <a:pt x="608501" y="1484382"/>
                  <a:pt x="572575" y="1484382"/>
                </a:cubicBezTo>
                <a:cubicBezTo>
                  <a:pt x="540799" y="1464580"/>
                  <a:pt x="503930" y="1458546"/>
                  <a:pt x="469043" y="1448173"/>
                </a:cubicBezTo>
                <a:cubicBezTo>
                  <a:pt x="348726" y="1412154"/>
                  <a:pt x="249341" y="1343415"/>
                  <a:pt x="160046" y="1257892"/>
                </a:cubicBezTo>
                <a:cubicBezTo>
                  <a:pt x="149768" y="1248085"/>
                  <a:pt x="134587" y="1236204"/>
                  <a:pt x="143922" y="1220740"/>
                </a:cubicBezTo>
                <a:cubicBezTo>
                  <a:pt x="152691" y="1206314"/>
                  <a:pt x="170324" y="1211782"/>
                  <a:pt x="184845" y="1214894"/>
                </a:cubicBezTo>
                <a:cubicBezTo>
                  <a:pt x="206250" y="1219420"/>
                  <a:pt x="227654" y="1224229"/>
                  <a:pt x="249058" y="1228849"/>
                </a:cubicBezTo>
                <a:cubicBezTo>
                  <a:pt x="269709" y="1217252"/>
                  <a:pt x="286210" y="1232810"/>
                  <a:pt x="304314" y="1237430"/>
                </a:cubicBezTo>
                <a:cubicBezTo>
                  <a:pt x="418690" y="1288914"/>
                  <a:pt x="522035" y="1358407"/>
                  <a:pt x="626322" y="1433181"/>
                </a:cubicBezTo>
                <a:cubicBezTo>
                  <a:pt x="606615" y="1388864"/>
                  <a:pt x="585210" y="1348506"/>
                  <a:pt x="565409" y="1307489"/>
                </a:cubicBezTo>
                <a:cubicBezTo>
                  <a:pt x="560129" y="1296551"/>
                  <a:pt x="552397" y="1288348"/>
                  <a:pt x="540516" y="1284482"/>
                </a:cubicBezTo>
                <a:cubicBezTo>
                  <a:pt x="479226" y="1264587"/>
                  <a:pt x="419162" y="1240825"/>
                  <a:pt x="355986" y="1227152"/>
                </a:cubicBezTo>
                <a:cubicBezTo>
                  <a:pt x="329867" y="1212443"/>
                  <a:pt x="299599" y="1207257"/>
                  <a:pt x="274140" y="1190661"/>
                </a:cubicBezTo>
                <a:cubicBezTo>
                  <a:pt x="264523" y="1184344"/>
                  <a:pt x="254999" y="1178686"/>
                  <a:pt x="248775" y="1168785"/>
                </a:cubicBezTo>
                <a:cubicBezTo>
                  <a:pt x="201724" y="1128523"/>
                  <a:pt x="148354" y="1095520"/>
                  <a:pt x="107431" y="1048091"/>
                </a:cubicBezTo>
                <a:cubicBezTo>
                  <a:pt x="92345" y="1030647"/>
                  <a:pt x="77446" y="1012826"/>
                  <a:pt x="64245" y="993967"/>
                </a:cubicBezTo>
                <a:cubicBezTo>
                  <a:pt x="58211" y="985386"/>
                  <a:pt x="47933" y="974449"/>
                  <a:pt x="58022" y="962945"/>
                </a:cubicBezTo>
                <a:cubicBezTo>
                  <a:pt x="66320" y="953422"/>
                  <a:pt x="77635" y="958325"/>
                  <a:pt x="87441" y="962285"/>
                </a:cubicBezTo>
                <a:cubicBezTo>
                  <a:pt x="135248" y="981238"/>
                  <a:pt x="182959" y="1000285"/>
                  <a:pt x="230483" y="1019803"/>
                </a:cubicBezTo>
                <a:cubicBezTo>
                  <a:pt x="236329" y="1022255"/>
                  <a:pt x="241043" y="1028196"/>
                  <a:pt x="243495" y="1017257"/>
                </a:cubicBezTo>
                <a:cubicBezTo>
                  <a:pt x="277441" y="1032627"/>
                  <a:pt x="306482" y="1055823"/>
                  <a:pt x="337127" y="1076473"/>
                </a:cubicBezTo>
                <a:cubicBezTo>
                  <a:pt x="379653" y="1105327"/>
                  <a:pt x="420482" y="1136632"/>
                  <a:pt x="463762" y="1164354"/>
                </a:cubicBezTo>
                <a:cubicBezTo>
                  <a:pt x="481112" y="1192830"/>
                  <a:pt x="514020" y="1202919"/>
                  <a:pt x="538630" y="1228284"/>
                </a:cubicBezTo>
                <a:cubicBezTo>
                  <a:pt x="524392" y="1196790"/>
                  <a:pt x="512700" y="1168125"/>
                  <a:pt x="498462" y="1140497"/>
                </a:cubicBezTo>
                <a:cubicBezTo>
                  <a:pt x="484601" y="1088260"/>
                  <a:pt x="455181" y="1053843"/>
                  <a:pt x="400209" y="1038190"/>
                </a:cubicBezTo>
                <a:cubicBezTo>
                  <a:pt x="354006" y="1025084"/>
                  <a:pt x="311103" y="1001322"/>
                  <a:pt x="268011" y="979352"/>
                </a:cubicBezTo>
                <a:cubicBezTo>
                  <a:pt x="255753" y="973034"/>
                  <a:pt x="243589" y="967000"/>
                  <a:pt x="237461" y="953516"/>
                </a:cubicBezTo>
                <a:cubicBezTo>
                  <a:pt x="164384" y="908161"/>
                  <a:pt x="98096" y="854792"/>
                  <a:pt x="40012" y="791239"/>
                </a:cubicBezTo>
                <a:cubicBezTo>
                  <a:pt x="26340" y="776340"/>
                  <a:pt x="13705" y="760783"/>
                  <a:pt x="5312" y="742490"/>
                </a:cubicBezTo>
                <a:cubicBezTo>
                  <a:pt x="-6474" y="716748"/>
                  <a:pt x="1258" y="704301"/>
                  <a:pt x="29452" y="703735"/>
                </a:cubicBezTo>
                <a:cubicBezTo>
                  <a:pt x="79804" y="702793"/>
                  <a:pt x="123084" y="724385"/>
                  <a:pt x="165987" y="747204"/>
                </a:cubicBezTo>
                <a:cubicBezTo>
                  <a:pt x="184657" y="739944"/>
                  <a:pt x="196066" y="753804"/>
                  <a:pt x="207947" y="763045"/>
                </a:cubicBezTo>
                <a:cubicBezTo>
                  <a:pt x="279986" y="818678"/>
                  <a:pt x="347311" y="879685"/>
                  <a:pt x="413316" y="942201"/>
                </a:cubicBezTo>
                <a:cubicBezTo>
                  <a:pt x="420199" y="948707"/>
                  <a:pt x="426611" y="955779"/>
                  <a:pt x="435852" y="962945"/>
                </a:cubicBezTo>
                <a:cubicBezTo>
                  <a:pt x="426328" y="893640"/>
                  <a:pt x="401812" y="834802"/>
                  <a:pt x="349857" y="787844"/>
                </a:cubicBezTo>
                <a:cubicBezTo>
                  <a:pt x="293470" y="736832"/>
                  <a:pt x="239629" y="683085"/>
                  <a:pt x="183243" y="631979"/>
                </a:cubicBezTo>
                <a:cubicBezTo>
                  <a:pt x="112523" y="568049"/>
                  <a:pt x="69903" y="485449"/>
                  <a:pt x="46896" y="393136"/>
                </a:cubicBezTo>
                <a:cubicBezTo>
                  <a:pt x="43218" y="378332"/>
                  <a:pt x="42747" y="362586"/>
                  <a:pt x="58022" y="353345"/>
                </a:cubicBezTo>
                <a:cubicBezTo>
                  <a:pt x="73486" y="344010"/>
                  <a:pt x="85650" y="353722"/>
                  <a:pt x="98191" y="362491"/>
                </a:cubicBezTo>
                <a:cubicBezTo>
                  <a:pt x="178528" y="418690"/>
                  <a:pt x="238215" y="492992"/>
                  <a:pt x="289038" y="575969"/>
                </a:cubicBezTo>
                <a:cubicBezTo>
                  <a:pt x="321569" y="629150"/>
                  <a:pt x="354477" y="682143"/>
                  <a:pt x="386725" y="732400"/>
                </a:cubicBezTo>
                <a:cubicBezTo>
                  <a:pt x="375787" y="693552"/>
                  <a:pt x="368715" y="651121"/>
                  <a:pt x="360229" y="609066"/>
                </a:cubicBezTo>
                <a:cubicBezTo>
                  <a:pt x="347405" y="545513"/>
                  <a:pt x="325435" y="484789"/>
                  <a:pt x="302051" y="425007"/>
                </a:cubicBezTo>
                <a:cubicBezTo>
                  <a:pt x="253207" y="300259"/>
                  <a:pt x="249435" y="174284"/>
                  <a:pt x="280364" y="45669"/>
                </a:cubicBezTo>
                <a:cubicBezTo>
                  <a:pt x="281118" y="42557"/>
                  <a:pt x="281684" y="39446"/>
                  <a:pt x="282909" y="36523"/>
                </a:cubicBezTo>
                <a:cubicBezTo>
                  <a:pt x="289510" y="20965"/>
                  <a:pt x="294979" y="975"/>
                  <a:pt x="313932" y="31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2D57164-42F5-4280-B9C6-4B6154877B0D}"/>
              </a:ext>
            </a:extLst>
          </p:cNvPr>
          <p:cNvSpPr/>
          <p:nvPr/>
        </p:nvSpPr>
        <p:spPr>
          <a:xfrm>
            <a:off x="4355335" y="5789508"/>
            <a:ext cx="1084018" cy="1070134"/>
          </a:xfrm>
          <a:custGeom>
            <a:avLst/>
            <a:gdLst>
              <a:gd name="connsiteX0" fmla="*/ 975954 w 1084018"/>
              <a:gd name="connsiteY0" fmla="*/ 681461 h 1070134"/>
              <a:gd name="connsiteX1" fmla="*/ 1008862 w 1084018"/>
              <a:gd name="connsiteY1" fmla="*/ 722195 h 1070134"/>
              <a:gd name="connsiteX2" fmla="*/ 1083824 w 1084018"/>
              <a:gd name="connsiteY2" fmla="*/ 1000640 h 1070134"/>
              <a:gd name="connsiteX3" fmla="*/ 1078355 w 1084018"/>
              <a:gd name="connsiteY3" fmla="*/ 1069851 h 1070134"/>
              <a:gd name="connsiteX4" fmla="*/ 1002261 w 1084018"/>
              <a:gd name="connsiteY4" fmla="*/ 1069946 h 1070134"/>
              <a:gd name="connsiteX5" fmla="*/ 957661 w 1084018"/>
              <a:gd name="connsiteY5" fmla="*/ 733133 h 1070134"/>
              <a:gd name="connsiteX6" fmla="*/ 975954 w 1084018"/>
              <a:gd name="connsiteY6" fmla="*/ 681461 h 1070134"/>
              <a:gd name="connsiteX7" fmla="*/ 81213 w 1084018"/>
              <a:gd name="connsiteY7" fmla="*/ 764 h 1070134"/>
              <a:gd name="connsiteX8" fmla="*/ 109312 w 1084018"/>
              <a:gd name="connsiteY8" fmla="*/ 17549 h 1070134"/>
              <a:gd name="connsiteX9" fmla="*/ 190309 w 1084018"/>
              <a:gd name="connsiteY9" fmla="*/ 118819 h 1070134"/>
              <a:gd name="connsiteX10" fmla="*/ 302140 w 1084018"/>
              <a:gd name="connsiteY10" fmla="*/ 357378 h 1070134"/>
              <a:gd name="connsiteX11" fmla="*/ 427643 w 1084018"/>
              <a:gd name="connsiteY11" fmla="*/ 558975 h 1070134"/>
              <a:gd name="connsiteX12" fmla="*/ 398696 w 1084018"/>
              <a:gd name="connsiteY12" fmla="*/ 445730 h 1070134"/>
              <a:gd name="connsiteX13" fmla="*/ 373708 w 1084018"/>
              <a:gd name="connsiteY13" fmla="*/ 158610 h 1070134"/>
              <a:gd name="connsiteX14" fmla="*/ 374651 w 1084018"/>
              <a:gd name="connsiteY14" fmla="*/ 152387 h 1070134"/>
              <a:gd name="connsiteX15" fmla="*/ 396810 w 1084018"/>
              <a:gd name="connsiteY15" fmla="*/ 110427 h 1070134"/>
              <a:gd name="connsiteX16" fmla="*/ 419628 w 1084018"/>
              <a:gd name="connsiteY16" fmla="*/ 150124 h 1070134"/>
              <a:gd name="connsiteX17" fmla="*/ 456968 w 1084018"/>
              <a:gd name="connsiteY17" fmla="*/ 526916 h 1070134"/>
              <a:gd name="connsiteX18" fmla="*/ 496100 w 1084018"/>
              <a:gd name="connsiteY18" fmla="*/ 657605 h 1070134"/>
              <a:gd name="connsiteX19" fmla="*/ 582377 w 1084018"/>
              <a:gd name="connsiteY19" fmla="*/ 755292 h 1070134"/>
              <a:gd name="connsiteX20" fmla="*/ 529857 w 1084018"/>
              <a:gd name="connsiteY20" fmla="*/ 266009 h 1070134"/>
              <a:gd name="connsiteX21" fmla="*/ 563990 w 1084018"/>
              <a:gd name="connsiteY21" fmla="*/ 339840 h 1070134"/>
              <a:gd name="connsiteX22" fmla="*/ 609816 w 1084018"/>
              <a:gd name="connsiteY22" fmla="*/ 715972 h 1070134"/>
              <a:gd name="connsiteX23" fmla="*/ 640367 w 1084018"/>
              <a:gd name="connsiteY23" fmla="*/ 807907 h 1070134"/>
              <a:gd name="connsiteX24" fmla="*/ 733999 w 1084018"/>
              <a:gd name="connsiteY24" fmla="*/ 903048 h 1070134"/>
              <a:gd name="connsiteX25" fmla="*/ 723344 w 1084018"/>
              <a:gd name="connsiteY25" fmla="*/ 850998 h 1070134"/>
              <a:gd name="connsiteX26" fmla="*/ 660451 w 1084018"/>
              <a:gd name="connsiteY26" fmla="*/ 650816 h 1070134"/>
              <a:gd name="connsiteX27" fmla="*/ 652342 w 1084018"/>
              <a:gd name="connsiteY27" fmla="*/ 470623 h 1070134"/>
              <a:gd name="connsiteX28" fmla="*/ 669975 w 1084018"/>
              <a:gd name="connsiteY28" fmla="*/ 426966 h 1070134"/>
              <a:gd name="connsiteX29" fmla="*/ 705240 w 1084018"/>
              <a:gd name="connsiteY29" fmla="*/ 454405 h 1070134"/>
              <a:gd name="connsiteX30" fmla="*/ 740600 w 1084018"/>
              <a:gd name="connsiteY30" fmla="*/ 571328 h 1070134"/>
              <a:gd name="connsiteX31" fmla="*/ 756818 w 1084018"/>
              <a:gd name="connsiteY31" fmla="*/ 908328 h 1070134"/>
              <a:gd name="connsiteX32" fmla="*/ 759269 w 1084018"/>
              <a:gd name="connsiteY32" fmla="*/ 923038 h 1070134"/>
              <a:gd name="connsiteX33" fmla="*/ 876098 w 1084018"/>
              <a:gd name="connsiteY33" fmla="*/ 1026477 h 1070134"/>
              <a:gd name="connsiteX34" fmla="*/ 809999 w 1084018"/>
              <a:gd name="connsiteY34" fmla="*/ 800458 h 1070134"/>
              <a:gd name="connsiteX35" fmla="*/ 805567 w 1084018"/>
              <a:gd name="connsiteY35" fmla="*/ 588111 h 1070134"/>
              <a:gd name="connsiteX36" fmla="*/ 824143 w 1084018"/>
              <a:gd name="connsiteY36" fmla="*/ 558692 h 1070134"/>
              <a:gd name="connsiteX37" fmla="*/ 844887 w 1084018"/>
              <a:gd name="connsiteY37" fmla="*/ 586980 h 1070134"/>
              <a:gd name="connsiteX38" fmla="*/ 888261 w 1084018"/>
              <a:gd name="connsiteY38" fmla="*/ 793480 h 1070134"/>
              <a:gd name="connsiteX39" fmla="*/ 888639 w 1084018"/>
              <a:gd name="connsiteY39" fmla="*/ 963867 h 1070134"/>
              <a:gd name="connsiteX40" fmla="*/ 925884 w 1084018"/>
              <a:gd name="connsiteY40" fmla="*/ 1070134 h 1070134"/>
              <a:gd name="connsiteX41" fmla="*/ 907026 w 1084018"/>
              <a:gd name="connsiteY41" fmla="*/ 1069946 h 1070134"/>
              <a:gd name="connsiteX42" fmla="*/ 789349 w 1084018"/>
              <a:gd name="connsiteY42" fmla="*/ 1032417 h 1070134"/>
              <a:gd name="connsiteX43" fmla="*/ 651399 w 1084018"/>
              <a:gd name="connsiteY43" fmla="*/ 1049012 h 1070134"/>
              <a:gd name="connsiteX44" fmla="*/ 367956 w 1084018"/>
              <a:gd name="connsiteY44" fmla="*/ 997717 h 1070134"/>
              <a:gd name="connsiteX45" fmla="*/ 350984 w 1084018"/>
              <a:gd name="connsiteY45" fmla="*/ 981499 h 1070134"/>
              <a:gd name="connsiteX46" fmla="*/ 369465 w 1084018"/>
              <a:gd name="connsiteY46" fmla="*/ 966884 h 1070134"/>
              <a:gd name="connsiteX47" fmla="*/ 569742 w 1084018"/>
              <a:gd name="connsiteY47" fmla="*/ 952174 h 1070134"/>
              <a:gd name="connsiteX48" fmla="*/ 808207 w 1084018"/>
              <a:gd name="connsiteY48" fmla="*/ 988854 h 1070134"/>
              <a:gd name="connsiteX49" fmla="*/ 698923 w 1084018"/>
              <a:gd name="connsiteY49" fmla="*/ 897673 h 1070134"/>
              <a:gd name="connsiteX50" fmla="*/ 627826 w 1084018"/>
              <a:gd name="connsiteY50" fmla="*/ 894184 h 1070134"/>
              <a:gd name="connsiteX51" fmla="*/ 473469 w 1084018"/>
              <a:gd name="connsiteY51" fmla="*/ 905877 h 1070134"/>
              <a:gd name="connsiteX52" fmla="*/ 231233 w 1084018"/>
              <a:gd name="connsiteY52" fmla="*/ 842607 h 1070134"/>
              <a:gd name="connsiteX53" fmla="*/ 213034 w 1084018"/>
              <a:gd name="connsiteY53" fmla="*/ 830255 h 1070134"/>
              <a:gd name="connsiteX54" fmla="*/ 203416 w 1084018"/>
              <a:gd name="connsiteY54" fmla="*/ 811490 h 1070134"/>
              <a:gd name="connsiteX55" fmla="*/ 221615 w 1084018"/>
              <a:gd name="connsiteY55" fmla="*/ 803192 h 1070134"/>
              <a:gd name="connsiteX56" fmla="*/ 543528 w 1084018"/>
              <a:gd name="connsiteY56" fmla="*/ 833649 h 1070134"/>
              <a:gd name="connsiteX57" fmla="*/ 671389 w 1084018"/>
              <a:gd name="connsiteY57" fmla="*/ 865142 h 1070134"/>
              <a:gd name="connsiteX58" fmla="*/ 585112 w 1084018"/>
              <a:gd name="connsiteY58" fmla="*/ 780845 h 1070134"/>
              <a:gd name="connsiteX59" fmla="*/ 502606 w 1084018"/>
              <a:gd name="connsiteY59" fmla="*/ 750106 h 1070134"/>
              <a:gd name="connsiteX60" fmla="*/ 132320 w 1084018"/>
              <a:gd name="connsiteY60" fmla="*/ 688062 h 1070134"/>
              <a:gd name="connsiteX61" fmla="*/ 87059 w 1084018"/>
              <a:gd name="connsiteY61" fmla="*/ 659396 h 1070134"/>
              <a:gd name="connsiteX62" fmla="*/ 92717 w 1084018"/>
              <a:gd name="connsiteY62" fmla="*/ 623660 h 1070134"/>
              <a:gd name="connsiteX63" fmla="*/ 138543 w 1084018"/>
              <a:gd name="connsiteY63" fmla="*/ 612628 h 1070134"/>
              <a:gd name="connsiteX64" fmla="*/ 378988 w 1084018"/>
              <a:gd name="connsiteY64" fmla="*/ 656945 h 1070134"/>
              <a:gd name="connsiteX65" fmla="*/ 505151 w 1084018"/>
              <a:gd name="connsiteY65" fmla="*/ 696831 h 1070134"/>
              <a:gd name="connsiteX66" fmla="*/ 362582 w 1084018"/>
              <a:gd name="connsiteY66" fmla="*/ 571422 h 1070134"/>
              <a:gd name="connsiteX67" fmla="*/ 172111 w 1084018"/>
              <a:gd name="connsiteY67" fmla="*/ 504286 h 1070134"/>
              <a:gd name="connsiteX68" fmla="*/ 11343 w 1084018"/>
              <a:gd name="connsiteY68" fmla="*/ 379443 h 1070134"/>
              <a:gd name="connsiteX69" fmla="*/ 2856 w 1084018"/>
              <a:gd name="connsiteY69" fmla="*/ 351532 h 1070134"/>
              <a:gd name="connsiteX70" fmla="*/ 32747 w 1084018"/>
              <a:gd name="connsiteY70" fmla="*/ 348420 h 1070134"/>
              <a:gd name="connsiteX71" fmla="*/ 219446 w 1084018"/>
              <a:gd name="connsiteY71" fmla="*/ 430266 h 1070134"/>
              <a:gd name="connsiteX72" fmla="*/ 406710 w 1084018"/>
              <a:gd name="connsiteY72" fmla="*/ 558504 h 1070134"/>
              <a:gd name="connsiteX73" fmla="*/ 256408 w 1084018"/>
              <a:gd name="connsiteY73" fmla="*/ 359736 h 1070134"/>
              <a:gd name="connsiteX74" fmla="*/ 107427 w 1084018"/>
              <a:gd name="connsiteY74" fmla="*/ 153990 h 1070134"/>
              <a:gd name="connsiteX75" fmla="*/ 75744 w 1084018"/>
              <a:gd name="connsiteY75" fmla="*/ 29052 h 1070134"/>
              <a:gd name="connsiteX76" fmla="*/ 81213 w 1084018"/>
              <a:gd name="connsiteY76" fmla="*/ 764 h 107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084018" h="1070134">
                <a:moveTo>
                  <a:pt x="975954" y="681461"/>
                </a:moveTo>
                <a:cubicBezTo>
                  <a:pt x="995850" y="677595"/>
                  <a:pt x="1001978" y="705600"/>
                  <a:pt x="1008862" y="722195"/>
                </a:cubicBezTo>
                <a:cubicBezTo>
                  <a:pt x="1046201" y="811584"/>
                  <a:pt x="1078827" y="902388"/>
                  <a:pt x="1083824" y="1000640"/>
                </a:cubicBezTo>
                <a:cubicBezTo>
                  <a:pt x="1085050" y="1024120"/>
                  <a:pt x="1080147" y="1046749"/>
                  <a:pt x="1078355" y="1069851"/>
                </a:cubicBezTo>
                <a:cubicBezTo>
                  <a:pt x="1053085" y="1069946"/>
                  <a:pt x="1027626" y="1069946"/>
                  <a:pt x="1002261" y="1069946"/>
                </a:cubicBezTo>
                <a:cubicBezTo>
                  <a:pt x="971805" y="959718"/>
                  <a:pt x="956907" y="847510"/>
                  <a:pt x="957661" y="733133"/>
                </a:cubicBezTo>
                <a:cubicBezTo>
                  <a:pt x="957755" y="713521"/>
                  <a:pt x="955021" y="685610"/>
                  <a:pt x="975954" y="681461"/>
                </a:cubicBezTo>
                <a:close/>
                <a:moveTo>
                  <a:pt x="81213" y="764"/>
                </a:moveTo>
                <a:cubicBezTo>
                  <a:pt x="92717" y="-3101"/>
                  <a:pt x="102052" y="8497"/>
                  <a:pt x="109312" y="17549"/>
                </a:cubicBezTo>
                <a:cubicBezTo>
                  <a:pt x="136469" y="51211"/>
                  <a:pt x="162493" y="85816"/>
                  <a:pt x="190309" y="118819"/>
                </a:cubicBezTo>
                <a:cubicBezTo>
                  <a:pt x="249054" y="188406"/>
                  <a:pt x="276210" y="273270"/>
                  <a:pt x="302140" y="357378"/>
                </a:cubicBezTo>
                <a:cubicBezTo>
                  <a:pt x="326656" y="436490"/>
                  <a:pt x="380309" y="494762"/>
                  <a:pt x="427643" y="558975"/>
                </a:cubicBezTo>
                <a:cubicBezTo>
                  <a:pt x="425286" y="518995"/>
                  <a:pt x="410765" y="482504"/>
                  <a:pt x="398696" y="445730"/>
                </a:cubicBezTo>
                <a:cubicBezTo>
                  <a:pt x="367956" y="351815"/>
                  <a:pt x="359942" y="256203"/>
                  <a:pt x="373708" y="158610"/>
                </a:cubicBezTo>
                <a:cubicBezTo>
                  <a:pt x="373991" y="156536"/>
                  <a:pt x="373897" y="154273"/>
                  <a:pt x="374651" y="152387"/>
                </a:cubicBezTo>
                <a:cubicBezTo>
                  <a:pt x="380780" y="137111"/>
                  <a:pt x="380214" y="111087"/>
                  <a:pt x="396810" y="110427"/>
                </a:cubicBezTo>
                <a:cubicBezTo>
                  <a:pt x="414537" y="109672"/>
                  <a:pt x="413405" y="135225"/>
                  <a:pt x="419628" y="150124"/>
                </a:cubicBezTo>
                <a:cubicBezTo>
                  <a:pt x="471018" y="271949"/>
                  <a:pt x="466209" y="399433"/>
                  <a:pt x="456968" y="526916"/>
                </a:cubicBezTo>
                <a:cubicBezTo>
                  <a:pt x="453291" y="576608"/>
                  <a:pt x="460363" y="619794"/>
                  <a:pt x="496100" y="657605"/>
                </a:cubicBezTo>
                <a:cubicBezTo>
                  <a:pt x="525519" y="688722"/>
                  <a:pt x="551072" y="723516"/>
                  <a:pt x="582377" y="755292"/>
                </a:cubicBezTo>
                <a:cubicBezTo>
                  <a:pt x="524764" y="598484"/>
                  <a:pt x="489594" y="440355"/>
                  <a:pt x="529857" y="266009"/>
                </a:cubicBezTo>
                <a:cubicBezTo>
                  <a:pt x="552581" y="293071"/>
                  <a:pt x="555409" y="317681"/>
                  <a:pt x="563990" y="339840"/>
                </a:cubicBezTo>
                <a:cubicBezTo>
                  <a:pt x="610948" y="461289"/>
                  <a:pt x="620471" y="587546"/>
                  <a:pt x="609816" y="715972"/>
                </a:cubicBezTo>
                <a:cubicBezTo>
                  <a:pt x="606893" y="751426"/>
                  <a:pt x="612456" y="782071"/>
                  <a:pt x="640367" y="807907"/>
                </a:cubicBezTo>
                <a:cubicBezTo>
                  <a:pt x="671955" y="837043"/>
                  <a:pt x="700902" y="869103"/>
                  <a:pt x="733999" y="903048"/>
                </a:cubicBezTo>
                <a:cubicBezTo>
                  <a:pt x="739845" y="879192"/>
                  <a:pt x="732208" y="864577"/>
                  <a:pt x="723344" y="850998"/>
                </a:cubicBezTo>
                <a:cubicBezTo>
                  <a:pt x="683553" y="790086"/>
                  <a:pt x="669315" y="720875"/>
                  <a:pt x="660451" y="650816"/>
                </a:cubicBezTo>
                <a:cubicBezTo>
                  <a:pt x="652908" y="591223"/>
                  <a:pt x="649325" y="530970"/>
                  <a:pt x="652342" y="470623"/>
                </a:cubicBezTo>
                <a:cubicBezTo>
                  <a:pt x="653191" y="453651"/>
                  <a:pt x="651776" y="431963"/>
                  <a:pt x="669975" y="426966"/>
                </a:cubicBezTo>
                <a:cubicBezTo>
                  <a:pt x="686193" y="422534"/>
                  <a:pt x="696660" y="442147"/>
                  <a:pt x="705240" y="454405"/>
                </a:cubicBezTo>
                <a:cubicBezTo>
                  <a:pt x="729756" y="489104"/>
                  <a:pt x="735036" y="530876"/>
                  <a:pt x="740600" y="571328"/>
                </a:cubicBezTo>
                <a:cubicBezTo>
                  <a:pt x="756064" y="683064"/>
                  <a:pt x="769548" y="795083"/>
                  <a:pt x="756818" y="908328"/>
                </a:cubicBezTo>
                <a:cubicBezTo>
                  <a:pt x="756252" y="913232"/>
                  <a:pt x="756346" y="920775"/>
                  <a:pt x="759269" y="923038"/>
                </a:cubicBezTo>
                <a:cubicBezTo>
                  <a:pt x="798590" y="954060"/>
                  <a:pt x="828669" y="995737"/>
                  <a:pt x="876098" y="1026477"/>
                </a:cubicBezTo>
                <a:cubicBezTo>
                  <a:pt x="852902" y="947271"/>
                  <a:pt x="831120" y="874006"/>
                  <a:pt x="809999" y="800458"/>
                </a:cubicBezTo>
                <a:cubicBezTo>
                  <a:pt x="789820" y="730116"/>
                  <a:pt x="791423" y="659114"/>
                  <a:pt x="805567" y="588111"/>
                </a:cubicBezTo>
                <a:cubicBezTo>
                  <a:pt x="807925" y="576325"/>
                  <a:pt x="808867" y="559258"/>
                  <a:pt x="824143" y="558692"/>
                </a:cubicBezTo>
                <a:cubicBezTo>
                  <a:pt x="839701" y="558126"/>
                  <a:pt x="841304" y="575948"/>
                  <a:pt x="844887" y="586980"/>
                </a:cubicBezTo>
                <a:cubicBezTo>
                  <a:pt x="866669" y="654210"/>
                  <a:pt x="878644" y="723516"/>
                  <a:pt x="888261" y="793480"/>
                </a:cubicBezTo>
                <a:cubicBezTo>
                  <a:pt x="896088" y="850527"/>
                  <a:pt x="891844" y="907008"/>
                  <a:pt x="888639" y="963867"/>
                </a:cubicBezTo>
                <a:cubicBezTo>
                  <a:pt x="886376" y="1003846"/>
                  <a:pt x="893825" y="1041563"/>
                  <a:pt x="925884" y="1070134"/>
                </a:cubicBezTo>
                <a:cubicBezTo>
                  <a:pt x="919755" y="1069946"/>
                  <a:pt x="913438" y="1069946"/>
                  <a:pt x="907026" y="1069946"/>
                </a:cubicBezTo>
                <a:cubicBezTo>
                  <a:pt x="874778" y="1035529"/>
                  <a:pt x="834421" y="1026665"/>
                  <a:pt x="789349" y="1032417"/>
                </a:cubicBezTo>
                <a:cubicBezTo>
                  <a:pt x="743428" y="1038263"/>
                  <a:pt x="697602" y="1046372"/>
                  <a:pt x="651399" y="1049012"/>
                </a:cubicBezTo>
                <a:cubicBezTo>
                  <a:pt x="553146" y="1054481"/>
                  <a:pt x="458006" y="1038829"/>
                  <a:pt x="367956" y="997717"/>
                </a:cubicBezTo>
                <a:cubicBezTo>
                  <a:pt x="360790" y="994417"/>
                  <a:pt x="350229" y="992060"/>
                  <a:pt x="350984" y="981499"/>
                </a:cubicBezTo>
                <a:cubicBezTo>
                  <a:pt x="351644" y="971127"/>
                  <a:pt x="361639" y="969995"/>
                  <a:pt x="369465" y="966884"/>
                </a:cubicBezTo>
                <a:cubicBezTo>
                  <a:pt x="434715" y="941614"/>
                  <a:pt x="502323" y="947460"/>
                  <a:pt x="569742" y="952174"/>
                </a:cubicBezTo>
                <a:cubicBezTo>
                  <a:pt x="649607" y="957832"/>
                  <a:pt x="727022" y="978105"/>
                  <a:pt x="808207" y="988854"/>
                </a:cubicBezTo>
                <a:cubicBezTo>
                  <a:pt x="771999" y="958209"/>
                  <a:pt x="737111" y="925584"/>
                  <a:pt x="698923" y="897673"/>
                </a:cubicBezTo>
                <a:cubicBezTo>
                  <a:pt x="678744" y="882964"/>
                  <a:pt x="651211" y="890507"/>
                  <a:pt x="627826" y="894184"/>
                </a:cubicBezTo>
                <a:cubicBezTo>
                  <a:pt x="576531" y="902199"/>
                  <a:pt x="525236" y="905688"/>
                  <a:pt x="473469" y="905877"/>
                </a:cubicBezTo>
                <a:cubicBezTo>
                  <a:pt x="387098" y="906254"/>
                  <a:pt x="307138" y="882115"/>
                  <a:pt x="231233" y="842607"/>
                </a:cubicBezTo>
                <a:cubicBezTo>
                  <a:pt x="224726" y="839212"/>
                  <a:pt x="218692" y="834969"/>
                  <a:pt x="213034" y="830255"/>
                </a:cubicBezTo>
                <a:cubicBezTo>
                  <a:pt x="207377" y="825540"/>
                  <a:pt x="201530" y="819788"/>
                  <a:pt x="203416" y="811490"/>
                </a:cubicBezTo>
                <a:cubicBezTo>
                  <a:pt x="205679" y="801589"/>
                  <a:pt x="214731" y="804230"/>
                  <a:pt x="221615" y="803192"/>
                </a:cubicBezTo>
                <a:cubicBezTo>
                  <a:pt x="331465" y="786408"/>
                  <a:pt x="437733" y="808095"/>
                  <a:pt x="543528" y="833649"/>
                </a:cubicBezTo>
                <a:cubicBezTo>
                  <a:pt x="584263" y="843549"/>
                  <a:pt x="624997" y="853639"/>
                  <a:pt x="671389" y="865142"/>
                </a:cubicBezTo>
                <a:cubicBezTo>
                  <a:pt x="642724" y="832612"/>
                  <a:pt x="612268" y="808379"/>
                  <a:pt x="585112" y="780845"/>
                </a:cubicBezTo>
                <a:cubicBezTo>
                  <a:pt x="561350" y="756706"/>
                  <a:pt x="538814" y="747843"/>
                  <a:pt x="502606" y="750106"/>
                </a:cubicBezTo>
                <a:cubicBezTo>
                  <a:pt x="375122" y="757838"/>
                  <a:pt x="249902" y="742940"/>
                  <a:pt x="132320" y="688062"/>
                </a:cubicBezTo>
                <a:cubicBezTo>
                  <a:pt x="116196" y="680518"/>
                  <a:pt x="101015" y="670429"/>
                  <a:pt x="87059" y="659396"/>
                </a:cubicBezTo>
                <a:cubicBezTo>
                  <a:pt x="69615" y="645630"/>
                  <a:pt x="73010" y="632334"/>
                  <a:pt x="92717" y="623660"/>
                </a:cubicBezTo>
                <a:cubicBezTo>
                  <a:pt x="107238" y="617342"/>
                  <a:pt x="122513" y="614607"/>
                  <a:pt x="138543" y="612628"/>
                </a:cubicBezTo>
                <a:cubicBezTo>
                  <a:pt x="223595" y="602067"/>
                  <a:pt x="300914" y="631392"/>
                  <a:pt x="378988" y="656945"/>
                </a:cubicBezTo>
                <a:cubicBezTo>
                  <a:pt x="420666" y="670617"/>
                  <a:pt x="462060" y="685233"/>
                  <a:pt x="505151" y="696831"/>
                </a:cubicBezTo>
                <a:cubicBezTo>
                  <a:pt x="467340" y="643650"/>
                  <a:pt x="431887" y="590846"/>
                  <a:pt x="362582" y="571422"/>
                </a:cubicBezTo>
                <a:cubicBezTo>
                  <a:pt x="297897" y="553317"/>
                  <a:pt x="235476" y="527104"/>
                  <a:pt x="172111" y="504286"/>
                </a:cubicBezTo>
                <a:cubicBezTo>
                  <a:pt x="105069" y="480053"/>
                  <a:pt x="57546" y="430360"/>
                  <a:pt x="11343" y="379443"/>
                </a:cubicBezTo>
                <a:cubicBezTo>
                  <a:pt x="4837" y="372277"/>
                  <a:pt x="-4876" y="361621"/>
                  <a:pt x="2856" y="351532"/>
                </a:cubicBezTo>
                <a:cubicBezTo>
                  <a:pt x="9740" y="342574"/>
                  <a:pt x="22469" y="346441"/>
                  <a:pt x="32747" y="348420"/>
                </a:cubicBezTo>
                <a:cubicBezTo>
                  <a:pt x="101109" y="361716"/>
                  <a:pt x="162399" y="390946"/>
                  <a:pt x="219446" y="430266"/>
                </a:cubicBezTo>
                <a:cubicBezTo>
                  <a:pt x="279133" y="471472"/>
                  <a:pt x="339103" y="512206"/>
                  <a:pt x="406710" y="558504"/>
                </a:cubicBezTo>
                <a:cubicBezTo>
                  <a:pt x="355510" y="485804"/>
                  <a:pt x="311004" y="419140"/>
                  <a:pt x="256408" y="359736"/>
                </a:cubicBezTo>
                <a:cubicBezTo>
                  <a:pt x="198796" y="296937"/>
                  <a:pt x="136563" y="237438"/>
                  <a:pt x="107427" y="153990"/>
                </a:cubicBezTo>
                <a:cubicBezTo>
                  <a:pt x="93188" y="113255"/>
                  <a:pt x="79233" y="72426"/>
                  <a:pt x="75744" y="29052"/>
                </a:cubicBezTo>
                <a:cubicBezTo>
                  <a:pt x="74990" y="19434"/>
                  <a:pt x="69427" y="4725"/>
                  <a:pt x="81213" y="764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3A5604-639F-4269-BA4F-9DB8C7D0A77C}"/>
              </a:ext>
            </a:extLst>
          </p:cNvPr>
          <p:cNvSpPr/>
          <p:nvPr/>
        </p:nvSpPr>
        <p:spPr>
          <a:xfrm>
            <a:off x="9898905" y="6356216"/>
            <a:ext cx="822606" cy="503238"/>
          </a:xfrm>
          <a:custGeom>
            <a:avLst/>
            <a:gdLst>
              <a:gd name="connsiteX0" fmla="*/ 206877 w 822606"/>
              <a:gd name="connsiteY0" fmla="*/ 503238 h 503238"/>
              <a:gd name="connsiteX1" fmla="*/ 109190 w 822606"/>
              <a:gd name="connsiteY1" fmla="*/ 263830 h 503238"/>
              <a:gd name="connsiteX2" fmla="*/ 0 w 822606"/>
              <a:gd name="connsiteY2" fmla="*/ 0 h 503238"/>
              <a:gd name="connsiteX3" fmla="*/ 332663 w 822606"/>
              <a:gd name="connsiteY3" fmla="*/ 188585 h 503238"/>
              <a:gd name="connsiteX4" fmla="*/ 580463 w 822606"/>
              <a:gd name="connsiteY4" fmla="*/ 327383 h 503238"/>
              <a:gd name="connsiteX5" fmla="*/ 584895 w 822606"/>
              <a:gd name="connsiteY5" fmla="*/ 358311 h 503238"/>
              <a:gd name="connsiteX6" fmla="*/ 540672 w 822606"/>
              <a:gd name="connsiteY6" fmla="*/ 403382 h 503238"/>
              <a:gd name="connsiteX7" fmla="*/ 662497 w 822606"/>
              <a:gd name="connsiteY7" fmla="*/ 388862 h 503238"/>
              <a:gd name="connsiteX8" fmla="*/ 701817 w 822606"/>
              <a:gd name="connsiteY8" fmla="*/ 398102 h 503238"/>
              <a:gd name="connsiteX9" fmla="*/ 822606 w 822606"/>
              <a:gd name="connsiteY9" fmla="*/ 503238 h 503238"/>
              <a:gd name="connsiteX10" fmla="*/ 206877 w 822606"/>
              <a:gd name="connsiteY10" fmla="*/ 503238 h 50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2606" h="503238">
                <a:moveTo>
                  <a:pt x="206877" y="503238"/>
                </a:moveTo>
                <a:cubicBezTo>
                  <a:pt x="174346" y="423467"/>
                  <a:pt x="142004" y="343601"/>
                  <a:pt x="109190" y="263830"/>
                </a:cubicBezTo>
                <a:cubicBezTo>
                  <a:pt x="74114" y="178401"/>
                  <a:pt x="38565" y="93161"/>
                  <a:pt x="0" y="0"/>
                </a:cubicBezTo>
                <a:cubicBezTo>
                  <a:pt x="111831" y="72888"/>
                  <a:pt x="224509" y="126729"/>
                  <a:pt x="332663" y="188585"/>
                </a:cubicBezTo>
                <a:cubicBezTo>
                  <a:pt x="414886" y="235542"/>
                  <a:pt x="497485" y="281840"/>
                  <a:pt x="580463" y="327383"/>
                </a:cubicBezTo>
                <a:cubicBezTo>
                  <a:pt x="598284" y="337190"/>
                  <a:pt x="601868" y="344450"/>
                  <a:pt x="584895" y="358311"/>
                </a:cubicBezTo>
                <a:cubicBezTo>
                  <a:pt x="568771" y="371606"/>
                  <a:pt x="554155" y="386599"/>
                  <a:pt x="540672" y="403382"/>
                </a:cubicBezTo>
                <a:cubicBezTo>
                  <a:pt x="582820" y="401780"/>
                  <a:pt x="621858" y="389050"/>
                  <a:pt x="662497" y="388862"/>
                </a:cubicBezTo>
                <a:cubicBezTo>
                  <a:pt x="676548" y="388767"/>
                  <a:pt x="690503" y="389427"/>
                  <a:pt x="701817" y="398102"/>
                </a:cubicBezTo>
                <a:cubicBezTo>
                  <a:pt x="744249" y="430633"/>
                  <a:pt x="789226" y="460241"/>
                  <a:pt x="822606" y="503238"/>
                </a:cubicBezTo>
                <a:cubicBezTo>
                  <a:pt x="617426" y="503238"/>
                  <a:pt x="412151" y="503238"/>
                  <a:pt x="206877" y="5032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E6CE71-7433-4ECB-9FFE-5CDB1F8DCFD3}"/>
              </a:ext>
            </a:extLst>
          </p:cNvPr>
          <p:cNvSpPr/>
          <p:nvPr/>
        </p:nvSpPr>
        <p:spPr>
          <a:xfrm>
            <a:off x="5992372" y="6352456"/>
            <a:ext cx="171774" cy="506998"/>
          </a:xfrm>
          <a:custGeom>
            <a:avLst/>
            <a:gdLst>
              <a:gd name="connsiteX0" fmla="*/ 0 w 171774"/>
              <a:gd name="connsiteY0" fmla="*/ 506998 h 506998"/>
              <a:gd name="connsiteX1" fmla="*/ 75528 w 171774"/>
              <a:gd name="connsiteY1" fmla="*/ 113233 h 506998"/>
              <a:gd name="connsiteX2" fmla="*/ 142759 w 171774"/>
              <a:gd name="connsiteY2" fmla="*/ 11020 h 506998"/>
              <a:gd name="connsiteX3" fmla="*/ 164163 w 171774"/>
              <a:gd name="connsiteY3" fmla="*/ 931 h 506998"/>
              <a:gd name="connsiteX4" fmla="*/ 171235 w 171774"/>
              <a:gd name="connsiteY4" fmla="*/ 23090 h 506998"/>
              <a:gd name="connsiteX5" fmla="*/ 134083 w 171774"/>
              <a:gd name="connsiteY5" fmla="*/ 242980 h 506998"/>
              <a:gd name="connsiteX6" fmla="*/ 44129 w 171774"/>
              <a:gd name="connsiteY6" fmla="*/ 474750 h 506998"/>
              <a:gd name="connsiteX7" fmla="*/ 31776 w 171774"/>
              <a:gd name="connsiteY7" fmla="*/ 506998 h 506998"/>
              <a:gd name="connsiteX8" fmla="*/ 0 w 171774"/>
              <a:gd name="connsiteY8" fmla="*/ 506998 h 50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74" h="506998">
                <a:moveTo>
                  <a:pt x="0" y="506998"/>
                </a:moveTo>
                <a:cubicBezTo>
                  <a:pt x="21498" y="375083"/>
                  <a:pt x="14426" y="237605"/>
                  <a:pt x="75528" y="113233"/>
                </a:cubicBezTo>
                <a:cubicBezTo>
                  <a:pt x="93632" y="76365"/>
                  <a:pt x="112491" y="39968"/>
                  <a:pt x="142759" y="11020"/>
                </a:cubicBezTo>
                <a:cubicBezTo>
                  <a:pt x="148793" y="5268"/>
                  <a:pt x="154545" y="-2746"/>
                  <a:pt x="164163" y="931"/>
                </a:cubicBezTo>
                <a:cubicBezTo>
                  <a:pt x="174535" y="4891"/>
                  <a:pt x="171329" y="15263"/>
                  <a:pt x="171235" y="23090"/>
                </a:cubicBezTo>
                <a:cubicBezTo>
                  <a:pt x="170198" y="98240"/>
                  <a:pt x="150396" y="170280"/>
                  <a:pt x="134083" y="242980"/>
                </a:cubicBezTo>
                <a:cubicBezTo>
                  <a:pt x="115697" y="325014"/>
                  <a:pt x="78639" y="399222"/>
                  <a:pt x="44129" y="474750"/>
                </a:cubicBezTo>
                <a:cubicBezTo>
                  <a:pt x="39320" y="485217"/>
                  <a:pt x="35925" y="496249"/>
                  <a:pt x="31776" y="506998"/>
                </a:cubicBezTo>
                <a:cubicBezTo>
                  <a:pt x="21216" y="506998"/>
                  <a:pt x="10561" y="506998"/>
                  <a:pt x="0" y="506998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030644-81F0-47F1-8EA9-10E6CD23B485}"/>
              </a:ext>
            </a:extLst>
          </p:cNvPr>
          <p:cNvSpPr/>
          <p:nvPr/>
        </p:nvSpPr>
        <p:spPr>
          <a:xfrm>
            <a:off x="1131" y="4563538"/>
            <a:ext cx="950136" cy="1351026"/>
          </a:xfrm>
          <a:custGeom>
            <a:avLst/>
            <a:gdLst>
              <a:gd name="connsiteX0" fmla="*/ 0 w 950136"/>
              <a:gd name="connsiteY0" fmla="*/ 1351012 h 1351026"/>
              <a:gd name="connsiteX1" fmla="*/ 0 w 950136"/>
              <a:gd name="connsiteY1" fmla="*/ 943763 h 1351026"/>
              <a:gd name="connsiteX2" fmla="*/ 4149 w 950136"/>
              <a:gd name="connsiteY2" fmla="*/ 942537 h 1351026"/>
              <a:gd name="connsiteX3" fmla="*/ 11692 w 950136"/>
              <a:gd name="connsiteY3" fmla="*/ 972994 h 1351026"/>
              <a:gd name="connsiteX4" fmla="*/ 44600 w 950136"/>
              <a:gd name="connsiteY4" fmla="*/ 1126407 h 1351026"/>
              <a:gd name="connsiteX5" fmla="*/ 47806 w 950136"/>
              <a:gd name="connsiteY5" fmla="*/ 1166670 h 1351026"/>
              <a:gd name="connsiteX6" fmla="*/ 84392 w 950136"/>
              <a:gd name="connsiteY6" fmla="*/ 1089728 h 1351026"/>
              <a:gd name="connsiteX7" fmla="*/ 86749 w 950136"/>
              <a:gd name="connsiteY7" fmla="*/ 976294 h 1351026"/>
              <a:gd name="connsiteX8" fmla="*/ 31871 w 950136"/>
              <a:gd name="connsiteY8" fmla="*/ 819580 h 1351026"/>
              <a:gd name="connsiteX9" fmla="*/ 16124 w 950136"/>
              <a:gd name="connsiteY9" fmla="*/ 555939 h 1351026"/>
              <a:gd name="connsiteX10" fmla="*/ 29796 w 950136"/>
              <a:gd name="connsiteY10" fmla="*/ 526425 h 1351026"/>
              <a:gd name="connsiteX11" fmla="*/ 57141 w 950136"/>
              <a:gd name="connsiteY11" fmla="*/ 548584 h 1351026"/>
              <a:gd name="connsiteX12" fmla="*/ 113245 w 950136"/>
              <a:gd name="connsiteY12" fmla="*/ 708032 h 1351026"/>
              <a:gd name="connsiteX13" fmla="*/ 144362 w 950136"/>
              <a:gd name="connsiteY13" fmla="*/ 975728 h 1351026"/>
              <a:gd name="connsiteX14" fmla="*/ 205180 w 950136"/>
              <a:gd name="connsiteY14" fmla="*/ 850508 h 1351026"/>
              <a:gd name="connsiteX15" fmla="*/ 196694 w 950136"/>
              <a:gd name="connsiteY15" fmla="*/ 808831 h 1351026"/>
              <a:gd name="connsiteX16" fmla="*/ 135027 w 950136"/>
              <a:gd name="connsiteY16" fmla="*/ 627696 h 1351026"/>
              <a:gd name="connsiteX17" fmla="*/ 141627 w 950136"/>
              <a:gd name="connsiteY17" fmla="*/ 361320 h 1351026"/>
              <a:gd name="connsiteX18" fmla="*/ 162937 w 950136"/>
              <a:gd name="connsiteY18" fmla="*/ 333692 h 1351026"/>
              <a:gd name="connsiteX19" fmla="*/ 183210 w 950136"/>
              <a:gd name="connsiteY19" fmla="*/ 362545 h 1351026"/>
              <a:gd name="connsiteX20" fmla="*/ 227433 w 950136"/>
              <a:gd name="connsiteY20" fmla="*/ 606951 h 1351026"/>
              <a:gd name="connsiteX21" fmla="*/ 234128 w 950136"/>
              <a:gd name="connsiteY21" fmla="*/ 810528 h 1351026"/>
              <a:gd name="connsiteX22" fmla="*/ 313239 w 950136"/>
              <a:gd name="connsiteY22" fmla="*/ 671164 h 1351026"/>
              <a:gd name="connsiteX23" fmla="*/ 309373 w 950136"/>
              <a:gd name="connsiteY23" fmla="*/ 650703 h 1351026"/>
              <a:gd name="connsiteX24" fmla="*/ 266187 w 950136"/>
              <a:gd name="connsiteY24" fmla="*/ 243171 h 1351026"/>
              <a:gd name="connsiteX25" fmla="*/ 282500 w 950136"/>
              <a:gd name="connsiteY25" fmla="*/ 185747 h 1351026"/>
              <a:gd name="connsiteX26" fmla="*/ 327477 w 950136"/>
              <a:gd name="connsiteY26" fmla="*/ 181127 h 1351026"/>
              <a:gd name="connsiteX27" fmla="*/ 369815 w 950136"/>
              <a:gd name="connsiteY27" fmla="*/ 336992 h 1351026"/>
              <a:gd name="connsiteX28" fmla="*/ 355388 w 950136"/>
              <a:gd name="connsiteY28" fmla="*/ 574043 h 1351026"/>
              <a:gd name="connsiteX29" fmla="*/ 355199 w 950136"/>
              <a:gd name="connsiteY29" fmla="*/ 613363 h 1351026"/>
              <a:gd name="connsiteX30" fmla="*/ 444306 w 950136"/>
              <a:gd name="connsiteY30" fmla="*/ 436376 h 1351026"/>
              <a:gd name="connsiteX31" fmla="*/ 467879 w 950136"/>
              <a:gd name="connsiteY31" fmla="*/ 200362 h 1351026"/>
              <a:gd name="connsiteX32" fmla="*/ 548781 w 950136"/>
              <a:gd name="connsiteY32" fmla="*/ 31673 h 1351026"/>
              <a:gd name="connsiteX33" fmla="*/ 571129 w 950136"/>
              <a:gd name="connsiteY33" fmla="*/ 17435 h 1351026"/>
              <a:gd name="connsiteX34" fmla="*/ 583292 w 950136"/>
              <a:gd name="connsiteY34" fmla="*/ 43743 h 1351026"/>
              <a:gd name="connsiteX35" fmla="*/ 538975 w 950136"/>
              <a:gd name="connsiteY35" fmla="*/ 290317 h 1351026"/>
              <a:gd name="connsiteX36" fmla="*/ 478534 w 950136"/>
              <a:gd name="connsiteY36" fmla="*/ 458818 h 1351026"/>
              <a:gd name="connsiteX37" fmla="*/ 609223 w 950136"/>
              <a:gd name="connsiteY37" fmla="*/ 302764 h 1351026"/>
              <a:gd name="connsiteX38" fmla="*/ 708041 w 950136"/>
              <a:gd name="connsiteY38" fmla="*/ 158402 h 1351026"/>
              <a:gd name="connsiteX39" fmla="*/ 921896 w 950136"/>
              <a:gd name="connsiteY39" fmla="*/ 4706 h 1351026"/>
              <a:gd name="connsiteX40" fmla="*/ 948015 w 950136"/>
              <a:gd name="connsiteY40" fmla="*/ 5743 h 1351026"/>
              <a:gd name="connsiteX41" fmla="*/ 941226 w 950136"/>
              <a:gd name="connsiteY41" fmla="*/ 28090 h 1351026"/>
              <a:gd name="connsiteX42" fmla="*/ 672304 w 950136"/>
              <a:gd name="connsiteY42" fmla="*/ 302575 h 1351026"/>
              <a:gd name="connsiteX43" fmla="*/ 471933 w 950136"/>
              <a:gd name="connsiteY43" fmla="*/ 505115 h 1351026"/>
              <a:gd name="connsiteX44" fmla="*/ 583575 w 950136"/>
              <a:gd name="connsiteY44" fmla="*/ 434679 h 1351026"/>
              <a:gd name="connsiteX45" fmla="*/ 884179 w 950136"/>
              <a:gd name="connsiteY45" fmla="*/ 341707 h 1351026"/>
              <a:gd name="connsiteX46" fmla="*/ 915296 w 950136"/>
              <a:gd name="connsiteY46" fmla="*/ 351419 h 1351026"/>
              <a:gd name="connsiteX47" fmla="*/ 894646 w 950136"/>
              <a:gd name="connsiteY47" fmla="*/ 378858 h 1351026"/>
              <a:gd name="connsiteX48" fmla="*/ 583481 w 950136"/>
              <a:gd name="connsiteY48" fmla="*/ 506341 h 1351026"/>
              <a:gd name="connsiteX49" fmla="*/ 460335 w 950136"/>
              <a:gd name="connsiteY49" fmla="*/ 534157 h 1351026"/>
              <a:gd name="connsiteX50" fmla="*/ 416772 w 950136"/>
              <a:gd name="connsiteY50" fmla="*/ 563011 h 1351026"/>
              <a:gd name="connsiteX51" fmla="*/ 311165 w 950136"/>
              <a:gd name="connsiteY51" fmla="*/ 702092 h 1351026"/>
              <a:gd name="connsiteX52" fmla="*/ 387919 w 950136"/>
              <a:gd name="connsiteY52" fmla="*/ 658529 h 1351026"/>
              <a:gd name="connsiteX53" fmla="*/ 743307 w 950136"/>
              <a:gd name="connsiteY53" fmla="*/ 525011 h 1351026"/>
              <a:gd name="connsiteX54" fmla="*/ 768671 w 950136"/>
              <a:gd name="connsiteY54" fmla="*/ 524540 h 1351026"/>
              <a:gd name="connsiteX55" fmla="*/ 784984 w 950136"/>
              <a:gd name="connsiteY55" fmla="*/ 530386 h 1351026"/>
              <a:gd name="connsiteX56" fmla="*/ 774989 w 950136"/>
              <a:gd name="connsiteY56" fmla="*/ 547075 h 1351026"/>
              <a:gd name="connsiteX57" fmla="*/ 640245 w 950136"/>
              <a:gd name="connsiteY57" fmla="*/ 632976 h 1351026"/>
              <a:gd name="connsiteX58" fmla="*/ 417904 w 950136"/>
              <a:gd name="connsiteY58" fmla="*/ 709636 h 1351026"/>
              <a:gd name="connsiteX59" fmla="*/ 313805 w 950136"/>
              <a:gd name="connsiteY59" fmla="*/ 735094 h 1351026"/>
              <a:gd name="connsiteX60" fmla="*/ 296832 w 950136"/>
              <a:gd name="connsiteY60" fmla="*/ 748106 h 1351026"/>
              <a:gd name="connsiteX61" fmla="*/ 209518 w 950136"/>
              <a:gd name="connsiteY61" fmla="*/ 890676 h 1351026"/>
              <a:gd name="connsiteX62" fmla="*/ 248743 w 950136"/>
              <a:gd name="connsiteY62" fmla="*/ 873798 h 1351026"/>
              <a:gd name="connsiteX63" fmla="*/ 484474 w 950136"/>
              <a:gd name="connsiteY63" fmla="*/ 736414 h 1351026"/>
              <a:gd name="connsiteX64" fmla="*/ 636285 w 950136"/>
              <a:gd name="connsiteY64" fmla="*/ 696811 h 1351026"/>
              <a:gd name="connsiteX65" fmla="*/ 668721 w 950136"/>
              <a:gd name="connsiteY65" fmla="*/ 703318 h 1351026"/>
              <a:gd name="connsiteX66" fmla="*/ 658538 w 950136"/>
              <a:gd name="connsiteY66" fmla="*/ 737169 h 1351026"/>
              <a:gd name="connsiteX67" fmla="*/ 554722 w 950136"/>
              <a:gd name="connsiteY67" fmla="*/ 808736 h 1351026"/>
              <a:gd name="connsiteX68" fmla="*/ 216118 w 950136"/>
              <a:gd name="connsiteY68" fmla="*/ 913401 h 1351026"/>
              <a:gd name="connsiteX69" fmla="*/ 174158 w 950136"/>
              <a:gd name="connsiteY69" fmla="*/ 986666 h 1351026"/>
              <a:gd name="connsiteX70" fmla="*/ 133047 w 950136"/>
              <a:gd name="connsiteY70" fmla="*/ 1052199 h 1351026"/>
              <a:gd name="connsiteX71" fmla="*/ 222247 w 950136"/>
              <a:gd name="connsiteY71" fmla="*/ 990532 h 1351026"/>
              <a:gd name="connsiteX72" fmla="*/ 274108 w 950136"/>
              <a:gd name="connsiteY72" fmla="*/ 972240 h 1351026"/>
              <a:gd name="connsiteX73" fmla="*/ 524643 w 950136"/>
              <a:gd name="connsiteY73" fmla="*/ 882190 h 1351026"/>
              <a:gd name="connsiteX74" fmla="*/ 534072 w 950136"/>
              <a:gd name="connsiteY74" fmla="*/ 881247 h 1351026"/>
              <a:gd name="connsiteX75" fmla="*/ 579332 w 950136"/>
              <a:gd name="connsiteY75" fmla="*/ 893128 h 1351026"/>
              <a:gd name="connsiteX76" fmla="*/ 549347 w 950136"/>
              <a:gd name="connsiteY76" fmla="*/ 924244 h 1351026"/>
              <a:gd name="connsiteX77" fmla="*/ 396028 w 950136"/>
              <a:gd name="connsiteY77" fmla="*/ 1002224 h 1351026"/>
              <a:gd name="connsiteX78" fmla="*/ 381130 w 950136"/>
              <a:gd name="connsiteY78" fmla="*/ 1012974 h 1351026"/>
              <a:gd name="connsiteX79" fmla="*/ 243746 w 950136"/>
              <a:gd name="connsiteY79" fmla="*/ 1058234 h 1351026"/>
              <a:gd name="connsiteX80" fmla="*/ 63553 w 950136"/>
              <a:gd name="connsiteY80" fmla="*/ 1207028 h 1351026"/>
              <a:gd name="connsiteX81" fmla="*/ 52238 w 950136"/>
              <a:gd name="connsiteY81" fmla="*/ 1238238 h 1351026"/>
              <a:gd name="connsiteX82" fmla="*/ 430162 w 950136"/>
              <a:gd name="connsiteY82" fmla="*/ 1063138 h 1351026"/>
              <a:gd name="connsiteX83" fmla="*/ 495129 w 950136"/>
              <a:gd name="connsiteY83" fmla="*/ 1073604 h 1351026"/>
              <a:gd name="connsiteX84" fmla="*/ 461467 w 950136"/>
              <a:gd name="connsiteY84" fmla="*/ 1128199 h 1351026"/>
              <a:gd name="connsiteX85" fmla="*/ 162089 w 950136"/>
              <a:gd name="connsiteY85" fmla="*/ 1282462 h 1351026"/>
              <a:gd name="connsiteX86" fmla="*/ 62044 w 950136"/>
              <a:gd name="connsiteY86" fmla="*/ 1298774 h 1351026"/>
              <a:gd name="connsiteX87" fmla="*/ 20556 w 950136"/>
              <a:gd name="connsiteY87" fmla="*/ 1330550 h 1351026"/>
              <a:gd name="connsiteX88" fmla="*/ 0 w 950136"/>
              <a:gd name="connsiteY88" fmla="*/ 1351012 h 135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950136" h="1351026">
                <a:moveTo>
                  <a:pt x="0" y="1351012"/>
                </a:moveTo>
                <a:cubicBezTo>
                  <a:pt x="0" y="1215231"/>
                  <a:pt x="0" y="1079544"/>
                  <a:pt x="0" y="943763"/>
                </a:cubicBezTo>
                <a:cubicBezTo>
                  <a:pt x="1414" y="943386"/>
                  <a:pt x="2734" y="942915"/>
                  <a:pt x="4149" y="942537"/>
                </a:cubicBezTo>
                <a:cubicBezTo>
                  <a:pt x="6695" y="952721"/>
                  <a:pt x="9146" y="962810"/>
                  <a:pt x="11692" y="972994"/>
                </a:cubicBezTo>
                <a:cubicBezTo>
                  <a:pt x="37057" y="1020989"/>
                  <a:pt x="32531" y="1075490"/>
                  <a:pt x="44600" y="1126407"/>
                </a:cubicBezTo>
                <a:cubicBezTo>
                  <a:pt x="47618" y="1139043"/>
                  <a:pt x="49881" y="1152526"/>
                  <a:pt x="47806" y="1166670"/>
                </a:cubicBezTo>
                <a:cubicBezTo>
                  <a:pt x="55632" y="1138666"/>
                  <a:pt x="72417" y="1115375"/>
                  <a:pt x="84392" y="1089728"/>
                </a:cubicBezTo>
                <a:cubicBezTo>
                  <a:pt x="102119" y="1051634"/>
                  <a:pt x="94387" y="1014200"/>
                  <a:pt x="86749" y="976294"/>
                </a:cubicBezTo>
                <a:cubicBezTo>
                  <a:pt x="68268" y="924056"/>
                  <a:pt x="47429" y="872572"/>
                  <a:pt x="31871" y="819580"/>
                </a:cubicBezTo>
                <a:cubicBezTo>
                  <a:pt x="6506" y="733303"/>
                  <a:pt x="6695" y="644668"/>
                  <a:pt x="16124" y="555939"/>
                </a:cubicBezTo>
                <a:cubicBezTo>
                  <a:pt x="17350" y="544718"/>
                  <a:pt x="19141" y="529160"/>
                  <a:pt x="29796" y="526425"/>
                </a:cubicBezTo>
                <a:cubicBezTo>
                  <a:pt x="43563" y="522936"/>
                  <a:pt x="51295" y="538589"/>
                  <a:pt x="57141" y="548584"/>
                </a:cubicBezTo>
                <a:cubicBezTo>
                  <a:pt x="85995" y="597993"/>
                  <a:pt x="102967" y="651928"/>
                  <a:pt x="113245" y="708032"/>
                </a:cubicBezTo>
                <a:cubicBezTo>
                  <a:pt x="129463" y="795913"/>
                  <a:pt x="130972" y="885302"/>
                  <a:pt x="144362" y="975728"/>
                </a:cubicBezTo>
                <a:cubicBezTo>
                  <a:pt x="164823" y="934051"/>
                  <a:pt x="186039" y="892751"/>
                  <a:pt x="205180" y="850508"/>
                </a:cubicBezTo>
                <a:cubicBezTo>
                  <a:pt x="211592" y="836458"/>
                  <a:pt x="201503" y="822409"/>
                  <a:pt x="196694" y="808831"/>
                </a:cubicBezTo>
                <a:cubicBezTo>
                  <a:pt x="175667" y="748578"/>
                  <a:pt x="149642" y="689457"/>
                  <a:pt x="135027" y="627696"/>
                </a:cubicBezTo>
                <a:cubicBezTo>
                  <a:pt x="114188" y="539437"/>
                  <a:pt x="119280" y="449483"/>
                  <a:pt x="141627" y="361320"/>
                </a:cubicBezTo>
                <a:cubicBezTo>
                  <a:pt x="144267" y="350947"/>
                  <a:pt x="147190" y="333126"/>
                  <a:pt x="162937" y="333692"/>
                </a:cubicBezTo>
                <a:cubicBezTo>
                  <a:pt x="178401" y="334258"/>
                  <a:pt x="179816" y="351607"/>
                  <a:pt x="183210" y="362545"/>
                </a:cubicBezTo>
                <a:cubicBezTo>
                  <a:pt x="207820" y="442222"/>
                  <a:pt x="227622" y="522842"/>
                  <a:pt x="227433" y="606951"/>
                </a:cubicBezTo>
                <a:cubicBezTo>
                  <a:pt x="227245" y="674182"/>
                  <a:pt x="227433" y="741318"/>
                  <a:pt x="234128" y="810528"/>
                </a:cubicBezTo>
                <a:cubicBezTo>
                  <a:pt x="260435" y="764042"/>
                  <a:pt x="286649" y="717461"/>
                  <a:pt x="313239" y="671164"/>
                </a:cubicBezTo>
                <a:cubicBezTo>
                  <a:pt x="318142" y="662583"/>
                  <a:pt x="311353" y="657303"/>
                  <a:pt x="309373" y="650703"/>
                </a:cubicBezTo>
                <a:cubicBezTo>
                  <a:pt x="269110" y="517562"/>
                  <a:pt x="241860" y="383007"/>
                  <a:pt x="266187" y="243171"/>
                </a:cubicBezTo>
                <a:cubicBezTo>
                  <a:pt x="269582" y="223652"/>
                  <a:pt x="274862" y="204040"/>
                  <a:pt x="282500" y="185747"/>
                </a:cubicBezTo>
                <a:cubicBezTo>
                  <a:pt x="294098" y="157742"/>
                  <a:pt x="311636" y="155668"/>
                  <a:pt x="327477" y="181127"/>
                </a:cubicBezTo>
                <a:cubicBezTo>
                  <a:pt x="356897" y="228556"/>
                  <a:pt x="371323" y="280888"/>
                  <a:pt x="369815" y="336992"/>
                </a:cubicBezTo>
                <a:cubicBezTo>
                  <a:pt x="367740" y="416197"/>
                  <a:pt x="365949" y="495403"/>
                  <a:pt x="355388" y="574043"/>
                </a:cubicBezTo>
                <a:cubicBezTo>
                  <a:pt x="353973" y="584226"/>
                  <a:pt x="355199" y="594787"/>
                  <a:pt x="355199" y="613363"/>
                </a:cubicBezTo>
                <a:cubicBezTo>
                  <a:pt x="399800" y="556411"/>
                  <a:pt x="438931" y="507095"/>
                  <a:pt x="444306" y="436376"/>
                </a:cubicBezTo>
                <a:cubicBezTo>
                  <a:pt x="450246" y="357642"/>
                  <a:pt x="452698" y="278248"/>
                  <a:pt x="467879" y="200362"/>
                </a:cubicBezTo>
                <a:cubicBezTo>
                  <a:pt x="480231" y="137092"/>
                  <a:pt x="510970" y="82591"/>
                  <a:pt x="548781" y="31673"/>
                </a:cubicBezTo>
                <a:cubicBezTo>
                  <a:pt x="554062" y="24601"/>
                  <a:pt x="559719" y="14135"/>
                  <a:pt x="571129" y="17435"/>
                </a:cubicBezTo>
                <a:cubicBezTo>
                  <a:pt x="584047" y="21207"/>
                  <a:pt x="582255" y="33276"/>
                  <a:pt x="583292" y="43743"/>
                </a:cubicBezTo>
                <a:cubicBezTo>
                  <a:pt x="591779" y="130115"/>
                  <a:pt x="568394" y="210829"/>
                  <a:pt x="538975" y="290317"/>
                </a:cubicBezTo>
                <a:cubicBezTo>
                  <a:pt x="518325" y="346044"/>
                  <a:pt x="497392" y="401771"/>
                  <a:pt x="478534" y="458818"/>
                </a:cubicBezTo>
                <a:cubicBezTo>
                  <a:pt x="524737" y="408843"/>
                  <a:pt x="571129" y="359245"/>
                  <a:pt x="609223" y="302764"/>
                </a:cubicBezTo>
                <a:cubicBezTo>
                  <a:pt x="641848" y="254392"/>
                  <a:pt x="673342" y="205454"/>
                  <a:pt x="708041" y="158402"/>
                </a:cubicBezTo>
                <a:cubicBezTo>
                  <a:pt x="763202" y="83817"/>
                  <a:pt x="840145" y="41197"/>
                  <a:pt x="921896" y="4706"/>
                </a:cubicBezTo>
                <a:cubicBezTo>
                  <a:pt x="929817" y="1217"/>
                  <a:pt x="940943" y="-4346"/>
                  <a:pt x="948015" y="5743"/>
                </a:cubicBezTo>
                <a:cubicBezTo>
                  <a:pt x="954050" y="14324"/>
                  <a:pt x="945752" y="20924"/>
                  <a:pt x="941226" y="28090"/>
                </a:cubicBezTo>
                <a:cubicBezTo>
                  <a:pt x="871167" y="138884"/>
                  <a:pt x="789415" y="238834"/>
                  <a:pt x="672304" y="302575"/>
                </a:cubicBezTo>
                <a:cubicBezTo>
                  <a:pt x="585178" y="350004"/>
                  <a:pt x="528414" y="426287"/>
                  <a:pt x="471933" y="505115"/>
                </a:cubicBezTo>
                <a:cubicBezTo>
                  <a:pt x="509084" y="481542"/>
                  <a:pt x="545387" y="456460"/>
                  <a:pt x="583575" y="434679"/>
                </a:cubicBezTo>
                <a:cubicBezTo>
                  <a:pt x="676736" y="381498"/>
                  <a:pt x="774895" y="343215"/>
                  <a:pt x="884179" y="341707"/>
                </a:cubicBezTo>
                <a:cubicBezTo>
                  <a:pt x="895589" y="341518"/>
                  <a:pt x="910581" y="338689"/>
                  <a:pt x="915296" y="351419"/>
                </a:cubicBezTo>
                <a:cubicBezTo>
                  <a:pt x="921048" y="367166"/>
                  <a:pt x="903792" y="371786"/>
                  <a:pt x="894646" y="378858"/>
                </a:cubicBezTo>
                <a:cubicBezTo>
                  <a:pt x="802711" y="449860"/>
                  <a:pt x="694557" y="481731"/>
                  <a:pt x="583481" y="506341"/>
                </a:cubicBezTo>
                <a:cubicBezTo>
                  <a:pt x="542370" y="515487"/>
                  <a:pt x="501164" y="524068"/>
                  <a:pt x="460335" y="534157"/>
                </a:cubicBezTo>
                <a:cubicBezTo>
                  <a:pt x="442891" y="538495"/>
                  <a:pt x="427993" y="547924"/>
                  <a:pt x="416772" y="563011"/>
                </a:cubicBezTo>
                <a:cubicBezTo>
                  <a:pt x="383770" y="607234"/>
                  <a:pt x="350202" y="650891"/>
                  <a:pt x="311165" y="702092"/>
                </a:cubicBezTo>
                <a:cubicBezTo>
                  <a:pt x="345770" y="691625"/>
                  <a:pt x="366231" y="673427"/>
                  <a:pt x="387919" y="658529"/>
                </a:cubicBezTo>
                <a:cubicBezTo>
                  <a:pt x="495412" y="584415"/>
                  <a:pt x="614126" y="540946"/>
                  <a:pt x="743307" y="525011"/>
                </a:cubicBezTo>
                <a:cubicBezTo>
                  <a:pt x="751699" y="523974"/>
                  <a:pt x="760185" y="524162"/>
                  <a:pt x="768671" y="524540"/>
                </a:cubicBezTo>
                <a:cubicBezTo>
                  <a:pt x="774517" y="524822"/>
                  <a:pt x="782061" y="522465"/>
                  <a:pt x="784984" y="530386"/>
                </a:cubicBezTo>
                <a:cubicBezTo>
                  <a:pt x="788378" y="539721"/>
                  <a:pt x="780929" y="542455"/>
                  <a:pt x="774989" y="547075"/>
                </a:cubicBezTo>
                <a:cubicBezTo>
                  <a:pt x="732934" y="580172"/>
                  <a:pt x="686354" y="606480"/>
                  <a:pt x="640245" y="632976"/>
                </a:cubicBezTo>
                <a:cubicBezTo>
                  <a:pt x="571317" y="672578"/>
                  <a:pt x="494375" y="690777"/>
                  <a:pt x="417904" y="709636"/>
                </a:cubicBezTo>
                <a:cubicBezTo>
                  <a:pt x="383204" y="718216"/>
                  <a:pt x="348693" y="727268"/>
                  <a:pt x="313805" y="735094"/>
                </a:cubicBezTo>
                <a:cubicBezTo>
                  <a:pt x="305413" y="736980"/>
                  <a:pt x="300227" y="742544"/>
                  <a:pt x="296832" y="748106"/>
                </a:cubicBezTo>
                <a:cubicBezTo>
                  <a:pt x="267696" y="794687"/>
                  <a:pt x="239314" y="841739"/>
                  <a:pt x="209518" y="890676"/>
                </a:cubicBezTo>
                <a:cubicBezTo>
                  <a:pt x="228942" y="891714"/>
                  <a:pt x="240068" y="883888"/>
                  <a:pt x="248743" y="873798"/>
                </a:cubicBezTo>
                <a:cubicBezTo>
                  <a:pt x="311636" y="801099"/>
                  <a:pt x="397725" y="767436"/>
                  <a:pt x="484474" y="736414"/>
                </a:cubicBezTo>
                <a:cubicBezTo>
                  <a:pt x="533600" y="718876"/>
                  <a:pt x="582915" y="698981"/>
                  <a:pt x="636285" y="696811"/>
                </a:cubicBezTo>
                <a:cubicBezTo>
                  <a:pt x="647317" y="696340"/>
                  <a:pt x="661084" y="691720"/>
                  <a:pt x="668721" y="703318"/>
                </a:cubicBezTo>
                <a:cubicBezTo>
                  <a:pt x="677679" y="717084"/>
                  <a:pt x="664950" y="727551"/>
                  <a:pt x="658538" y="737169"/>
                </a:cubicBezTo>
                <a:cubicBezTo>
                  <a:pt x="633739" y="774603"/>
                  <a:pt x="593476" y="792518"/>
                  <a:pt x="554722" y="808736"/>
                </a:cubicBezTo>
                <a:cubicBezTo>
                  <a:pt x="445437" y="854469"/>
                  <a:pt x="334644" y="896900"/>
                  <a:pt x="216118" y="913401"/>
                </a:cubicBezTo>
                <a:cubicBezTo>
                  <a:pt x="190188" y="916984"/>
                  <a:pt x="161806" y="967808"/>
                  <a:pt x="174158" y="986666"/>
                </a:cubicBezTo>
                <a:cubicBezTo>
                  <a:pt x="158317" y="1004865"/>
                  <a:pt x="144173" y="1024195"/>
                  <a:pt x="133047" y="1052199"/>
                </a:cubicBezTo>
                <a:cubicBezTo>
                  <a:pt x="162183" y="1025137"/>
                  <a:pt x="198957" y="1018443"/>
                  <a:pt x="222247" y="990532"/>
                </a:cubicBezTo>
                <a:cubicBezTo>
                  <a:pt x="242897" y="993927"/>
                  <a:pt x="259021" y="982517"/>
                  <a:pt x="274108" y="972240"/>
                </a:cubicBezTo>
                <a:cubicBezTo>
                  <a:pt x="349919" y="920284"/>
                  <a:pt x="432425" y="888037"/>
                  <a:pt x="524643" y="882190"/>
                </a:cubicBezTo>
                <a:cubicBezTo>
                  <a:pt x="527754" y="882002"/>
                  <a:pt x="530960" y="881342"/>
                  <a:pt x="534072" y="881247"/>
                </a:cubicBezTo>
                <a:cubicBezTo>
                  <a:pt x="550762" y="880965"/>
                  <a:pt x="574240" y="878984"/>
                  <a:pt x="579332" y="893128"/>
                </a:cubicBezTo>
                <a:cubicBezTo>
                  <a:pt x="584424" y="907366"/>
                  <a:pt x="561982" y="916419"/>
                  <a:pt x="549347" y="924244"/>
                </a:cubicBezTo>
                <a:cubicBezTo>
                  <a:pt x="500409" y="954324"/>
                  <a:pt x="449492" y="980726"/>
                  <a:pt x="396028" y="1002224"/>
                </a:cubicBezTo>
                <a:cubicBezTo>
                  <a:pt x="390559" y="1004393"/>
                  <a:pt x="386033" y="1009296"/>
                  <a:pt x="381130" y="1012974"/>
                </a:cubicBezTo>
                <a:cubicBezTo>
                  <a:pt x="338887" y="1038716"/>
                  <a:pt x="290892" y="1048522"/>
                  <a:pt x="243746" y="1058234"/>
                </a:cubicBezTo>
                <a:cubicBezTo>
                  <a:pt x="117771" y="1084165"/>
                  <a:pt x="110605" y="1088690"/>
                  <a:pt x="63553" y="1207028"/>
                </a:cubicBezTo>
                <a:cubicBezTo>
                  <a:pt x="59687" y="1216740"/>
                  <a:pt x="55821" y="1226452"/>
                  <a:pt x="52238" y="1238238"/>
                </a:cubicBezTo>
                <a:cubicBezTo>
                  <a:pt x="162466" y="1142908"/>
                  <a:pt x="296172" y="1102646"/>
                  <a:pt x="430162" y="1063138"/>
                </a:cubicBezTo>
                <a:cubicBezTo>
                  <a:pt x="452509" y="1056537"/>
                  <a:pt x="482400" y="1044750"/>
                  <a:pt x="495129" y="1073604"/>
                </a:cubicBezTo>
                <a:cubicBezTo>
                  <a:pt x="506727" y="1099911"/>
                  <a:pt x="479194" y="1115564"/>
                  <a:pt x="461467" y="1128199"/>
                </a:cubicBezTo>
                <a:cubicBezTo>
                  <a:pt x="369437" y="1194298"/>
                  <a:pt x="276182" y="1258700"/>
                  <a:pt x="162089" y="1282462"/>
                </a:cubicBezTo>
                <a:cubicBezTo>
                  <a:pt x="128992" y="1289345"/>
                  <a:pt x="95330" y="1292645"/>
                  <a:pt x="62044" y="1298774"/>
                </a:cubicBezTo>
                <a:cubicBezTo>
                  <a:pt x="41206" y="1302640"/>
                  <a:pt x="26308" y="1308392"/>
                  <a:pt x="20556" y="1330550"/>
                </a:cubicBezTo>
                <a:cubicBezTo>
                  <a:pt x="18293" y="1340734"/>
                  <a:pt x="13861" y="1351483"/>
                  <a:pt x="0" y="1351012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CF5FB1-2728-47CE-84D4-1BBCD30BA5CE}"/>
              </a:ext>
            </a:extLst>
          </p:cNvPr>
          <p:cNvSpPr/>
          <p:nvPr/>
        </p:nvSpPr>
        <p:spPr>
          <a:xfrm>
            <a:off x="11394198" y="5092506"/>
            <a:ext cx="793841" cy="992997"/>
          </a:xfrm>
          <a:custGeom>
            <a:avLst/>
            <a:gdLst>
              <a:gd name="connsiteX0" fmla="*/ 320683 w 793841"/>
              <a:gd name="connsiteY0" fmla="*/ 13959 h 992997"/>
              <a:gd name="connsiteX1" fmla="*/ 347556 w 793841"/>
              <a:gd name="connsiteY1" fmla="*/ 30083 h 992997"/>
              <a:gd name="connsiteX2" fmla="*/ 425441 w 793841"/>
              <a:gd name="connsiteY2" fmla="*/ 259968 h 992997"/>
              <a:gd name="connsiteX3" fmla="*/ 450806 w 793841"/>
              <a:gd name="connsiteY3" fmla="*/ 394429 h 992997"/>
              <a:gd name="connsiteX4" fmla="*/ 507570 w 793841"/>
              <a:gd name="connsiteY4" fmla="*/ 461471 h 992997"/>
              <a:gd name="connsiteX5" fmla="*/ 492389 w 793841"/>
              <a:gd name="connsiteY5" fmla="*/ 263457 h 992997"/>
              <a:gd name="connsiteX6" fmla="*/ 530860 w 793841"/>
              <a:gd name="connsiteY6" fmla="*/ 136822 h 992997"/>
              <a:gd name="connsiteX7" fmla="*/ 554245 w 793841"/>
              <a:gd name="connsiteY7" fmla="*/ 124564 h 992997"/>
              <a:gd name="connsiteX8" fmla="*/ 576498 w 793841"/>
              <a:gd name="connsiteY8" fmla="*/ 153512 h 992997"/>
              <a:gd name="connsiteX9" fmla="*/ 581024 w 793841"/>
              <a:gd name="connsiteY9" fmla="*/ 366047 h 992997"/>
              <a:gd name="connsiteX10" fmla="*/ 553679 w 793841"/>
              <a:gd name="connsiteY10" fmla="*/ 472031 h 992997"/>
              <a:gd name="connsiteX11" fmla="*/ 607614 w 793841"/>
              <a:gd name="connsiteY11" fmla="*/ 599326 h 992997"/>
              <a:gd name="connsiteX12" fmla="*/ 607991 w 793841"/>
              <a:gd name="connsiteY12" fmla="*/ 500414 h 992997"/>
              <a:gd name="connsiteX13" fmla="*/ 614969 w 793841"/>
              <a:gd name="connsiteY13" fmla="*/ 461094 h 992997"/>
              <a:gd name="connsiteX14" fmla="*/ 653912 w 793841"/>
              <a:gd name="connsiteY14" fmla="*/ 274206 h 992997"/>
              <a:gd name="connsiteX15" fmla="*/ 669848 w 793841"/>
              <a:gd name="connsiteY15" fmla="*/ 253651 h 992997"/>
              <a:gd name="connsiteX16" fmla="*/ 690120 w 793841"/>
              <a:gd name="connsiteY16" fmla="*/ 274206 h 992997"/>
              <a:gd name="connsiteX17" fmla="*/ 705207 w 793841"/>
              <a:gd name="connsiteY17" fmla="*/ 347660 h 992997"/>
              <a:gd name="connsiteX18" fmla="*/ 705772 w 793841"/>
              <a:gd name="connsiteY18" fmla="*/ 448458 h 992997"/>
              <a:gd name="connsiteX19" fmla="*/ 687762 w 793841"/>
              <a:gd name="connsiteY19" fmla="*/ 521064 h 992997"/>
              <a:gd name="connsiteX20" fmla="*/ 650234 w 793841"/>
              <a:gd name="connsiteY20" fmla="*/ 614979 h 992997"/>
              <a:gd name="connsiteX21" fmla="*/ 654289 w 793841"/>
              <a:gd name="connsiteY21" fmla="*/ 668537 h 992997"/>
              <a:gd name="connsiteX22" fmla="*/ 688706 w 793841"/>
              <a:gd name="connsiteY22" fmla="*/ 730675 h 992997"/>
              <a:gd name="connsiteX23" fmla="*/ 709261 w 793841"/>
              <a:gd name="connsiteY23" fmla="*/ 529456 h 992997"/>
              <a:gd name="connsiteX24" fmla="*/ 742547 w 793841"/>
              <a:gd name="connsiteY24" fmla="*/ 445347 h 992997"/>
              <a:gd name="connsiteX25" fmla="*/ 793747 w 793841"/>
              <a:gd name="connsiteY25" fmla="*/ 396503 h 992997"/>
              <a:gd name="connsiteX26" fmla="*/ 793747 w 793841"/>
              <a:gd name="connsiteY26" fmla="*/ 599515 h 992997"/>
              <a:gd name="connsiteX27" fmla="*/ 746130 w 793841"/>
              <a:gd name="connsiteY27" fmla="*/ 735202 h 992997"/>
              <a:gd name="connsiteX28" fmla="*/ 757256 w 793841"/>
              <a:gd name="connsiteY28" fmla="*/ 862496 h 992997"/>
              <a:gd name="connsiteX29" fmla="*/ 771777 w 793841"/>
              <a:gd name="connsiteY29" fmla="*/ 882863 h 992997"/>
              <a:gd name="connsiteX30" fmla="*/ 773662 w 793841"/>
              <a:gd name="connsiteY30" fmla="*/ 882486 h 992997"/>
              <a:gd name="connsiteX31" fmla="*/ 771118 w 793841"/>
              <a:gd name="connsiteY31" fmla="*/ 880789 h 992997"/>
              <a:gd name="connsiteX32" fmla="*/ 793841 w 793841"/>
              <a:gd name="connsiteY32" fmla="*/ 802620 h 992997"/>
              <a:gd name="connsiteX33" fmla="*/ 793841 w 793841"/>
              <a:gd name="connsiteY33" fmla="*/ 992997 h 992997"/>
              <a:gd name="connsiteX34" fmla="*/ 560280 w 793841"/>
              <a:gd name="connsiteY34" fmla="*/ 944908 h 992997"/>
              <a:gd name="connsiteX35" fmla="*/ 412807 w 793841"/>
              <a:gd name="connsiteY35" fmla="*/ 858536 h 992997"/>
              <a:gd name="connsiteX36" fmla="*/ 396117 w 793841"/>
              <a:gd name="connsiteY36" fmla="*/ 844015 h 992997"/>
              <a:gd name="connsiteX37" fmla="*/ 385839 w 793841"/>
              <a:gd name="connsiteY37" fmla="*/ 818933 h 992997"/>
              <a:gd name="connsiteX38" fmla="*/ 409977 w 793841"/>
              <a:gd name="connsiteY38" fmla="*/ 807429 h 992997"/>
              <a:gd name="connsiteX39" fmla="*/ 506155 w 793841"/>
              <a:gd name="connsiteY39" fmla="*/ 824402 h 992997"/>
              <a:gd name="connsiteX40" fmla="*/ 687386 w 793841"/>
              <a:gd name="connsiteY40" fmla="*/ 891350 h 992997"/>
              <a:gd name="connsiteX41" fmla="*/ 760557 w 793841"/>
              <a:gd name="connsiteY41" fmla="*/ 939156 h 992997"/>
              <a:gd name="connsiteX42" fmla="*/ 717370 w 793841"/>
              <a:gd name="connsiteY42" fmla="*/ 850992 h 992997"/>
              <a:gd name="connsiteX43" fmla="*/ 669753 w 793841"/>
              <a:gd name="connsiteY43" fmla="*/ 822894 h 992997"/>
              <a:gd name="connsiteX44" fmla="*/ 355194 w 793841"/>
              <a:gd name="connsiteY44" fmla="*/ 719266 h 992997"/>
              <a:gd name="connsiteX45" fmla="*/ 317570 w 793841"/>
              <a:gd name="connsiteY45" fmla="*/ 679852 h 992997"/>
              <a:gd name="connsiteX46" fmla="*/ 365660 w 793841"/>
              <a:gd name="connsiteY46" fmla="*/ 667688 h 992997"/>
              <a:gd name="connsiteX47" fmla="*/ 544250 w 793841"/>
              <a:gd name="connsiteY47" fmla="*/ 715306 h 992997"/>
              <a:gd name="connsiteX48" fmla="*/ 689932 w 793841"/>
              <a:gd name="connsiteY48" fmla="*/ 793380 h 992997"/>
              <a:gd name="connsiteX49" fmla="*/ 644671 w 793841"/>
              <a:gd name="connsiteY49" fmla="*/ 718606 h 992997"/>
              <a:gd name="connsiteX50" fmla="*/ 608745 w 793841"/>
              <a:gd name="connsiteY50" fmla="*/ 701728 h 992997"/>
              <a:gd name="connsiteX51" fmla="*/ 309085 w 793841"/>
              <a:gd name="connsiteY51" fmla="*/ 611396 h 992997"/>
              <a:gd name="connsiteX52" fmla="*/ 245438 w 793841"/>
              <a:gd name="connsiteY52" fmla="*/ 570378 h 992997"/>
              <a:gd name="connsiteX53" fmla="*/ 259769 w 793841"/>
              <a:gd name="connsiteY53" fmla="*/ 518706 h 992997"/>
              <a:gd name="connsiteX54" fmla="*/ 322192 w 793841"/>
              <a:gd name="connsiteY54" fmla="*/ 530398 h 992997"/>
              <a:gd name="connsiteX55" fmla="*/ 457501 w 793841"/>
              <a:gd name="connsiteY55" fmla="*/ 574056 h 992997"/>
              <a:gd name="connsiteX56" fmla="*/ 615252 w 793841"/>
              <a:gd name="connsiteY56" fmla="*/ 669103 h 992997"/>
              <a:gd name="connsiteX57" fmla="*/ 563108 w 793841"/>
              <a:gd name="connsiteY57" fmla="*/ 590651 h 992997"/>
              <a:gd name="connsiteX58" fmla="*/ 516528 w 793841"/>
              <a:gd name="connsiteY58" fmla="*/ 560949 h 992997"/>
              <a:gd name="connsiteX59" fmla="*/ 368300 w 793841"/>
              <a:gd name="connsiteY59" fmla="*/ 528513 h 992997"/>
              <a:gd name="connsiteX60" fmla="*/ 237422 w 793841"/>
              <a:gd name="connsiteY60" fmla="*/ 478538 h 992997"/>
              <a:gd name="connsiteX61" fmla="*/ 152653 w 793841"/>
              <a:gd name="connsiteY61" fmla="*/ 429694 h 992997"/>
              <a:gd name="connsiteX62" fmla="*/ 134078 w 793841"/>
              <a:gd name="connsiteY62" fmla="*/ 403104 h 992997"/>
              <a:gd name="connsiteX63" fmla="*/ 162649 w 793841"/>
              <a:gd name="connsiteY63" fmla="*/ 388394 h 992997"/>
              <a:gd name="connsiteX64" fmla="*/ 209701 w 793841"/>
              <a:gd name="connsiteY64" fmla="*/ 391506 h 992997"/>
              <a:gd name="connsiteX65" fmla="*/ 374240 w 793841"/>
              <a:gd name="connsiteY65" fmla="*/ 438558 h 992997"/>
              <a:gd name="connsiteX66" fmla="*/ 486071 w 793841"/>
              <a:gd name="connsiteY66" fmla="*/ 482026 h 992997"/>
              <a:gd name="connsiteX67" fmla="*/ 351799 w 793841"/>
              <a:gd name="connsiteY67" fmla="*/ 402161 h 992997"/>
              <a:gd name="connsiteX68" fmla="*/ 195462 w 793841"/>
              <a:gd name="connsiteY68" fmla="*/ 366236 h 992997"/>
              <a:gd name="connsiteX69" fmla="*/ 46574 w 793841"/>
              <a:gd name="connsiteY69" fmla="*/ 298722 h 992997"/>
              <a:gd name="connsiteX70" fmla="*/ 24227 w 793841"/>
              <a:gd name="connsiteY70" fmla="*/ 264871 h 992997"/>
              <a:gd name="connsiteX71" fmla="*/ 61473 w 793841"/>
              <a:gd name="connsiteY71" fmla="*/ 248370 h 992997"/>
              <a:gd name="connsiteX72" fmla="*/ 158594 w 793841"/>
              <a:gd name="connsiteY72" fmla="*/ 269774 h 992997"/>
              <a:gd name="connsiteX73" fmla="*/ 317759 w 793841"/>
              <a:gd name="connsiteY73" fmla="*/ 333422 h 992997"/>
              <a:gd name="connsiteX74" fmla="*/ 387725 w 793841"/>
              <a:gd name="connsiteY74" fmla="*/ 364161 h 992997"/>
              <a:gd name="connsiteX75" fmla="*/ 343030 w 793841"/>
              <a:gd name="connsiteY75" fmla="*/ 199244 h 992997"/>
              <a:gd name="connsiteX76" fmla="*/ 330488 w 793841"/>
              <a:gd name="connsiteY76" fmla="*/ 168033 h 992997"/>
              <a:gd name="connsiteX77" fmla="*/ 311159 w 793841"/>
              <a:gd name="connsiteY77" fmla="*/ 41681 h 992997"/>
              <a:gd name="connsiteX78" fmla="*/ 320683 w 793841"/>
              <a:gd name="connsiteY78" fmla="*/ 13959 h 992997"/>
              <a:gd name="connsiteX79" fmla="*/ 15304 w 793841"/>
              <a:gd name="connsiteY79" fmla="*/ 169 h 992997"/>
              <a:gd name="connsiteX80" fmla="*/ 30733 w 793841"/>
              <a:gd name="connsiteY80" fmla="*/ 4907 h 992997"/>
              <a:gd name="connsiteX81" fmla="*/ 226201 w 793841"/>
              <a:gd name="connsiteY81" fmla="*/ 144460 h 992997"/>
              <a:gd name="connsiteX82" fmla="*/ 316910 w 793841"/>
              <a:gd name="connsiteY82" fmla="*/ 263740 h 992997"/>
              <a:gd name="connsiteX83" fmla="*/ 370751 w 793841"/>
              <a:gd name="connsiteY83" fmla="*/ 310037 h 992997"/>
              <a:gd name="connsiteX84" fmla="*/ 374712 w 793841"/>
              <a:gd name="connsiteY84" fmla="*/ 332195 h 992997"/>
              <a:gd name="connsiteX85" fmla="*/ 353118 w 793841"/>
              <a:gd name="connsiteY85" fmla="*/ 328047 h 992997"/>
              <a:gd name="connsiteX86" fmla="*/ 316910 w 793841"/>
              <a:gd name="connsiteY86" fmla="*/ 282598 h 992997"/>
              <a:gd name="connsiteX87" fmla="*/ 214131 w 793841"/>
              <a:gd name="connsiteY87" fmla="*/ 218102 h 992997"/>
              <a:gd name="connsiteX88" fmla="*/ 11686 w 793841"/>
              <a:gd name="connsiteY88" fmla="*/ 29706 h 992997"/>
              <a:gd name="connsiteX89" fmla="*/ 1503 w 793841"/>
              <a:gd name="connsiteY89" fmla="*/ 5473 h 992997"/>
              <a:gd name="connsiteX90" fmla="*/ 15304 w 793841"/>
              <a:gd name="connsiteY90" fmla="*/ 169 h 9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3841" h="992997">
                <a:moveTo>
                  <a:pt x="320683" y="13959"/>
                </a:moveTo>
                <a:cubicBezTo>
                  <a:pt x="336336" y="7359"/>
                  <a:pt x="340673" y="22446"/>
                  <a:pt x="347556" y="30083"/>
                </a:cubicBezTo>
                <a:cubicBezTo>
                  <a:pt x="407055" y="95239"/>
                  <a:pt x="420066" y="176425"/>
                  <a:pt x="425441" y="259968"/>
                </a:cubicBezTo>
                <a:cubicBezTo>
                  <a:pt x="428364" y="305888"/>
                  <a:pt x="430628" y="352092"/>
                  <a:pt x="450806" y="394429"/>
                </a:cubicBezTo>
                <a:cubicBezTo>
                  <a:pt x="462970" y="419794"/>
                  <a:pt x="484469" y="437992"/>
                  <a:pt x="507570" y="461471"/>
                </a:cubicBezTo>
                <a:cubicBezTo>
                  <a:pt x="499178" y="391506"/>
                  <a:pt x="499838" y="327293"/>
                  <a:pt x="492389" y="263457"/>
                </a:cubicBezTo>
                <a:cubicBezTo>
                  <a:pt x="487203" y="218102"/>
                  <a:pt x="504364" y="174822"/>
                  <a:pt x="530860" y="136822"/>
                </a:cubicBezTo>
                <a:cubicBezTo>
                  <a:pt x="536046" y="129373"/>
                  <a:pt x="544061" y="119850"/>
                  <a:pt x="554245" y="124564"/>
                </a:cubicBezTo>
                <a:cubicBezTo>
                  <a:pt x="565749" y="129845"/>
                  <a:pt x="574141" y="141348"/>
                  <a:pt x="576498" y="153512"/>
                </a:cubicBezTo>
                <a:cubicBezTo>
                  <a:pt x="590076" y="223948"/>
                  <a:pt x="597997" y="293819"/>
                  <a:pt x="581024" y="366047"/>
                </a:cubicBezTo>
                <a:cubicBezTo>
                  <a:pt x="572632" y="401595"/>
                  <a:pt x="562825" y="436766"/>
                  <a:pt x="553679" y="472031"/>
                </a:cubicBezTo>
                <a:cubicBezTo>
                  <a:pt x="544250" y="523138"/>
                  <a:pt x="581967" y="554160"/>
                  <a:pt x="607614" y="599326"/>
                </a:cubicBezTo>
                <a:cubicBezTo>
                  <a:pt x="608086" y="561327"/>
                  <a:pt x="607519" y="530775"/>
                  <a:pt x="607991" y="500414"/>
                </a:cubicBezTo>
                <a:cubicBezTo>
                  <a:pt x="608180" y="487024"/>
                  <a:pt x="605445" y="472975"/>
                  <a:pt x="614969" y="461094"/>
                </a:cubicBezTo>
                <a:cubicBezTo>
                  <a:pt x="616289" y="396409"/>
                  <a:pt x="635053" y="335308"/>
                  <a:pt x="653912" y="274206"/>
                </a:cubicBezTo>
                <a:cubicBezTo>
                  <a:pt x="656930" y="264494"/>
                  <a:pt x="659287" y="254593"/>
                  <a:pt x="669848" y="253651"/>
                </a:cubicBezTo>
                <a:cubicBezTo>
                  <a:pt x="682766" y="252519"/>
                  <a:pt x="687668" y="265720"/>
                  <a:pt x="690120" y="274206"/>
                </a:cubicBezTo>
                <a:cubicBezTo>
                  <a:pt x="696910" y="298156"/>
                  <a:pt x="706433" y="321447"/>
                  <a:pt x="705207" y="347660"/>
                </a:cubicBezTo>
                <a:cubicBezTo>
                  <a:pt x="703604" y="381134"/>
                  <a:pt x="705395" y="414796"/>
                  <a:pt x="705772" y="448458"/>
                </a:cubicBezTo>
                <a:cubicBezTo>
                  <a:pt x="708224" y="474766"/>
                  <a:pt x="696815" y="497679"/>
                  <a:pt x="687762" y="521064"/>
                </a:cubicBezTo>
                <a:cubicBezTo>
                  <a:pt x="675599" y="552463"/>
                  <a:pt x="663718" y="584145"/>
                  <a:pt x="650234" y="614979"/>
                </a:cubicBezTo>
                <a:cubicBezTo>
                  <a:pt x="641842" y="634120"/>
                  <a:pt x="642597" y="650716"/>
                  <a:pt x="654289" y="668537"/>
                </a:cubicBezTo>
                <a:cubicBezTo>
                  <a:pt x="666264" y="686830"/>
                  <a:pt x="675222" y="707008"/>
                  <a:pt x="688706" y="730675"/>
                </a:cubicBezTo>
                <a:cubicBezTo>
                  <a:pt x="692383" y="659673"/>
                  <a:pt x="693797" y="593763"/>
                  <a:pt x="709261" y="529456"/>
                </a:cubicBezTo>
                <a:cubicBezTo>
                  <a:pt x="716333" y="499848"/>
                  <a:pt x="721990" y="469580"/>
                  <a:pt x="742547" y="445347"/>
                </a:cubicBezTo>
                <a:cubicBezTo>
                  <a:pt x="761122" y="430543"/>
                  <a:pt x="761594" y="396975"/>
                  <a:pt x="793747" y="396503"/>
                </a:cubicBezTo>
                <a:cubicBezTo>
                  <a:pt x="793747" y="464205"/>
                  <a:pt x="793747" y="531907"/>
                  <a:pt x="793747" y="599515"/>
                </a:cubicBezTo>
                <a:cubicBezTo>
                  <a:pt x="787524" y="648075"/>
                  <a:pt x="768194" y="692581"/>
                  <a:pt x="746130" y="735202"/>
                </a:cubicBezTo>
                <a:cubicBezTo>
                  <a:pt x="722085" y="781593"/>
                  <a:pt x="731043" y="822139"/>
                  <a:pt x="757256" y="862496"/>
                </a:cubicBezTo>
                <a:cubicBezTo>
                  <a:pt x="761688" y="869380"/>
                  <a:pt x="764611" y="877489"/>
                  <a:pt x="771777" y="882863"/>
                </a:cubicBezTo>
                <a:cubicBezTo>
                  <a:pt x="772625" y="886635"/>
                  <a:pt x="777058" y="880035"/>
                  <a:pt x="773662" y="882486"/>
                </a:cubicBezTo>
                <a:cubicBezTo>
                  <a:pt x="772155" y="883523"/>
                  <a:pt x="770929" y="882958"/>
                  <a:pt x="771118" y="880789"/>
                </a:cubicBezTo>
                <a:cubicBezTo>
                  <a:pt x="773286" y="853161"/>
                  <a:pt x="765459" y="822610"/>
                  <a:pt x="793841" y="802620"/>
                </a:cubicBezTo>
                <a:cubicBezTo>
                  <a:pt x="793841" y="866079"/>
                  <a:pt x="793841" y="929538"/>
                  <a:pt x="793841" y="992997"/>
                </a:cubicBezTo>
                <a:cubicBezTo>
                  <a:pt x="713128" y="990639"/>
                  <a:pt x="634676" y="976872"/>
                  <a:pt x="560280" y="944908"/>
                </a:cubicBezTo>
                <a:cubicBezTo>
                  <a:pt x="507664" y="922277"/>
                  <a:pt x="459292" y="892009"/>
                  <a:pt x="412807" y="858536"/>
                </a:cubicBezTo>
                <a:cubicBezTo>
                  <a:pt x="406772" y="854199"/>
                  <a:pt x="401020" y="849578"/>
                  <a:pt x="396117" y="844015"/>
                </a:cubicBezTo>
                <a:cubicBezTo>
                  <a:pt x="389799" y="836849"/>
                  <a:pt x="382256" y="829211"/>
                  <a:pt x="385839" y="818933"/>
                </a:cubicBezTo>
                <a:cubicBezTo>
                  <a:pt x="389610" y="808278"/>
                  <a:pt x="400548" y="808278"/>
                  <a:pt x="409977" y="807429"/>
                </a:cubicBezTo>
                <a:cubicBezTo>
                  <a:pt x="443546" y="804506"/>
                  <a:pt x="475134" y="814501"/>
                  <a:pt x="506155" y="824402"/>
                </a:cubicBezTo>
                <a:cubicBezTo>
                  <a:pt x="567540" y="843826"/>
                  <a:pt x="628735" y="864005"/>
                  <a:pt x="687386" y="891350"/>
                </a:cubicBezTo>
                <a:cubicBezTo>
                  <a:pt x="712185" y="902948"/>
                  <a:pt x="733401" y="919543"/>
                  <a:pt x="760557" y="939156"/>
                </a:cubicBezTo>
                <a:cubicBezTo>
                  <a:pt x="749241" y="902948"/>
                  <a:pt x="734343" y="876357"/>
                  <a:pt x="717370" y="850992"/>
                </a:cubicBezTo>
                <a:cubicBezTo>
                  <a:pt x="706244" y="834491"/>
                  <a:pt x="689649" y="826759"/>
                  <a:pt x="669753" y="822894"/>
                </a:cubicBezTo>
                <a:cubicBezTo>
                  <a:pt x="560468" y="801866"/>
                  <a:pt x="453257" y="774238"/>
                  <a:pt x="355194" y="719266"/>
                </a:cubicBezTo>
                <a:cubicBezTo>
                  <a:pt x="338504" y="709931"/>
                  <a:pt x="310876" y="704179"/>
                  <a:pt x="317570" y="679852"/>
                </a:cubicBezTo>
                <a:cubicBezTo>
                  <a:pt x="323040" y="659862"/>
                  <a:pt x="348687" y="668065"/>
                  <a:pt x="365660" y="667688"/>
                </a:cubicBezTo>
                <a:cubicBezTo>
                  <a:pt x="429590" y="666368"/>
                  <a:pt x="488617" y="685133"/>
                  <a:pt x="544250" y="715306"/>
                </a:cubicBezTo>
                <a:cubicBezTo>
                  <a:pt x="590547" y="740482"/>
                  <a:pt x="638071" y="763206"/>
                  <a:pt x="689932" y="793380"/>
                </a:cubicBezTo>
                <a:cubicBezTo>
                  <a:pt x="674373" y="763112"/>
                  <a:pt x="658909" y="741236"/>
                  <a:pt x="644671" y="718606"/>
                </a:cubicBezTo>
                <a:cubicBezTo>
                  <a:pt x="636373" y="705499"/>
                  <a:pt x="622513" y="704274"/>
                  <a:pt x="608745" y="701728"/>
                </a:cubicBezTo>
                <a:cubicBezTo>
                  <a:pt x="505590" y="682586"/>
                  <a:pt x="405452" y="653167"/>
                  <a:pt x="309085" y="611396"/>
                </a:cubicBezTo>
                <a:cubicBezTo>
                  <a:pt x="285512" y="601212"/>
                  <a:pt x="264578" y="587257"/>
                  <a:pt x="245438" y="570378"/>
                </a:cubicBezTo>
                <a:cubicBezTo>
                  <a:pt x="224128" y="537470"/>
                  <a:pt x="226296" y="529644"/>
                  <a:pt x="259769" y="518706"/>
                </a:cubicBezTo>
                <a:cubicBezTo>
                  <a:pt x="280514" y="522761"/>
                  <a:pt x="301164" y="527664"/>
                  <a:pt x="322192" y="530398"/>
                </a:cubicBezTo>
                <a:cubicBezTo>
                  <a:pt x="367451" y="544260"/>
                  <a:pt x="412712" y="558309"/>
                  <a:pt x="457501" y="574056"/>
                </a:cubicBezTo>
                <a:cubicBezTo>
                  <a:pt x="516905" y="594895"/>
                  <a:pt x="569237" y="626482"/>
                  <a:pt x="615252" y="669103"/>
                </a:cubicBezTo>
                <a:cubicBezTo>
                  <a:pt x="597903" y="642512"/>
                  <a:pt x="581967" y="615639"/>
                  <a:pt x="563108" y="590651"/>
                </a:cubicBezTo>
                <a:cubicBezTo>
                  <a:pt x="550944" y="574527"/>
                  <a:pt x="536235" y="563967"/>
                  <a:pt x="516528" y="560949"/>
                </a:cubicBezTo>
                <a:cubicBezTo>
                  <a:pt x="466364" y="553406"/>
                  <a:pt x="418181" y="537376"/>
                  <a:pt x="368300" y="528513"/>
                </a:cubicBezTo>
                <a:cubicBezTo>
                  <a:pt x="323134" y="515783"/>
                  <a:pt x="279383" y="499565"/>
                  <a:pt x="237422" y="478538"/>
                </a:cubicBezTo>
                <a:cubicBezTo>
                  <a:pt x="208192" y="463828"/>
                  <a:pt x="180659" y="446290"/>
                  <a:pt x="152653" y="429694"/>
                </a:cubicBezTo>
                <a:cubicBezTo>
                  <a:pt x="142848" y="423943"/>
                  <a:pt x="130967" y="416399"/>
                  <a:pt x="134078" y="403104"/>
                </a:cubicBezTo>
                <a:cubicBezTo>
                  <a:pt x="137283" y="389620"/>
                  <a:pt x="150957" y="388866"/>
                  <a:pt x="162649" y="388394"/>
                </a:cubicBezTo>
                <a:cubicBezTo>
                  <a:pt x="178396" y="387734"/>
                  <a:pt x="194236" y="386697"/>
                  <a:pt x="209701" y="391506"/>
                </a:cubicBezTo>
                <a:cubicBezTo>
                  <a:pt x="264484" y="407536"/>
                  <a:pt x="321342" y="416305"/>
                  <a:pt x="374240" y="438558"/>
                </a:cubicBezTo>
                <a:cubicBezTo>
                  <a:pt x="409977" y="451853"/>
                  <a:pt x="441943" y="475332"/>
                  <a:pt x="486071" y="482026"/>
                </a:cubicBezTo>
                <a:cubicBezTo>
                  <a:pt x="454294" y="425829"/>
                  <a:pt x="406489" y="408195"/>
                  <a:pt x="351799" y="402161"/>
                </a:cubicBezTo>
                <a:cubicBezTo>
                  <a:pt x="300032" y="388489"/>
                  <a:pt x="247323" y="379342"/>
                  <a:pt x="195462" y="366236"/>
                </a:cubicBezTo>
                <a:cubicBezTo>
                  <a:pt x="141339" y="353695"/>
                  <a:pt x="94004" y="325878"/>
                  <a:pt x="46574" y="298722"/>
                </a:cubicBezTo>
                <a:cubicBezTo>
                  <a:pt x="34128" y="291556"/>
                  <a:pt x="18947" y="282599"/>
                  <a:pt x="24227" y="264871"/>
                </a:cubicBezTo>
                <a:cubicBezTo>
                  <a:pt x="29508" y="247239"/>
                  <a:pt x="46952" y="248276"/>
                  <a:pt x="61473" y="248370"/>
                </a:cubicBezTo>
                <a:cubicBezTo>
                  <a:pt x="95229" y="248653"/>
                  <a:pt x="128798" y="250916"/>
                  <a:pt x="158594" y="269774"/>
                </a:cubicBezTo>
                <a:cubicBezTo>
                  <a:pt x="212058" y="290047"/>
                  <a:pt x="268539" y="302682"/>
                  <a:pt x="317759" y="333422"/>
                </a:cubicBezTo>
                <a:cubicBezTo>
                  <a:pt x="345671" y="336062"/>
                  <a:pt x="367735" y="352280"/>
                  <a:pt x="387725" y="364161"/>
                </a:cubicBezTo>
                <a:cubicBezTo>
                  <a:pt x="389893" y="305323"/>
                  <a:pt x="345858" y="258271"/>
                  <a:pt x="343030" y="199244"/>
                </a:cubicBezTo>
                <a:cubicBezTo>
                  <a:pt x="338786" y="188872"/>
                  <a:pt x="334638" y="178499"/>
                  <a:pt x="330488" y="168033"/>
                </a:cubicBezTo>
                <a:cubicBezTo>
                  <a:pt x="315402" y="127204"/>
                  <a:pt x="307010" y="85433"/>
                  <a:pt x="311159" y="41681"/>
                </a:cubicBezTo>
                <a:cubicBezTo>
                  <a:pt x="312102" y="31686"/>
                  <a:pt x="307670" y="19428"/>
                  <a:pt x="320683" y="13959"/>
                </a:cubicBezTo>
                <a:close/>
                <a:moveTo>
                  <a:pt x="15304" y="169"/>
                </a:moveTo>
                <a:cubicBezTo>
                  <a:pt x="20667" y="806"/>
                  <a:pt x="26301" y="3116"/>
                  <a:pt x="30733" y="4907"/>
                </a:cubicBezTo>
                <a:cubicBezTo>
                  <a:pt x="106827" y="35929"/>
                  <a:pt x="177075" y="74966"/>
                  <a:pt x="226201" y="144460"/>
                </a:cubicBezTo>
                <a:cubicBezTo>
                  <a:pt x="255054" y="185194"/>
                  <a:pt x="286548" y="224042"/>
                  <a:pt x="316910" y="263740"/>
                </a:cubicBezTo>
                <a:cubicBezTo>
                  <a:pt x="341050" y="271943"/>
                  <a:pt x="354250" y="292970"/>
                  <a:pt x="370751" y="310037"/>
                </a:cubicBezTo>
                <a:cubicBezTo>
                  <a:pt x="376409" y="315883"/>
                  <a:pt x="382067" y="324370"/>
                  <a:pt x="374712" y="332195"/>
                </a:cubicBezTo>
                <a:cubicBezTo>
                  <a:pt x="366791" y="340588"/>
                  <a:pt x="359342" y="333421"/>
                  <a:pt x="353118" y="328047"/>
                </a:cubicBezTo>
                <a:cubicBezTo>
                  <a:pt x="338220" y="315223"/>
                  <a:pt x="323982" y="301739"/>
                  <a:pt x="316910" y="282598"/>
                </a:cubicBezTo>
                <a:cubicBezTo>
                  <a:pt x="287208" y="253933"/>
                  <a:pt x="249491" y="237715"/>
                  <a:pt x="214131" y="218102"/>
                </a:cubicBezTo>
                <a:cubicBezTo>
                  <a:pt x="131155" y="171805"/>
                  <a:pt x="68356" y="104102"/>
                  <a:pt x="11686" y="29706"/>
                </a:cubicBezTo>
                <a:cubicBezTo>
                  <a:pt x="6123" y="22351"/>
                  <a:pt x="-3778" y="13299"/>
                  <a:pt x="1503" y="5473"/>
                </a:cubicBezTo>
                <a:cubicBezTo>
                  <a:pt x="4850" y="570"/>
                  <a:pt x="9942" y="-468"/>
                  <a:pt x="15304" y="169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34B5D39-2239-468C-9F22-AA640EDB4E2C}"/>
              </a:ext>
            </a:extLst>
          </p:cNvPr>
          <p:cNvSpPr/>
          <p:nvPr/>
        </p:nvSpPr>
        <p:spPr>
          <a:xfrm>
            <a:off x="1929221" y="6136326"/>
            <a:ext cx="188" cy="188"/>
          </a:xfrm>
          <a:custGeom>
            <a:avLst/>
            <a:gdLst>
              <a:gd name="connsiteX0" fmla="*/ 188 w 188"/>
              <a:gd name="connsiteY0" fmla="*/ 0 h 188"/>
              <a:gd name="connsiteX1" fmla="*/ 0 w 188"/>
              <a:gd name="connsiteY1" fmla="*/ 189 h 188"/>
              <a:gd name="connsiteX2" fmla="*/ 188 w 188"/>
              <a:gd name="connsiteY2" fmla="*/ 189 h 188"/>
              <a:gd name="connsiteX3" fmla="*/ 188 w 188"/>
              <a:gd name="connsiteY3" fmla="*/ 0 h 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" h="188">
                <a:moveTo>
                  <a:pt x="188" y="0"/>
                </a:moveTo>
                <a:cubicBezTo>
                  <a:pt x="94" y="94"/>
                  <a:pt x="94" y="94"/>
                  <a:pt x="0" y="189"/>
                </a:cubicBezTo>
                <a:cubicBezTo>
                  <a:pt x="94" y="189"/>
                  <a:pt x="94" y="189"/>
                  <a:pt x="188" y="189"/>
                </a:cubicBezTo>
                <a:cubicBezTo>
                  <a:pt x="188" y="94"/>
                  <a:pt x="188" y="0"/>
                  <a:pt x="188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1BABE4-B357-4301-98CF-9EFFDBCA3442}"/>
              </a:ext>
            </a:extLst>
          </p:cNvPr>
          <p:cNvSpPr/>
          <p:nvPr/>
        </p:nvSpPr>
        <p:spPr>
          <a:xfrm>
            <a:off x="1929127" y="6136420"/>
            <a:ext cx="1697" cy="848"/>
          </a:xfrm>
          <a:custGeom>
            <a:avLst/>
            <a:gdLst>
              <a:gd name="connsiteX0" fmla="*/ 189 w 1697"/>
              <a:gd name="connsiteY0" fmla="*/ 0 h 848"/>
              <a:gd name="connsiteX1" fmla="*/ 283 w 1697"/>
              <a:gd name="connsiteY1" fmla="*/ 94 h 848"/>
              <a:gd name="connsiteX2" fmla="*/ 0 w 1697"/>
              <a:gd name="connsiteY2" fmla="*/ 848 h 848"/>
              <a:gd name="connsiteX3" fmla="*/ 1697 w 1697"/>
              <a:gd name="connsiteY3" fmla="*/ 377 h 848"/>
              <a:gd name="connsiteX4" fmla="*/ 283 w 1697"/>
              <a:gd name="connsiteY4" fmla="*/ 94 h 848"/>
              <a:gd name="connsiteX5" fmla="*/ 189 w 1697"/>
              <a:gd name="connsiteY5" fmla="*/ 0 h 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7" h="848">
                <a:moveTo>
                  <a:pt x="189" y="0"/>
                </a:moveTo>
                <a:lnTo>
                  <a:pt x="283" y="94"/>
                </a:lnTo>
                <a:cubicBezTo>
                  <a:pt x="189" y="377"/>
                  <a:pt x="94" y="660"/>
                  <a:pt x="0" y="848"/>
                </a:cubicBezTo>
                <a:cubicBezTo>
                  <a:pt x="566" y="660"/>
                  <a:pt x="1132" y="566"/>
                  <a:pt x="1697" y="377"/>
                </a:cubicBezTo>
                <a:cubicBezTo>
                  <a:pt x="1226" y="283"/>
                  <a:pt x="754" y="188"/>
                  <a:pt x="283" y="94"/>
                </a:cubicBezTo>
                <a:cubicBezTo>
                  <a:pt x="283" y="94"/>
                  <a:pt x="189" y="0"/>
                  <a:pt x="189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CEACC7-46CB-4F92-B637-336057779589}"/>
              </a:ext>
            </a:extLst>
          </p:cNvPr>
          <p:cNvSpPr/>
          <p:nvPr/>
        </p:nvSpPr>
        <p:spPr>
          <a:xfrm>
            <a:off x="1927995" y="6136515"/>
            <a:ext cx="1414" cy="1131"/>
          </a:xfrm>
          <a:custGeom>
            <a:avLst/>
            <a:gdLst>
              <a:gd name="connsiteX0" fmla="*/ 0 w 1414"/>
              <a:gd name="connsiteY0" fmla="*/ 1131 h 1131"/>
              <a:gd name="connsiteX1" fmla="*/ 1131 w 1414"/>
              <a:gd name="connsiteY1" fmla="*/ 848 h 1131"/>
              <a:gd name="connsiteX2" fmla="*/ 1414 w 1414"/>
              <a:gd name="connsiteY2" fmla="*/ 94 h 1131"/>
              <a:gd name="connsiteX3" fmla="*/ 1320 w 1414"/>
              <a:gd name="connsiteY3" fmla="*/ 0 h 1131"/>
              <a:gd name="connsiteX4" fmla="*/ 1131 w 1414"/>
              <a:gd name="connsiteY4" fmla="*/ 0 h 1131"/>
              <a:gd name="connsiteX5" fmla="*/ 1037 w 1414"/>
              <a:gd name="connsiteY5" fmla="*/ 94 h 1131"/>
              <a:gd name="connsiteX6" fmla="*/ 0 w 1414"/>
              <a:gd name="connsiteY6" fmla="*/ 1131 h 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" h="1131">
                <a:moveTo>
                  <a:pt x="0" y="1131"/>
                </a:moveTo>
                <a:cubicBezTo>
                  <a:pt x="377" y="1037"/>
                  <a:pt x="754" y="943"/>
                  <a:pt x="1131" y="848"/>
                </a:cubicBezTo>
                <a:cubicBezTo>
                  <a:pt x="1226" y="566"/>
                  <a:pt x="1320" y="283"/>
                  <a:pt x="1414" y="94"/>
                </a:cubicBezTo>
                <a:lnTo>
                  <a:pt x="1320" y="0"/>
                </a:lnTo>
                <a:cubicBezTo>
                  <a:pt x="1226" y="0"/>
                  <a:pt x="1226" y="0"/>
                  <a:pt x="1131" y="0"/>
                </a:cubicBezTo>
                <a:cubicBezTo>
                  <a:pt x="1037" y="0"/>
                  <a:pt x="1037" y="94"/>
                  <a:pt x="1037" y="94"/>
                </a:cubicBezTo>
                <a:cubicBezTo>
                  <a:pt x="660" y="377"/>
                  <a:pt x="377" y="754"/>
                  <a:pt x="0" y="1131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776360-5D1F-497F-9123-836944C06FAA}"/>
              </a:ext>
            </a:extLst>
          </p:cNvPr>
          <p:cNvSpPr/>
          <p:nvPr/>
        </p:nvSpPr>
        <p:spPr>
          <a:xfrm>
            <a:off x="1926675" y="6137646"/>
            <a:ext cx="1320" cy="1225"/>
          </a:xfrm>
          <a:custGeom>
            <a:avLst/>
            <a:gdLst>
              <a:gd name="connsiteX0" fmla="*/ 0 w 1320"/>
              <a:gd name="connsiteY0" fmla="*/ 1226 h 1225"/>
              <a:gd name="connsiteX1" fmla="*/ 1320 w 1320"/>
              <a:gd name="connsiteY1" fmla="*/ 0 h 1225"/>
              <a:gd name="connsiteX2" fmla="*/ 754 w 1320"/>
              <a:gd name="connsiteY2" fmla="*/ 188 h 1225"/>
              <a:gd name="connsiteX3" fmla="*/ 0 w 1320"/>
              <a:gd name="connsiteY3" fmla="*/ 1226 h 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" h="1225">
                <a:moveTo>
                  <a:pt x="0" y="1226"/>
                </a:moveTo>
                <a:cubicBezTo>
                  <a:pt x="471" y="848"/>
                  <a:pt x="849" y="377"/>
                  <a:pt x="1320" y="0"/>
                </a:cubicBezTo>
                <a:cubicBezTo>
                  <a:pt x="1131" y="94"/>
                  <a:pt x="943" y="94"/>
                  <a:pt x="754" y="188"/>
                </a:cubicBezTo>
                <a:cubicBezTo>
                  <a:pt x="566" y="566"/>
                  <a:pt x="283" y="848"/>
                  <a:pt x="0" y="1226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5C1729B-FD5A-4495-BA4E-837BE441032D}"/>
              </a:ext>
            </a:extLst>
          </p:cNvPr>
          <p:cNvSpPr/>
          <p:nvPr/>
        </p:nvSpPr>
        <p:spPr>
          <a:xfrm>
            <a:off x="10335337" y="5940198"/>
            <a:ext cx="927186" cy="919256"/>
          </a:xfrm>
          <a:custGeom>
            <a:avLst/>
            <a:gdLst>
              <a:gd name="connsiteX0" fmla="*/ 410383 w 927186"/>
              <a:gd name="connsiteY0" fmla="*/ 817527 h 919256"/>
              <a:gd name="connsiteX1" fmla="*/ 426342 w 927186"/>
              <a:gd name="connsiteY1" fmla="*/ 819495 h 919256"/>
              <a:gd name="connsiteX2" fmla="*/ 565800 w 927186"/>
              <a:gd name="connsiteY2" fmla="*/ 857495 h 919256"/>
              <a:gd name="connsiteX3" fmla="*/ 709973 w 927186"/>
              <a:gd name="connsiteY3" fmla="*/ 919256 h 919256"/>
              <a:gd name="connsiteX4" fmla="*/ 513185 w 927186"/>
              <a:gd name="connsiteY4" fmla="*/ 919256 h 919256"/>
              <a:gd name="connsiteX5" fmla="*/ 434827 w 927186"/>
              <a:gd name="connsiteY5" fmla="*/ 867867 h 919256"/>
              <a:gd name="connsiteX6" fmla="*/ 411632 w 927186"/>
              <a:gd name="connsiteY6" fmla="*/ 851554 h 919256"/>
              <a:gd name="connsiteX7" fmla="*/ 397960 w 927186"/>
              <a:gd name="connsiteY7" fmla="*/ 825812 h 919256"/>
              <a:gd name="connsiteX8" fmla="*/ 410383 w 927186"/>
              <a:gd name="connsiteY8" fmla="*/ 817527 h 919256"/>
              <a:gd name="connsiteX9" fmla="*/ 37856 w 927186"/>
              <a:gd name="connsiteY9" fmla="*/ 0 h 919256"/>
              <a:gd name="connsiteX10" fmla="*/ 119797 w 927186"/>
              <a:gd name="connsiteY10" fmla="*/ 44223 h 919256"/>
              <a:gd name="connsiteX11" fmla="*/ 183161 w 927186"/>
              <a:gd name="connsiteY11" fmla="*/ 93632 h 919256"/>
              <a:gd name="connsiteX12" fmla="*/ 305646 w 927186"/>
              <a:gd name="connsiteY12" fmla="*/ 252986 h 919256"/>
              <a:gd name="connsiteX13" fmla="*/ 337859 w 927186"/>
              <a:gd name="connsiteY13" fmla="*/ 286684 h 919256"/>
              <a:gd name="connsiteX14" fmla="*/ 366597 w 927186"/>
              <a:gd name="connsiteY14" fmla="*/ 322596 h 919256"/>
              <a:gd name="connsiteX15" fmla="*/ 368822 w 927186"/>
              <a:gd name="connsiteY15" fmla="*/ 320028 h 919256"/>
              <a:gd name="connsiteX16" fmla="*/ 369483 w 927186"/>
              <a:gd name="connsiteY16" fmla="*/ 289477 h 919256"/>
              <a:gd name="connsiteX17" fmla="*/ 338083 w 927186"/>
              <a:gd name="connsiteY17" fmla="*/ 210461 h 919256"/>
              <a:gd name="connsiteX18" fmla="*/ 308099 w 927186"/>
              <a:gd name="connsiteY18" fmla="*/ 32342 h 919256"/>
              <a:gd name="connsiteX19" fmla="*/ 319319 w 927186"/>
              <a:gd name="connsiteY19" fmla="*/ 4715 h 919256"/>
              <a:gd name="connsiteX20" fmla="*/ 346004 w 927186"/>
              <a:gd name="connsiteY20" fmla="*/ 17161 h 919256"/>
              <a:gd name="connsiteX21" fmla="*/ 429830 w 927186"/>
              <a:gd name="connsiteY21" fmla="*/ 174912 h 919256"/>
              <a:gd name="connsiteX22" fmla="*/ 448971 w 927186"/>
              <a:gd name="connsiteY22" fmla="*/ 320782 h 919256"/>
              <a:gd name="connsiteX23" fmla="*/ 505735 w 927186"/>
              <a:gd name="connsiteY23" fmla="*/ 453452 h 919256"/>
              <a:gd name="connsiteX24" fmla="*/ 487725 w 927186"/>
              <a:gd name="connsiteY24" fmla="*/ 262887 h 919256"/>
              <a:gd name="connsiteX25" fmla="*/ 528743 w 927186"/>
              <a:gd name="connsiteY25" fmla="*/ 135969 h 919256"/>
              <a:gd name="connsiteX26" fmla="*/ 562971 w 927186"/>
              <a:gd name="connsiteY26" fmla="*/ 127012 h 919256"/>
              <a:gd name="connsiteX27" fmla="*/ 590504 w 927186"/>
              <a:gd name="connsiteY27" fmla="*/ 171140 h 919256"/>
              <a:gd name="connsiteX28" fmla="*/ 585884 w 927186"/>
              <a:gd name="connsiteY28" fmla="*/ 188773 h 919256"/>
              <a:gd name="connsiteX29" fmla="*/ 567403 w 927186"/>
              <a:gd name="connsiteY29" fmla="*/ 443174 h 919256"/>
              <a:gd name="connsiteX30" fmla="*/ 592390 w 927186"/>
              <a:gd name="connsiteY30" fmla="*/ 589422 h 919256"/>
              <a:gd name="connsiteX31" fmla="*/ 621054 w 927186"/>
              <a:gd name="connsiteY31" fmla="*/ 622706 h 919256"/>
              <a:gd name="connsiteX32" fmla="*/ 621054 w 927186"/>
              <a:gd name="connsiteY32" fmla="*/ 587347 h 919256"/>
              <a:gd name="connsiteX33" fmla="*/ 657358 w 927186"/>
              <a:gd name="connsiteY33" fmla="*/ 294380 h 919256"/>
              <a:gd name="connsiteX34" fmla="*/ 678196 w 927186"/>
              <a:gd name="connsiteY34" fmla="*/ 263358 h 919256"/>
              <a:gd name="connsiteX35" fmla="*/ 697903 w 927186"/>
              <a:gd name="connsiteY35" fmla="*/ 296266 h 919256"/>
              <a:gd name="connsiteX36" fmla="*/ 681119 w 927186"/>
              <a:gd name="connsiteY36" fmla="*/ 539918 h 919256"/>
              <a:gd name="connsiteX37" fmla="*/ 669144 w 927186"/>
              <a:gd name="connsiteY37" fmla="*/ 569054 h 919256"/>
              <a:gd name="connsiteX38" fmla="*/ 702806 w 927186"/>
              <a:gd name="connsiteY38" fmla="*/ 761693 h 919256"/>
              <a:gd name="connsiteX39" fmla="*/ 709595 w 927186"/>
              <a:gd name="connsiteY39" fmla="*/ 619218 h 919256"/>
              <a:gd name="connsiteX40" fmla="*/ 765133 w 927186"/>
              <a:gd name="connsiteY40" fmla="*/ 430633 h 919256"/>
              <a:gd name="connsiteX41" fmla="*/ 790215 w 927186"/>
              <a:gd name="connsiteY41" fmla="*/ 409983 h 919256"/>
              <a:gd name="connsiteX42" fmla="*/ 803604 w 927186"/>
              <a:gd name="connsiteY42" fmla="*/ 439685 h 919256"/>
              <a:gd name="connsiteX43" fmla="*/ 774563 w 927186"/>
              <a:gd name="connsiteY43" fmla="*/ 668910 h 919256"/>
              <a:gd name="connsiteX44" fmla="*/ 728265 w 927186"/>
              <a:gd name="connsiteY44" fmla="*/ 775837 h 919256"/>
              <a:gd name="connsiteX45" fmla="*/ 741372 w 927186"/>
              <a:gd name="connsiteY45" fmla="*/ 847593 h 919256"/>
              <a:gd name="connsiteX46" fmla="*/ 776731 w 927186"/>
              <a:gd name="connsiteY46" fmla="*/ 909072 h 919256"/>
              <a:gd name="connsiteX47" fmla="*/ 798513 w 927186"/>
              <a:gd name="connsiteY47" fmla="*/ 797336 h 919256"/>
              <a:gd name="connsiteX48" fmla="*/ 892145 w 927186"/>
              <a:gd name="connsiteY48" fmla="*/ 534826 h 919256"/>
              <a:gd name="connsiteX49" fmla="*/ 917227 w 927186"/>
              <a:gd name="connsiteY49" fmla="*/ 514930 h 919256"/>
              <a:gd name="connsiteX50" fmla="*/ 925147 w 927186"/>
              <a:gd name="connsiteY50" fmla="*/ 545387 h 919256"/>
              <a:gd name="connsiteX51" fmla="*/ 833212 w 927186"/>
              <a:gd name="connsiteY51" fmla="*/ 881445 h 919256"/>
              <a:gd name="connsiteX52" fmla="*/ 817748 w 927186"/>
              <a:gd name="connsiteY52" fmla="*/ 919162 h 919256"/>
              <a:gd name="connsiteX53" fmla="*/ 760608 w 927186"/>
              <a:gd name="connsiteY53" fmla="*/ 919162 h 919256"/>
              <a:gd name="connsiteX54" fmla="*/ 659432 w 927186"/>
              <a:gd name="connsiteY54" fmla="*/ 817420 h 919256"/>
              <a:gd name="connsiteX55" fmla="*/ 377875 w 927186"/>
              <a:gd name="connsiteY55" fmla="*/ 727748 h 919256"/>
              <a:gd name="connsiteX56" fmla="*/ 339309 w 927186"/>
              <a:gd name="connsiteY56" fmla="*/ 705967 h 919256"/>
              <a:gd name="connsiteX57" fmla="*/ 325259 w 927186"/>
              <a:gd name="connsiteY57" fmla="*/ 688051 h 919256"/>
              <a:gd name="connsiteX58" fmla="*/ 346664 w 927186"/>
              <a:gd name="connsiteY58" fmla="*/ 678622 h 919256"/>
              <a:gd name="connsiteX59" fmla="*/ 532514 w 927186"/>
              <a:gd name="connsiteY59" fmla="*/ 723128 h 919256"/>
              <a:gd name="connsiteX60" fmla="*/ 716761 w 927186"/>
              <a:gd name="connsiteY60" fmla="*/ 820532 h 919256"/>
              <a:gd name="connsiteX61" fmla="*/ 646796 w 927186"/>
              <a:gd name="connsiteY61" fmla="*/ 708041 h 919256"/>
              <a:gd name="connsiteX62" fmla="*/ 613323 w 927186"/>
              <a:gd name="connsiteY62" fmla="*/ 702666 h 919256"/>
              <a:gd name="connsiteX63" fmla="*/ 376744 w 927186"/>
              <a:gd name="connsiteY63" fmla="*/ 635624 h 919256"/>
              <a:gd name="connsiteX64" fmla="*/ 292635 w 927186"/>
              <a:gd name="connsiteY64" fmla="*/ 599888 h 919256"/>
              <a:gd name="connsiteX65" fmla="*/ 255766 w 927186"/>
              <a:gd name="connsiteY65" fmla="*/ 570374 h 919256"/>
              <a:gd name="connsiteX66" fmla="*/ 248034 w 927186"/>
              <a:gd name="connsiteY66" fmla="*/ 544915 h 919256"/>
              <a:gd name="connsiteX67" fmla="*/ 270759 w 927186"/>
              <a:gd name="connsiteY67" fmla="*/ 538692 h 919256"/>
              <a:gd name="connsiteX68" fmla="*/ 438410 w 927186"/>
              <a:gd name="connsiteY68" fmla="*/ 581312 h 919256"/>
              <a:gd name="connsiteX69" fmla="*/ 602290 w 927186"/>
              <a:gd name="connsiteY69" fmla="*/ 673341 h 919256"/>
              <a:gd name="connsiteX70" fmla="*/ 629258 w 927186"/>
              <a:gd name="connsiteY70" fmla="*/ 688900 h 919256"/>
              <a:gd name="connsiteX71" fmla="*/ 626900 w 927186"/>
              <a:gd name="connsiteY71" fmla="*/ 668532 h 919256"/>
              <a:gd name="connsiteX72" fmla="*/ 593993 w 927186"/>
              <a:gd name="connsiteY72" fmla="*/ 618369 h 919256"/>
              <a:gd name="connsiteX73" fmla="*/ 502435 w 927186"/>
              <a:gd name="connsiteY73" fmla="*/ 555570 h 919256"/>
              <a:gd name="connsiteX74" fmla="*/ 313096 w 927186"/>
              <a:gd name="connsiteY74" fmla="*/ 508801 h 919256"/>
              <a:gd name="connsiteX75" fmla="*/ 158362 w 927186"/>
              <a:gd name="connsiteY75" fmla="*/ 425541 h 919256"/>
              <a:gd name="connsiteX76" fmla="*/ 151950 w 927186"/>
              <a:gd name="connsiteY76" fmla="*/ 399611 h 919256"/>
              <a:gd name="connsiteX77" fmla="*/ 180898 w 927186"/>
              <a:gd name="connsiteY77" fmla="*/ 393010 h 919256"/>
              <a:gd name="connsiteX78" fmla="*/ 341949 w 927186"/>
              <a:gd name="connsiteY78" fmla="*/ 430350 h 919256"/>
              <a:gd name="connsiteX79" fmla="*/ 523934 w 927186"/>
              <a:gd name="connsiteY79" fmla="*/ 523699 h 919256"/>
              <a:gd name="connsiteX80" fmla="*/ 362976 w 927186"/>
              <a:gd name="connsiteY80" fmla="*/ 413189 h 919256"/>
              <a:gd name="connsiteX81" fmla="*/ 139787 w 927186"/>
              <a:gd name="connsiteY81" fmla="*/ 356519 h 919256"/>
              <a:gd name="connsiteX82" fmla="*/ 32764 w 927186"/>
              <a:gd name="connsiteY82" fmla="*/ 295983 h 919256"/>
              <a:gd name="connsiteX83" fmla="*/ 34368 w 927186"/>
              <a:gd name="connsiteY83" fmla="*/ 264113 h 919256"/>
              <a:gd name="connsiteX84" fmla="*/ 82551 w 927186"/>
              <a:gd name="connsiteY84" fmla="*/ 252138 h 919256"/>
              <a:gd name="connsiteX85" fmla="*/ 339969 w 927186"/>
              <a:gd name="connsiteY85" fmla="*/ 341150 h 919256"/>
              <a:gd name="connsiteX86" fmla="*/ 362694 w 927186"/>
              <a:gd name="connsiteY86" fmla="*/ 327100 h 919256"/>
              <a:gd name="connsiteX87" fmla="*/ 366446 w 927186"/>
              <a:gd name="connsiteY87" fmla="*/ 322770 h 919256"/>
              <a:gd name="connsiteX88" fmla="*/ 348514 w 927186"/>
              <a:gd name="connsiteY88" fmla="*/ 320971 h 919256"/>
              <a:gd name="connsiteX89" fmla="*/ 334594 w 927186"/>
              <a:gd name="connsiteY89" fmla="*/ 308902 h 919256"/>
              <a:gd name="connsiteX90" fmla="*/ 216728 w 927186"/>
              <a:gd name="connsiteY90" fmla="*/ 224227 h 919256"/>
              <a:gd name="connsiteX91" fmla="*/ 57092 w 927186"/>
              <a:gd name="connsiteY91" fmla="*/ 84297 h 919256"/>
              <a:gd name="connsiteX92" fmla="*/ 15792 w 927186"/>
              <a:gd name="connsiteY92" fmla="*/ 41394 h 919256"/>
              <a:gd name="connsiteX93" fmla="*/ 517 w 927186"/>
              <a:gd name="connsiteY93" fmla="*/ 15652 h 919256"/>
              <a:gd name="connsiteX94" fmla="*/ 26918 w 927186"/>
              <a:gd name="connsiteY94" fmla="*/ 5469 h 919256"/>
              <a:gd name="connsiteX95" fmla="*/ 37856 w 927186"/>
              <a:gd name="connsiteY95" fmla="*/ 0 h 91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27186" h="919256">
                <a:moveTo>
                  <a:pt x="410383" y="817527"/>
                </a:moveTo>
                <a:cubicBezTo>
                  <a:pt x="415569" y="817208"/>
                  <a:pt x="421344" y="818599"/>
                  <a:pt x="426342" y="819495"/>
                </a:cubicBezTo>
                <a:cubicBezTo>
                  <a:pt x="473864" y="828169"/>
                  <a:pt x="520728" y="840616"/>
                  <a:pt x="565800" y="857495"/>
                </a:cubicBezTo>
                <a:cubicBezTo>
                  <a:pt x="614738" y="875788"/>
                  <a:pt x="666221" y="888706"/>
                  <a:pt x="709973" y="919256"/>
                </a:cubicBezTo>
                <a:cubicBezTo>
                  <a:pt x="644346" y="919256"/>
                  <a:pt x="578812" y="919256"/>
                  <a:pt x="513185" y="919256"/>
                </a:cubicBezTo>
                <a:cubicBezTo>
                  <a:pt x="487066" y="902189"/>
                  <a:pt x="460852" y="885122"/>
                  <a:pt x="434827" y="867867"/>
                </a:cubicBezTo>
                <a:cubicBezTo>
                  <a:pt x="426907" y="862681"/>
                  <a:pt x="418798" y="857683"/>
                  <a:pt x="411632" y="851554"/>
                </a:cubicBezTo>
                <a:cubicBezTo>
                  <a:pt x="403712" y="844859"/>
                  <a:pt x="392868" y="837222"/>
                  <a:pt x="397960" y="825812"/>
                </a:cubicBezTo>
                <a:cubicBezTo>
                  <a:pt x="400600" y="819872"/>
                  <a:pt x="405197" y="817845"/>
                  <a:pt x="410383" y="817527"/>
                </a:cubicBezTo>
                <a:close/>
                <a:moveTo>
                  <a:pt x="37856" y="0"/>
                </a:moveTo>
                <a:cubicBezTo>
                  <a:pt x="59166" y="25836"/>
                  <a:pt x="87076" y="39509"/>
                  <a:pt x="119797" y="44223"/>
                </a:cubicBezTo>
                <a:cubicBezTo>
                  <a:pt x="136203" y="66570"/>
                  <a:pt x="163265" y="74962"/>
                  <a:pt x="183161" y="93632"/>
                </a:cubicBezTo>
                <a:cubicBezTo>
                  <a:pt x="232853" y="140307"/>
                  <a:pt x="266609" y="198580"/>
                  <a:pt x="305646" y="252986"/>
                </a:cubicBezTo>
                <a:cubicBezTo>
                  <a:pt x="314745" y="265622"/>
                  <a:pt x="326555" y="275923"/>
                  <a:pt x="337859" y="286684"/>
                </a:cubicBezTo>
                <a:lnTo>
                  <a:pt x="366597" y="322596"/>
                </a:lnTo>
                <a:lnTo>
                  <a:pt x="368822" y="320028"/>
                </a:lnTo>
                <a:cubicBezTo>
                  <a:pt x="384098" y="310410"/>
                  <a:pt x="372594" y="298529"/>
                  <a:pt x="369483" y="289477"/>
                </a:cubicBezTo>
                <a:cubicBezTo>
                  <a:pt x="360243" y="262698"/>
                  <a:pt x="349775" y="236108"/>
                  <a:pt x="338083" y="210461"/>
                </a:cubicBezTo>
                <a:cubicBezTo>
                  <a:pt x="312153" y="153413"/>
                  <a:pt x="304421" y="94009"/>
                  <a:pt x="308099" y="32342"/>
                </a:cubicBezTo>
                <a:cubicBezTo>
                  <a:pt x="308758" y="21970"/>
                  <a:pt x="307910" y="9524"/>
                  <a:pt x="319319" y="4715"/>
                </a:cubicBezTo>
                <a:cubicBezTo>
                  <a:pt x="331105" y="-189"/>
                  <a:pt x="339403" y="9617"/>
                  <a:pt x="346004" y="17161"/>
                </a:cubicBezTo>
                <a:cubicBezTo>
                  <a:pt x="386267" y="62987"/>
                  <a:pt x="420401" y="109190"/>
                  <a:pt x="429830" y="174912"/>
                </a:cubicBezTo>
                <a:cubicBezTo>
                  <a:pt x="436808" y="223379"/>
                  <a:pt x="431056" y="273919"/>
                  <a:pt x="448971" y="320782"/>
                </a:cubicBezTo>
                <a:cubicBezTo>
                  <a:pt x="444823" y="376321"/>
                  <a:pt x="449915" y="388296"/>
                  <a:pt x="505735" y="453452"/>
                </a:cubicBezTo>
                <a:cubicBezTo>
                  <a:pt x="494986" y="390370"/>
                  <a:pt x="499229" y="325969"/>
                  <a:pt x="487725" y="262887"/>
                </a:cubicBezTo>
                <a:cubicBezTo>
                  <a:pt x="483482" y="214798"/>
                  <a:pt x="505641" y="175101"/>
                  <a:pt x="528743" y="135969"/>
                </a:cubicBezTo>
                <a:cubicBezTo>
                  <a:pt x="536191" y="123334"/>
                  <a:pt x="550241" y="123051"/>
                  <a:pt x="562971" y="127012"/>
                </a:cubicBezTo>
                <a:cubicBezTo>
                  <a:pt x="583809" y="133801"/>
                  <a:pt x="592202" y="149642"/>
                  <a:pt x="590504" y="171140"/>
                </a:cubicBezTo>
                <a:cubicBezTo>
                  <a:pt x="587676" y="176704"/>
                  <a:pt x="584093" y="181513"/>
                  <a:pt x="585884" y="188773"/>
                </a:cubicBezTo>
                <a:cubicBezTo>
                  <a:pt x="607005" y="275522"/>
                  <a:pt x="599085" y="362271"/>
                  <a:pt x="567403" y="443174"/>
                </a:cubicBezTo>
                <a:cubicBezTo>
                  <a:pt x="544395" y="501824"/>
                  <a:pt x="556370" y="545198"/>
                  <a:pt x="592390" y="589422"/>
                </a:cubicBezTo>
                <a:cubicBezTo>
                  <a:pt x="600876" y="599793"/>
                  <a:pt x="607288" y="611863"/>
                  <a:pt x="621054" y="622706"/>
                </a:cubicBezTo>
                <a:cubicBezTo>
                  <a:pt x="621054" y="610920"/>
                  <a:pt x="621149" y="599133"/>
                  <a:pt x="621054" y="587347"/>
                </a:cubicBezTo>
                <a:cubicBezTo>
                  <a:pt x="619734" y="488057"/>
                  <a:pt x="620017" y="388956"/>
                  <a:pt x="657358" y="294380"/>
                </a:cubicBezTo>
                <a:cubicBezTo>
                  <a:pt x="662166" y="282123"/>
                  <a:pt x="662354" y="262227"/>
                  <a:pt x="678196" y="263358"/>
                </a:cubicBezTo>
                <a:cubicBezTo>
                  <a:pt x="691585" y="264396"/>
                  <a:pt x="694603" y="283160"/>
                  <a:pt x="697903" y="296266"/>
                </a:cubicBezTo>
                <a:cubicBezTo>
                  <a:pt x="718741" y="379244"/>
                  <a:pt x="717704" y="460807"/>
                  <a:pt x="681119" y="539918"/>
                </a:cubicBezTo>
                <a:cubicBezTo>
                  <a:pt x="676687" y="549441"/>
                  <a:pt x="675084" y="560662"/>
                  <a:pt x="669144" y="569054"/>
                </a:cubicBezTo>
                <a:cubicBezTo>
                  <a:pt x="618603" y="640716"/>
                  <a:pt x="654623" y="698517"/>
                  <a:pt x="702806" y="761693"/>
                </a:cubicBezTo>
                <a:cubicBezTo>
                  <a:pt x="702617" y="710021"/>
                  <a:pt x="704786" y="664572"/>
                  <a:pt x="709595" y="619218"/>
                </a:cubicBezTo>
                <a:cubicBezTo>
                  <a:pt x="716667" y="552836"/>
                  <a:pt x="730151" y="488623"/>
                  <a:pt x="765133" y="430633"/>
                </a:cubicBezTo>
                <a:cubicBezTo>
                  <a:pt x="770885" y="421109"/>
                  <a:pt x="777109" y="406777"/>
                  <a:pt x="790215" y="409983"/>
                </a:cubicBezTo>
                <a:cubicBezTo>
                  <a:pt x="803039" y="413095"/>
                  <a:pt x="802945" y="429313"/>
                  <a:pt x="803604" y="439685"/>
                </a:cubicBezTo>
                <a:cubicBezTo>
                  <a:pt x="808602" y="517853"/>
                  <a:pt x="808319" y="595456"/>
                  <a:pt x="774563" y="668910"/>
                </a:cubicBezTo>
                <a:cubicBezTo>
                  <a:pt x="758345" y="704175"/>
                  <a:pt x="744201" y="740383"/>
                  <a:pt x="728265" y="775837"/>
                </a:cubicBezTo>
                <a:cubicBezTo>
                  <a:pt x="716007" y="803088"/>
                  <a:pt x="732509" y="825058"/>
                  <a:pt x="741372" y="847593"/>
                </a:cubicBezTo>
                <a:cubicBezTo>
                  <a:pt x="748915" y="866829"/>
                  <a:pt x="762022" y="883991"/>
                  <a:pt x="776731" y="909072"/>
                </a:cubicBezTo>
                <a:cubicBezTo>
                  <a:pt x="784935" y="867395"/>
                  <a:pt x="792573" y="832507"/>
                  <a:pt x="798513" y="797336"/>
                </a:cubicBezTo>
                <a:cubicBezTo>
                  <a:pt x="814259" y="704270"/>
                  <a:pt x="838964" y="614503"/>
                  <a:pt x="892145" y="534826"/>
                </a:cubicBezTo>
                <a:cubicBezTo>
                  <a:pt x="898368" y="525491"/>
                  <a:pt x="903366" y="510781"/>
                  <a:pt x="917227" y="514930"/>
                </a:cubicBezTo>
                <a:cubicBezTo>
                  <a:pt x="932125" y="519456"/>
                  <a:pt x="926184" y="535203"/>
                  <a:pt x="925147" y="545387"/>
                </a:cubicBezTo>
                <a:cubicBezTo>
                  <a:pt x="912795" y="662309"/>
                  <a:pt x="884697" y="775083"/>
                  <a:pt x="833212" y="881445"/>
                </a:cubicBezTo>
                <a:cubicBezTo>
                  <a:pt x="827272" y="893703"/>
                  <a:pt x="822840" y="906621"/>
                  <a:pt x="817748" y="919162"/>
                </a:cubicBezTo>
                <a:cubicBezTo>
                  <a:pt x="798702" y="919162"/>
                  <a:pt x="779655" y="919162"/>
                  <a:pt x="760608" y="919162"/>
                </a:cubicBezTo>
                <a:cubicBezTo>
                  <a:pt x="747878" y="864472"/>
                  <a:pt x="718648" y="827038"/>
                  <a:pt x="659432" y="817420"/>
                </a:cubicBezTo>
                <a:cubicBezTo>
                  <a:pt x="561273" y="801485"/>
                  <a:pt x="466887" y="772537"/>
                  <a:pt x="377875" y="727748"/>
                </a:cubicBezTo>
                <a:cubicBezTo>
                  <a:pt x="364674" y="721148"/>
                  <a:pt x="352132" y="713321"/>
                  <a:pt x="339309" y="705967"/>
                </a:cubicBezTo>
                <a:cubicBezTo>
                  <a:pt x="332142" y="701818"/>
                  <a:pt x="321959" y="698612"/>
                  <a:pt x="325259" y="688051"/>
                </a:cubicBezTo>
                <a:cubicBezTo>
                  <a:pt x="328183" y="678527"/>
                  <a:pt x="338177" y="678339"/>
                  <a:pt x="346664" y="678622"/>
                </a:cubicBezTo>
                <a:cubicBezTo>
                  <a:pt x="411631" y="680885"/>
                  <a:pt x="474336" y="693803"/>
                  <a:pt x="532514" y="723128"/>
                </a:cubicBezTo>
                <a:cubicBezTo>
                  <a:pt x="591635" y="753019"/>
                  <a:pt x="649720" y="784984"/>
                  <a:pt x="716761" y="820532"/>
                </a:cubicBezTo>
                <a:cubicBezTo>
                  <a:pt x="692340" y="777346"/>
                  <a:pt x="673670" y="740195"/>
                  <a:pt x="646796" y="708041"/>
                </a:cubicBezTo>
                <a:cubicBezTo>
                  <a:pt x="638970" y="698706"/>
                  <a:pt x="624356" y="705589"/>
                  <a:pt x="613323" y="702666"/>
                </a:cubicBezTo>
                <a:cubicBezTo>
                  <a:pt x="534023" y="681922"/>
                  <a:pt x="453497" y="665609"/>
                  <a:pt x="376744" y="635624"/>
                </a:cubicBezTo>
                <a:cubicBezTo>
                  <a:pt x="348362" y="624498"/>
                  <a:pt x="319602" y="614314"/>
                  <a:pt x="292635" y="599888"/>
                </a:cubicBezTo>
                <a:cubicBezTo>
                  <a:pt x="278396" y="592250"/>
                  <a:pt x="266138" y="582538"/>
                  <a:pt x="255766" y="570374"/>
                </a:cubicBezTo>
                <a:cubicBezTo>
                  <a:pt x="249543" y="563019"/>
                  <a:pt x="242942" y="555193"/>
                  <a:pt x="248034" y="544915"/>
                </a:cubicBezTo>
                <a:cubicBezTo>
                  <a:pt x="252843" y="535203"/>
                  <a:pt x="262932" y="538127"/>
                  <a:pt x="270759" y="538692"/>
                </a:cubicBezTo>
                <a:cubicBezTo>
                  <a:pt x="329220" y="542369"/>
                  <a:pt x="383910" y="562077"/>
                  <a:pt x="438410" y="581312"/>
                </a:cubicBezTo>
                <a:cubicBezTo>
                  <a:pt x="498098" y="602340"/>
                  <a:pt x="557218" y="625347"/>
                  <a:pt x="602290" y="673341"/>
                </a:cubicBezTo>
                <a:cubicBezTo>
                  <a:pt x="609079" y="680602"/>
                  <a:pt x="620206" y="683902"/>
                  <a:pt x="629258" y="688900"/>
                </a:cubicBezTo>
                <a:cubicBezTo>
                  <a:pt x="636990" y="679942"/>
                  <a:pt x="630861" y="674473"/>
                  <a:pt x="626900" y="668532"/>
                </a:cubicBezTo>
                <a:cubicBezTo>
                  <a:pt x="615869" y="651843"/>
                  <a:pt x="603894" y="635719"/>
                  <a:pt x="593993" y="618369"/>
                </a:cubicBezTo>
                <a:cubicBezTo>
                  <a:pt x="573532" y="582350"/>
                  <a:pt x="545338" y="562737"/>
                  <a:pt x="502435" y="555570"/>
                </a:cubicBezTo>
                <a:cubicBezTo>
                  <a:pt x="438410" y="544821"/>
                  <a:pt x="376272" y="523228"/>
                  <a:pt x="313096" y="508801"/>
                </a:cubicBezTo>
                <a:cubicBezTo>
                  <a:pt x="251901" y="494846"/>
                  <a:pt x="212675" y="447700"/>
                  <a:pt x="158362" y="425541"/>
                </a:cubicBezTo>
                <a:cubicBezTo>
                  <a:pt x="143181" y="419318"/>
                  <a:pt x="149970" y="409228"/>
                  <a:pt x="151950" y="399611"/>
                </a:cubicBezTo>
                <a:cubicBezTo>
                  <a:pt x="159966" y="390276"/>
                  <a:pt x="170526" y="390653"/>
                  <a:pt x="180898" y="393010"/>
                </a:cubicBezTo>
                <a:cubicBezTo>
                  <a:pt x="234645" y="405080"/>
                  <a:pt x="289900" y="411114"/>
                  <a:pt x="341949" y="430350"/>
                </a:cubicBezTo>
                <a:cubicBezTo>
                  <a:pt x="403145" y="460335"/>
                  <a:pt x="468207" y="482776"/>
                  <a:pt x="523934" y="523699"/>
                </a:cubicBezTo>
                <a:cubicBezTo>
                  <a:pt x="478108" y="474951"/>
                  <a:pt x="447557" y="404137"/>
                  <a:pt x="362976" y="413189"/>
                </a:cubicBezTo>
                <a:cubicBezTo>
                  <a:pt x="288392" y="394990"/>
                  <a:pt x="212297" y="383110"/>
                  <a:pt x="139787" y="356519"/>
                </a:cubicBezTo>
                <a:cubicBezTo>
                  <a:pt x="100561" y="342092"/>
                  <a:pt x="68879" y="315407"/>
                  <a:pt x="32764" y="295983"/>
                </a:cubicBezTo>
                <a:cubicBezTo>
                  <a:pt x="18338" y="288252"/>
                  <a:pt x="17018" y="274202"/>
                  <a:pt x="34368" y="264113"/>
                </a:cubicBezTo>
                <a:cubicBezTo>
                  <a:pt x="49360" y="255343"/>
                  <a:pt x="65201" y="248743"/>
                  <a:pt x="82551" y="252138"/>
                </a:cubicBezTo>
                <a:cubicBezTo>
                  <a:pt x="172412" y="270147"/>
                  <a:pt x="262743" y="287403"/>
                  <a:pt x="339969" y="341150"/>
                </a:cubicBezTo>
                <a:cubicBezTo>
                  <a:pt x="362694" y="356991"/>
                  <a:pt x="360430" y="340301"/>
                  <a:pt x="362694" y="327100"/>
                </a:cubicBezTo>
                <a:lnTo>
                  <a:pt x="366446" y="322770"/>
                </a:lnTo>
                <a:lnTo>
                  <a:pt x="348514" y="320971"/>
                </a:lnTo>
                <a:cubicBezTo>
                  <a:pt x="343057" y="318449"/>
                  <a:pt x="338413" y="314229"/>
                  <a:pt x="334594" y="308902"/>
                </a:cubicBezTo>
                <a:cubicBezTo>
                  <a:pt x="304704" y="267507"/>
                  <a:pt x="258217" y="248649"/>
                  <a:pt x="216728" y="224227"/>
                </a:cubicBezTo>
                <a:cubicBezTo>
                  <a:pt x="154212" y="187453"/>
                  <a:pt x="96223" y="147662"/>
                  <a:pt x="57092" y="84297"/>
                </a:cubicBezTo>
                <a:cubicBezTo>
                  <a:pt x="46908" y="67796"/>
                  <a:pt x="29181" y="56010"/>
                  <a:pt x="15792" y="41394"/>
                </a:cubicBezTo>
                <a:cubicBezTo>
                  <a:pt x="9097" y="34039"/>
                  <a:pt x="-2596" y="28288"/>
                  <a:pt x="517" y="15652"/>
                </a:cubicBezTo>
                <a:cubicBezTo>
                  <a:pt x="4194" y="660"/>
                  <a:pt x="17772" y="8203"/>
                  <a:pt x="26918" y="5469"/>
                </a:cubicBezTo>
                <a:cubicBezTo>
                  <a:pt x="30690" y="4243"/>
                  <a:pt x="34178" y="1792"/>
                  <a:pt x="37856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B7903A-2C05-43E1-90D0-CE969C2DBB2C}"/>
              </a:ext>
            </a:extLst>
          </p:cNvPr>
          <p:cNvSpPr txBox="1"/>
          <p:nvPr/>
        </p:nvSpPr>
        <p:spPr>
          <a:xfrm>
            <a:off x="977981" y="3100340"/>
            <a:ext cx="30735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Agriculteurs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902698-F9F4-4D69-9177-960126B0E854}"/>
              </a:ext>
            </a:extLst>
          </p:cNvPr>
          <p:cNvSpPr txBox="1"/>
          <p:nvPr/>
        </p:nvSpPr>
        <p:spPr>
          <a:xfrm>
            <a:off x="8083103" y="3105834"/>
            <a:ext cx="28985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Apprenants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6E494-82E0-322E-B8E7-E60157DA9C02}"/>
              </a:ext>
            </a:extLst>
          </p:cNvPr>
          <p:cNvSpPr txBox="1"/>
          <p:nvPr/>
        </p:nvSpPr>
        <p:spPr>
          <a:xfrm>
            <a:off x="4526690" y="327828"/>
            <a:ext cx="30735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AGROMEUP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visé</a:t>
            </a: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1CBA059D-2708-4A4B-9700-B2639DE83255}"/>
              </a:ext>
            </a:extLst>
          </p:cNvPr>
          <p:cNvSpPr>
            <a:spLocks/>
          </p:cNvSpPr>
          <p:nvPr/>
        </p:nvSpPr>
        <p:spPr bwMode="auto">
          <a:xfrm>
            <a:off x="4270892" y="2447110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F25BCB-EC83-4BE6-A4E0-70366C263D8D}"/>
              </a:ext>
            </a:extLst>
          </p:cNvPr>
          <p:cNvSpPr/>
          <p:nvPr/>
        </p:nvSpPr>
        <p:spPr>
          <a:xfrm>
            <a:off x="5256200" y="3354250"/>
            <a:ext cx="348146" cy="3481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97D45-097D-4FDE-B1BC-FE241FC06B8D}"/>
              </a:ext>
            </a:extLst>
          </p:cNvPr>
          <p:cNvSpPr/>
          <p:nvPr/>
        </p:nvSpPr>
        <p:spPr>
          <a:xfrm>
            <a:off x="5920972" y="1761241"/>
            <a:ext cx="756085" cy="7560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0D948-C13A-4B03-A33F-E139DCF26739}"/>
              </a:ext>
            </a:extLst>
          </p:cNvPr>
          <p:cNvSpPr/>
          <p:nvPr/>
        </p:nvSpPr>
        <p:spPr>
          <a:xfrm>
            <a:off x="4031212" y="3449358"/>
            <a:ext cx="378042" cy="3780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3724B2-CB4F-4097-BB1B-C4FBBF39BDC0}"/>
              </a:ext>
            </a:extLst>
          </p:cNvPr>
          <p:cNvSpPr/>
          <p:nvPr/>
        </p:nvSpPr>
        <p:spPr>
          <a:xfrm>
            <a:off x="7826837" y="3332691"/>
            <a:ext cx="621680" cy="621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938DE-9135-4A5A-A9C4-791A00BA0176}"/>
              </a:ext>
            </a:extLst>
          </p:cNvPr>
          <p:cNvSpPr/>
          <p:nvPr/>
        </p:nvSpPr>
        <p:spPr>
          <a:xfrm>
            <a:off x="3933175" y="4226974"/>
            <a:ext cx="952157" cy="952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18F8D-D977-4900-99F2-94CAE24109E6}"/>
              </a:ext>
            </a:extLst>
          </p:cNvPr>
          <p:cNvSpPr/>
          <p:nvPr/>
        </p:nvSpPr>
        <p:spPr>
          <a:xfrm>
            <a:off x="6649315" y="1840559"/>
            <a:ext cx="1483919" cy="1461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878B4E-3A5A-4ADB-970F-7226A4886592}"/>
              </a:ext>
            </a:extLst>
          </p:cNvPr>
          <p:cNvSpPr/>
          <p:nvPr/>
        </p:nvSpPr>
        <p:spPr>
          <a:xfrm>
            <a:off x="3933175" y="1959428"/>
            <a:ext cx="1225228" cy="1170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7C2D9E-0C71-496C-985C-B6237D1B8D50}"/>
              </a:ext>
            </a:extLst>
          </p:cNvPr>
          <p:cNvSpPr/>
          <p:nvPr/>
        </p:nvSpPr>
        <p:spPr>
          <a:xfrm>
            <a:off x="6221733" y="3643531"/>
            <a:ext cx="621680" cy="621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763EA1-2342-4528-AAC5-5E3F61B6F1D9}"/>
              </a:ext>
            </a:extLst>
          </p:cNvPr>
          <p:cNvSpPr/>
          <p:nvPr/>
        </p:nvSpPr>
        <p:spPr>
          <a:xfrm>
            <a:off x="6075990" y="2961510"/>
            <a:ext cx="265330" cy="2653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2266C-88C4-4AC9-A330-60527AD4F6CB}"/>
              </a:ext>
            </a:extLst>
          </p:cNvPr>
          <p:cNvSpPr/>
          <p:nvPr/>
        </p:nvSpPr>
        <p:spPr>
          <a:xfrm>
            <a:off x="6766515" y="2057179"/>
            <a:ext cx="1136514" cy="12032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3E423D-1D4F-4858-B681-A38E669C006C}"/>
              </a:ext>
            </a:extLst>
          </p:cNvPr>
          <p:cNvSpPr/>
          <p:nvPr/>
        </p:nvSpPr>
        <p:spPr>
          <a:xfrm>
            <a:off x="4076108" y="2097023"/>
            <a:ext cx="968618" cy="9686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1A1B5F-8A05-4C47-B50A-6601F1C15992}"/>
              </a:ext>
            </a:extLst>
          </p:cNvPr>
          <p:cNvSpPr/>
          <p:nvPr/>
        </p:nvSpPr>
        <p:spPr>
          <a:xfrm>
            <a:off x="4087128" y="4348712"/>
            <a:ext cx="747965" cy="7479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47B2CE-113E-4532-BE2F-B90EB01F16EC}"/>
              </a:ext>
            </a:extLst>
          </p:cNvPr>
          <p:cNvGrpSpPr/>
          <p:nvPr/>
        </p:nvGrpSpPr>
        <p:grpSpPr>
          <a:xfrm>
            <a:off x="8259506" y="1840557"/>
            <a:ext cx="2659805" cy="1077799"/>
            <a:chOff x="3059832" y="2159579"/>
            <a:chExt cx="2960573" cy="9184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AACAA4-2953-4FC5-8777-92FDA5E9A91A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déménage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la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campagne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souhaite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s’y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mettre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souhaite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planter pour le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plaisir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reconvertissement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2076D7-8B9D-4BB8-8DEC-F2CEC9167BC6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déurbanisé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296B50-47E8-490E-85F3-4B96D6424728}"/>
              </a:ext>
            </a:extLst>
          </p:cNvPr>
          <p:cNvGrpSpPr/>
          <p:nvPr/>
        </p:nvGrpSpPr>
        <p:grpSpPr>
          <a:xfrm>
            <a:off x="1171537" y="2104786"/>
            <a:ext cx="2674860" cy="754081"/>
            <a:chOff x="3045446" y="2159579"/>
            <a:chExt cx="2974959" cy="3437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52AA20-0C5D-45CF-907A-5D3A3FF01491}"/>
                </a:ext>
              </a:extLst>
            </p:cNvPr>
            <p:cNvSpPr txBox="1"/>
            <p:nvPr/>
          </p:nvSpPr>
          <p:spPr>
            <a:xfrm>
              <a:off x="3045446" y="2306810"/>
              <a:ext cx="2960572" cy="19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s’y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mettre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se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divertir</a:t>
              </a:r>
              <a:endParaRPr lang="en-US" altLang="ko-KR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02EACA-5077-4DBC-953D-34473F8B6774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14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</a:t>
              </a:r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vieillissante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23514E-CBA9-4CF3-B31A-E0951B933138}"/>
              </a:ext>
            </a:extLst>
          </p:cNvPr>
          <p:cNvGrpSpPr/>
          <p:nvPr/>
        </p:nvGrpSpPr>
        <p:grpSpPr>
          <a:xfrm>
            <a:off x="1151410" y="4247213"/>
            <a:ext cx="2661925" cy="908394"/>
            <a:chOff x="3059832" y="2159579"/>
            <a:chExt cx="2960573" cy="7740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75ACC0-0D1D-4ABF-B483-33979FEEE550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Professionnels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conseils/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cours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dans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certains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domaines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lesquels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maîtrisent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CA373-BFBB-468F-BEFA-CEDF02AD5BBC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Professionnels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l’agriculture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28">
            <a:extLst>
              <a:ext uri="{FF2B5EF4-FFF2-40B4-BE49-F238E27FC236}">
                <a16:creationId xmlns:a16="http://schemas.microsoft.com/office/drawing/2014/main" id="{55D0A805-7419-4109-81EE-8CBEFE8F6B19}"/>
              </a:ext>
            </a:extLst>
          </p:cNvPr>
          <p:cNvSpPr/>
          <p:nvPr/>
        </p:nvSpPr>
        <p:spPr>
          <a:xfrm>
            <a:off x="5074838" y="2945596"/>
            <a:ext cx="265330" cy="2653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0F0B029A-00B3-4422-B15A-28D859D9C0F9}"/>
              </a:ext>
            </a:extLst>
          </p:cNvPr>
          <p:cNvSpPr/>
          <p:nvPr/>
        </p:nvSpPr>
        <p:spPr>
          <a:xfrm>
            <a:off x="4333564" y="2357633"/>
            <a:ext cx="453706" cy="45561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0" name="Graphic 38">
            <a:extLst>
              <a:ext uri="{FF2B5EF4-FFF2-40B4-BE49-F238E27FC236}">
                <a16:creationId xmlns:a16="http://schemas.microsoft.com/office/drawing/2014/main" id="{22C16165-14D8-475F-B72E-C982048DFD1D}"/>
              </a:ext>
            </a:extLst>
          </p:cNvPr>
          <p:cNvSpPr/>
          <p:nvPr/>
        </p:nvSpPr>
        <p:spPr>
          <a:xfrm>
            <a:off x="-15946" y="5540722"/>
            <a:ext cx="12226787" cy="1333064"/>
          </a:xfrm>
          <a:custGeom>
            <a:avLst/>
            <a:gdLst>
              <a:gd name="connsiteX0" fmla="*/ 9763444 w 12183871"/>
              <a:gd name="connsiteY0" fmla="*/ 899860 h 1328385"/>
              <a:gd name="connsiteX1" fmla="*/ 9763444 w 12183871"/>
              <a:gd name="connsiteY1" fmla="*/ 940500 h 1328385"/>
              <a:gd name="connsiteX2" fmla="*/ 9775635 w 12183871"/>
              <a:gd name="connsiteY2" fmla="*/ 940500 h 1328385"/>
              <a:gd name="connsiteX3" fmla="*/ 9775635 w 12183871"/>
              <a:gd name="connsiteY3" fmla="*/ 899860 h 1328385"/>
              <a:gd name="connsiteX4" fmla="*/ 9763444 w 12183871"/>
              <a:gd name="connsiteY4" fmla="*/ 899860 h 1328385"/>
              <a:gd name="connsiteX5" fmla="*/ 9763444 w 12183871"/>
              <a:gd name="connsiteY5" fmla="*/ 899860 h 1328385"/>
              <a:gd name="connsiteX6" fmla="*/ 9763444 w 12183871"/>
              <a:gd name="connsiteY6" fmla="*/ 899860 h 1328385"/>
              <a:gd name="connsiteX7" fmla="*/ 2204675 w 12183871"/>
              <a:gd name="connsiteY7" fmla="*/ 899860 h 1328385"/>
              <a:gd name="connsiteX8" fmla="*/ 2204675 w 12183871"/>
              <a:gd name="connsiteY8" fmla="*/ 940500 h 1328385"/>
              <a:gd name="connsiteX9" fmla="*/ 2216867 w 12183871"/>
              <a:gd name="connsiteY9" fmla="*/ 940500 h 1328385"/>
              <a:gd name="connsiteX10" fmla="*/ 2216867 w 12183871"/>
              <a:gd name="connsiteY10" fmla="*/ 899860 h 1328385"/>
              <a:gd name="connsiteX11" fmla="*/ 2204675 w 12183871"/>
              <a:gd name="connsiteY11" fmla="*/ 899860 h 1328385"/>
              <a:gd name="connsiteX12" fmla="*/ 2204675 w 12183871"/>
              <a:gd name="connsiteY12" fmla="*/ 899860 h 1328385"/>
              <a:gd name="connsiteX13" fmla="*/ 2204675 w 12183871"/>
              <a:gd name="connsiteY13" fmla="*/ 899860 h 1328385"/>
              <a:gd name="connsiteX14" fmla="*/ 77216 w 12183871"/>
              <a:gd name="connsiteY14" fmla="*/ 893719 h 1328385"/>
              <a:gd name="connsiteX15" fmla="*/ 77216 w 12183871"/>
              <a:gd name="connsiteY15" fmla="*/ 940409 h 1328385"/>
              <a:gd name="connsiteX16" fmla="*/ 85344 w 12183871"/>
              <a:gd name="connsiteY16" fmla="*/ 940409 h 1328385"/>
              <a:gd name="connsiteX17" fmla="*/ 85344 w 12183871"/>
              <a:gd name="connsiteY17" fmla="*/ 893719 h 1328385"/>
              <a:gd name="connsiteX18" fmla="*/ 77216 w 12183871"/>
              <a:gd name="connsiteY18" fmla="*/ 893719 h 1328385"/>
              <a:gd name="connsiteX19" fmla="*/ 77216 w 12183871"/>
              <a:gd name="connsiteY19" fmla="*/ 893719 h 1328385"/>
              <a:gd name="connsiteX20" fmla="*/ 77216 w 12183871"/>
              <a:gd name="connsiteY20" fmla="*/ 893719 h 1328385"/>
              <a:gd name="connsiteX21" fmla="*/ 11732407 w 12183871"/>
              <a:gd name="connsiteY21" fmla="*/ 881527 h 1328385"/>
              <a:gd name="connsiteX22" fmla="*/ 11732407 w 12183871"/>
              <a:gd name="connsiteY22" fmla="*/ 934359 h 1328385"/>
              <a:gd name="connsiteX23" fmla="*/ 11740535 w 12183871"/>
              <a:gd name="connsiteY23" fmla="*/ 934359 h 1328385"/>
              <a:gd name="connsiteX24" fmla="*/ 11740535 w 12183871"/>
              <a:gd name="connsiteY24" fmla="*/ 881527 h 1328385"/>
              <a:gd name="connsiteX25" fmla="*/ 11732407 w 12183871"/>
              <a:gd name="connsiteY25" fmla="*/ 881527 h 1328385"/>
              <a:gd name="connsiteX26" fmla="*/ 11732407 w 12183871"/>
              <a:gd name="connsiteY26" fmla="*/ 881527 h 1328385"/>
              <a:gd name="connsiteX27" fmla="*/ 11732407 w 12183871"/>
              <a:gd name="connsiteY27" fmla="*/ 881527 h 1328385"/>
              <a:gd name="connsiteX28" fmla="*/ 4173638 w 12183871"/>
              <a:gd name="connsiteY28" fmla="*/ 881527 h 1328385"/>
              <a:gd name="connsiteX29" fmla="*/ 4173638 w 12183871"/>
              <a:gd name="connsiteY29" fmla="*/ 934359 h 1328385"/>
              <a:gd name="connsiteX30" fmla="*/ 4181766 w 12183871"/>
              <a:gd name="connsiteY30" fmla="*/ 934359 h 1328385"/>
              <a:gd name="connsiteX31" fmla="*/ 4181766 w 12183871"/>
              <a:gd name="connsiteY31" fmla="*/ 881527 h 1328385"/>
              <a:gd name="connsiteX32" fmla="*/ 4173638 w 12183871"/>
              <a:gd name="connsiteY32" fmla="*/ 881527 h 1328385"/>
              <a:gd name="connsiteX33" fmla="*/ 4173638 w 12183871"/>
              <a:gd name="connsiteY33" fmla="*/ 881527 h 1328385"/>
              <a:gd name="connsiteX34" fmla="*/ 4173638 w 12183871"/>
              <a:gd name="connsiteY34" fmla="*/ 881527 h 1328385"/>
              <a:gd name="connsiteX35" fmla="*/ 10895223 w 12183871"/>
              <a:gd name="connsiteY35" fmla="*/ 875476 h 1328385"/>
              <a:gd name="connsiteX36" fmla="*/ 10891158 w 12183871"/>
              <a:gd name="connsiteY36" fmla="*/ 899860 h 1328385"/>
              <a:gd name="connsiteX37" fmla="*/ 10891158 w 12183871"/>
              <a:gd name="connsiteY37" fmla="*/ 918103 h 1328385"/>
              <a:gd name="connsiteX38" fmla="*/ 10895223 w 12183871"/>
              <a:gd name="connsiteY38" fmla="*/ 940409 h 1328385"/>
              <a:gd name="connsiteX39" fmla="*/ 10901273 w 12183871"/>
              <a:gd name="connsiteY39" fmla="*/ 940409 h 1328385"/>
              <a:gd name="connsiteX40" fmla="*/ 10901273 w 12183871"/>
              <a:gd name="connsiteY40" fmla="*/ 875385 h 1328385"/>
              <a:gd name="connsiteX41" fmla="*/ 10895223 w 12183871"/>
              <a:gd name="connsiteY41" fmla="*/ 875385 h 1328385"/>
              <a:gd name="connsiteX42" fmla="*/ 10895223 w 12183871"/>
              <a:gd name="connsiteY42" fmla="*/ 875476 h 1328385"/>
              <a:gd name="connsiteX43" fmla="*/ 10895223 w 12183871"/>
              <a:gd name="connsiteY43" fmla="*/ 875476 h 1328385"/>
              <a:gd name="connsiteX44" fmla="*/ 3336454 w 12183871"/>
              <a:gd name="connsiteY44" fmla="*/ 875476 h 1328385"/>
              <a:gd name="connsiteX45" fmla="*/ 3332390 w 12183871"/>
              <a:gd name="connsiteY45" fmla="*/ 899860 h 1328385"/>
              <a:gd name="connsiteX46" fmla="*/ 3332390 w 12183871"/>
              <a:gd name="connsiteY46" fmla="*/ 918103 h 1328385"/>
              <a:gd name="connsiteX47" fmla="*/ 3336454 w 12183871"/>
              <a:gd name="connsiteY47" fmla="*/ 940409 h 1328385"/>
              <a:gd name="connsiteX48" fmla="*/ 3342505 w 12183871"/>
              <a:gd name="connsiteY48" fmla="*/ 940409 h 1328385"/>
              <a:gd name="connsiteX49" fmla="*/ 3342505 w 12183871"/>
              <a:gd name="connsiteY49" fmla="*/ 875385 h 1328385"/>
              <a:gd name="connsiteX50" fmla="*/ 3336454 w 12183871"/>
              <a:gd name="connsiteY50" fmla="*/ 875385 h 1328385"/>
              <a:gd name="connsiteX51" fmla="*/ 3336454 w 12183871"/>
              <a:gd name="connsiteY51" fmla="*/ 875476 h 1328385"/>
              <a:gd name="connsiteX52" fmla="*/ 3336454 w 12183871"/>
              <a:gd name="connsiteY52" fmla="*/ 875476 h 1328385"/>
              <a:gd name="connsiteX53" fmla="*/ 5183497 w 12183871"/>
              <a:gd name="connsiteY53" fmla="*/ 867348 h 1328385"/>
              <a:gd name="connsiteX54" fmla="*/ 5183497 w 12183871"/>
              <a:gd name="connsiteY54" fmla="*/ 899860 h 1328385"/>
              <a:gd name="connsiteX55" fmla="*/ 5189548 w 12183871"/>
              <a:gd name="connsiteY55" fmla="*/ 899860 h 1328385"/>
              <a:gd name="connsiteX56" fmla="*/ 5189548 w 12183871"/>
              <a:gd name="connsiteY56" fmla="*/ 867348 h 1328385"/>
              <a:gd name="connsiteX57" fmla="*/ 5183497 w 12183871"/>
              <a:gd name="connsiteY57" fmla="*/ 867348 h 1328385"/>
              <a:gd name="connsiteX58" fmla="*/ 5183497 w 12183871"/>
              <a:gd name="connsiteY58" fmla="*/ 867348 h 1328385"/>
              <a:gd name="connsiteX59" fmla="*/ 5183497 w 12183871"/>
              <a:gd name="connsiteY59" fmla="*/ 867348 h 1328385"/>
              <a:gd name="connsiteX60" fmla="*/ 8684497 w 12183871"/>
              <a:gd name="connsiteY60" fmla="*/ 859220 h 1328385"/>
              <a:gd name="connsiteX61" fmla="*/ 8684497 w 12183871"/>
              <a:gd name="connsiteY61" fmla="*/ 899860 h 1328385"/>
              <a:gd name="connsiteX62" fmla="*/ 8692625 w 12183871"/>
              <a:gd name="connsiteY62" fmla="*/ 899860 h 1328385"/>
              <a:gd name="connsiteX63" fmla="*/ 8692625 w 12183871"/>
              <a:gd name="connsiteY63" fmla="*/ 859220 h 1328385"/>
              <a:gd name="connsiteX64" fmla="*/ 8684497 w 12183871"/>
              <a:gd name="connsiteY64" fmla="*/ 859220 h 1328385"/>
              <a:gd name="connsiteX65" fmla="*/ 8684497 w 12183871"/>
              <a:gd name="connsiteY65" fmla="*/ 859220 h 1328385"/>
              <a:gd name="connsiteX66" fmla="*/ 8684497 w 12183871"/>
              <a:gd name="connsiteY66" fmla="*/ 859220 h 1328385"/>
              <a:gd name="connsiteX67" fmla="*/ 1125728 w 12183871"/>
              <a:gd name="connsiteY67" fmla="*/ 859220 h 1328385"/>
              <a:gd name="connsiteX68" fmla="*/ 1125728 w 12183871"/>
              <a:gd name="connsiteY68" fmla="*/ 899860 h 1328385"/>
              <a:gd name="connsiteX69" fmla="*/ 1133856 w 12183871"/>
              <a:gd name="connsiteY69" fmla="*/ 899860 h 1328385"/>
              <a:gd name="connsiteX70" fmla="*/ 1133856 w 12183871"/>
              <a:gd name="connsiteY70" fmla="*/ 859220 h 1328385"/>
              <a:gd name="connsiteX71" fmla="*/ 1125728 w 12183871"/>
              <a:gd name="connsiteY71" fmla="*/ 859220 h 1328385"/>
              <a:gd name="connsiteX72" fmla="*/ 1125728 w 12183871"/>
              <a:gd name="connsiteY72" fmla="*/ 859220 h 1328385"/>
              <a:gd name="connsiteX73" fmla="*/ 1125728 w 12183871"/>
              <a:gd name="connsiteY73" fmla="*/ 859220 h 1328385"/>
              <a:gd name="connsiteX74" fmla="*/ 10901364 w 12183871"/>
              <a:gd name="connsiteY74" fmla="*/ 845041 h 1328385"/>
              <a:gd name="connsiteX75" fmla="*/ 10901364 w 12183871"/>
              <a:gd name="connsiteY75" fmla="*/ 867348 h 1328385"/>
              <a:gd name="connsiteX76" fmla="*/ 10913555 w 12183871"/>
              <a:gd name="connsiteY76" fmla="*/ 867348 h 1328385"/>
              <a:gd name="connsiteX77" fmla="*/ 10913555 w 12183871"/>
              <a:gd name="connsiteY77" fmla="*/ 845041 h 1328385"/>
              <a:gd name="connsiteX78" fmla="*/ 10901364 w 12183871"/>
              <a:gd name="connsiteY78" fmla="*/ 845041 h 1328385"/>
              <a:gd name="connsiteX79" fmla="*/ 10901364 w 12183871"/>
              <a:gd name="connsiteY79" fmla="*/ 845041 h 1328385"/>
              <a:gd name="connsiteX80" fmla="*/ 10901364 w 12183871"/>
              <a:gd name="connsiteY80" fmla="*/ 845041 h 1328385"/>
              <a:gd name="connsiteX81" fmla="*/ 3342505 w 12183871"/>
              <a:gd name="connsiteY81" fmla="*/ 845041 h 1328385"/>
              <a:gd name="connsiteX82" fmla="*/ 3342505 w 12183871"/>
              <a:gd name="connsiteY82" fmla="*/ 867348 h 1328385"/>
              <a:gd name="connsiteX83" fmla="*/ 3354697 w 12183871"/>
              <a:gd name="connsiteY83" fmla="*/ 867348 h 1328385"/>
              <a:gd name="connsiteX84" fmla="*/ 3354697 w 12183871"/>
              <a:gd name="connsiteY84" fmla="*/ 845041 h 1328385"/>
              <a:gd name="connsiteX85" fmla="*/ 3342505 w 12183871"/>
              <a:gd name="connsiteY85" fmla="*/ 845041 h 1328385"/>
              <a:gd name="connsiteX86" fmla="*/ 3342505 w 12183871"/>
              <a:gd name="connsiteY86" fmla="*/ 845041 h 1328385"/>
              <a:gd name="connsiteX87" fmla="*/ 3342505 w 12183871"/>
              <a:gd name="connsiteY87" fmla="*/ 845041 h 1328385"/>
              <a:gd name="connsiteX88" fmla="*/ 9099025 w 12183871"/>
              <a:gd name="connsiteY88" fmla="*/ 826708 h 1328385"/>
              <a:gd name="connsiteX89" fmla="*/ 9099025 w 12183871"/>
              <a:gd name="connsiteY89" fmla="*/ 853079 h 1328385"/>
              <a:gd name="connsiteX90" fmla="*/ 9107153 w 12183871"/>
              <a:gd name="connsiteY90" fmla="*/ 853079 h 1328385"/>
              <a:gd name="connsiteX91" fmla="*/ 9107153 w 12183871"/>
              <a:gd name="connsiteY91" fmla="*/ 826708 h 1328385"/>
              <a:gd name="connsiteX92" fmla="*/ 9099025 w 12183871"/>
              <a:gd name="connsiteY92" fmla="*/ 826708 h 1328385"/>
              <a:gd name="connsiteX93" fmla="*/ 9099025 w 12183871"/>
              <a:gd name="connsiteY93" fmla="*/ 826708 h 1328385"/>
              <a:gd name="connsiteX94" fmla="*/ 9099025 w 12183871"/>
              <a:gd name="connsiteY94" fmla="*/ 826708 h 1328385"/>
              <a:gd name="connsiteX95" fmla="*/ 1540166 w 12183871"/>
              <a:gd name="connsiteY95" fmla="*/ 826708 h 1328385"/>
              <a:gd name="connsiteX96" fmla="*/ 1540166 w 12183871"/>
              <a:gd name="connsiteY96" fmla="*/ 853079 h 1328385"/>
              <a:gd name="connsiteX97" fmla="*/ 1548294 w 12183871"/>
              <a:gd name="connsiteY97" fmla="*/ 853079 h 1328385"/>
              <a:gd name="connsiteX98" fmla="*/ 1548294 w 12183871"/>
              <a:gd name="connsiteY98" fmla="*/ 826708 h 1328385"/>
              <a:gd name="connsiteX99" fmla="*/ 1540166 w 12183871"/>
              <a:gd name="connsiteY99" fmla="*/ 826708 h 1328385"/>
              <a:gd name="connsiteX100" fmla="*/ 1540166 w 12183871"/>
              <a:gd name="connsiteY100" fmla="*/ 826708 h 1328385"/>
              <a:gd name="connsiteX101" fmla="*/ 1540166 w 12183871"/>
              <a:gd name="connsiteY101" fmla="*/ 826708 h 1328385"/>
              <a:gd name="connsiteX102" fmla="*/ 10901364 w 12183871"/>
              <a:gd name="connsiteY102" fmla="*/ 771889 h 1328385"/>
              <a:gd name="connsiteX103" fmla="*/ 10901364 w 12183871"/>
              <a:gd name="connsiteY103" fmla="*/ 826708 h 1328385"/>
              <a:gd name="connsiteX104" fmla="*/ 10913555 w 12183871"/>
              <a:gd name="connsiteY104" fmla="*/ 826708 h 1328385"/>
              <a:gd name="connsiteX105" fmla="*/ 10913555 w 12183871"/>
              <a:gd name="connsiteY105" fmla="*/ 771889 h 1328385"/>
              <a:gd name="connsiteX106" fmla="*/ 10901364 w 12183871"/>
              <a:gd name="connsiteY106" fmla="*/ 771889 h 1328385"/>
              <a:gd name="connsiteX107" fmla="*/ 10901364 w 12183871"/>
              <a:gd name="connsiteY107" fmla="*/ 771889 h 1328385"/>
              <a:gd name="connsiteX108" fmla="*/ 10901364 w 12183871"/>
              <a:gd name="connsiteY108" fmla="*/ 771889 h 1328385"/>
              <a:gd name="connsiteX109" fmla="*/ 3342505 w 12183871"/>
              <a:gd name="connsiteY109" fmla="*/ 771889 h 1328385"/>
              <a:gd name="connsiteX110" fmla="*/ 3342505 w 12183871"/>
              <a:gd name="connsiteY110" fmla="*/ 826708 h 1328385"/>
              <a:gd name="connsiteX111" fmla="*/ 3354697 w 12183871"/>
              <a:gd name="connsiteY111" fmla="*/ 826708 h 1328385"/>
              <a:gd name="connsiteX112" fmla="*/ 3354697 w 12183871"/>
              <a:gd name="connsiteY112" fmla="*/ 771889 h 1328385"/>
              <a:gd name="connsiteX113" fmla="*/ 3342505 w 12183871"/>
              <a:gd name="connsiteY113" fmla="*/ 771889 h 1328385"/>
              <a:gd name="connsiteX114" fmla="*/ 3342505 w 12183871"/>
              <a:gd name="connsiteY114" fmla="*/ 771889 h 1328385"/>
              <a:gd name="connsiteX115" fmla="*/ 3342505 w 12183871"/>
              <a:gd name="connsiteY115" fmla="*/ 771889 h 1328385"/>
              <a:gd name="connsiteX116" fmla="*/ 11185753 w 12183871"/>
              <a:gd name="connsiteY116" fmla="*/ 753556 h 1328385"/>
              <a:gd name="connsiteX117" fmla="*/ 11185753 w 12183871"/>
              <a:gd name="connsiteY117" fmla="*/ 782004 h 1328385"/>
              <a:gd name="connsiteX118" fmla="*/ 11181690 w 12183871"/>
              <a:gd name="connsiteY118" fmla="*/ 812439 h 1328385"/>
              <a:gd name="connsiteX119" fmla="*/ 11185753 w 12183871"/>
              <a:gd name="connsiteY119" fmla="*/ 836823 h 1328385"/>
              <a:gd name="connsiteX120" fmla="*/ 11197946 w 12183871"/>
              <a:gd name="connsiteY120" fmla="*/ 859129 h 1328385"/>
              <a:gd name="connsiteX121" fmla="*/ 11197946 w 12183871"/>
              <a:gd name="connsiteY121" fmla="*/ 834745 h 1328385"/>
              <a:gd name="connsiteX122" fmla="*/ 11197946 w 12183871"/>
              <a:gd name="connsiteY122" fmla="*/ 800247 h 1328385"/>
              <a:gd name="connsiteX123" fmla="*/ 11197946 w 12183871"/>
              <a:gd name="connsiteY123" fmla="*/ 773876 h 1328385"/>
              <a:gd name="connsiteX124" fmla="*/ 11185753 w 12183871"/>
              <a:gd name="connsiteY124" fmla="*/ 753556 h 1328385"/>
              <a:gd name="connsiteX125" fmla="*/ 11185753 w 12183871"/>
              <a:gd name="connsiteY125" fmla="*/ 753556 h 1328385"/>
              <a:gd name="connsiteX126" fmla="*/ 11185753 w 12183871"/>
              <a:gd name="connsiteY126" fmla="*/ 753556 h 1328385"/>
              <a:gd name="connsiteX127" fmla="*/ 3626985 w 12183871"/>
              <a:gd name="connsiteY127" fmla="*/ 753556 h 1328385"/>
              <a:gd name="connsiteX128" fmla="*/ 3626985 w 12183871"/>
              <a:gd name="connsiteY128" fmla="*/ 782004 h 1328385"/>
              <a:gd name="connsiteX129" fmla="*/ 3622921 w 12183871"/>
              <a:gd name="connsiteY129" fmla="*/ 812439 h 1328385"/>
              <a:gd name="connsiteX130" fmla="*/ 3626985 w 12183871"/>
              <a:gd name="connsiteY130" fmla="*/ 836823 h 1328385"/>
              <a:gd name="connsiteX131" fmla="*/ 3639177 w 12183871"/>
              <a:gd name="connsiteY131" fmla="*/ 859129 h 1328385"/>
              <a:gd name="connsiteX132" fmla="*/ 3639177 w 12183871"/>
              <a:gd name="connsiteY132" fmla="*/ 834745 h 1328385"/>
              <a:gd name="connsiteX133" fmla="*/ 3639177 w 12183871"/>
              <a:gd name="connsiteY133" fmla="*/ 800247 h 1328385"/>
              <a:gd name="connsiteX134" fmla="*/ 3639177 w 12183871"/>
              <a:gd name="connsiteY134" fmla="*/ 773876 h 1328385"/>
              <a:gd name="connsiteX135" fmla="*/ 3626985 w 12183871"/>
              <a:gd name="connsiteY135" fmla="*/ 753556 h 1328385"/>
              <a:gd name="connsiteX136" fmla="*/ 3626985 w 12183871"/>
              <a:gd name="connsiteY136" fmla="*/ 753556 h 1328385"/>
              <a:gd name="connsiteX137" fmla="*/ 3626985 w 12183871"/>
              <a:gd name="connsiteY137" fmla="*/ 753556 h 1328385"/>
              <a:gd name="connsiteX138" fmla="*/ 4777097 w 12183871"/>
              <a:gd name="connsiteY138" fmla="*/ 745428 h 1328385"/>
              <a:gd name="connsiteX139" fmla="*/ 4773033 w 12183871"/>
              <a:gd name="connsiteY139" fmla="*/ 771799 h 1328385"/>
              <a:gd name="connsiteX140" fmla="*/ 4773033 w 12183871"/>
              <a:gd name="connsiteY140" fmla="*/ 804311 h 1328385"/>
              <a:gd name="connsiteX141" fmla="*/ 4777097 w 12183871"/>
              <a:gd name="connsiteY141" fmla="*/ 830681 h 1328385"/>
              <a:gd name="connsiteX142" fmla="*/ 4783148 w 12183871"/>
              <a:gd name="connsiteY142" fmla="*/ 852988 h 1328385"/>
              <a:gd name="connsiteX143" fmla="*/ 4783148 w 12183871"/>
              <a:gd name="connsiteY143" fmla="*/ 822553 h 1328385"/>
              <a:gd name="connsiteX144" fmla="*/ 4783148 w 12183871"/>
              <a:gd name="connsiteY144" fmla="*/ 794105 h 1328385"/>
              <a:gd name="connsiteX145" fmla="*/ 4783148 w 12183871"/>
              <a:gd name="connsiteY145" fmla="*/ 763671 h 1328385"/>
              <a:gd name="connsiteX146" fmla="*/ 4777097 w 12183871"/>
              <a:gd name="connsiteY146" fmla="*/ 745428 h 1328385"/>
              <a:gd name="connsiteX147" fmla="*/ 4777097 w 12183871"/>
              <a:gd name="connsiteY147" fmla="*/ 745428 h 1328385"/>
              <a:gd name="connsiteX148" fmla="*/ 4777097 w 12183871"/>
              <a:gd name="connsiteY148" fmla="*/ 745428 h 1328385"/>
              <a:gd name="connsiteX149" fmla="*/ 4683625 w 12183871"/>
              <a:gd name="connsiteY149" fmla="*/ 737390 h 1328385"/>
              <a:gd name="connsiteX150" fmla="*/ 4683625 w 12183871"/>
              <a:gd name="connsiteY150" fmla="*/ 759697 h 1328385"/>
              <a:gd name="connsiteX151" fmla="*/ 4695817 w 12183871"/>
              <a:gd name="connsiteY151" fmla="*/ 759697 h 1328385"/>
              <a:gd name="connsiteX152" fmla="*/ 4695817 w 12183871"/>
              <a:gd name="connsiteY152" fmla="*/ 737390 h 1328385"/>
              <a:gd name="connsiteX153" fmla="*/ 4683625 w 12183871"/>
              <a:gd name="connsiteY153" fmla="*/ 737390 h 1328385"/>
              <a:gd name="connsiteX154" fmla="*/ 4683625 w 12183871"/>
              <a:gd name="connsiteY154" fmla="*/ 737390 h 1328385"/>
              <a:gd name="connsiteX155" fmla="*/ 4683625 w 12183871"/>
              <a:gd name="connsiteY155" fmla="*/ 737390 h 1328385"/>
              <a:gd name="connsiteX156" fmla="*/ 11197946 w 12183871"/>
              <a:gd name="connsiteY156" fmla="*/ 731249 h 1328385"/>
              <a:gd name="connsiteX157" fmla="*/ 11197946 w 12183871"/>
              <a:gd name="connsiteY157" fmla="*/ 745428 h 1328385"/>
              <a:gd name="connsiteX158" fmla="*/ 11203996 w 12183871"/>
              <a:gd name="connsiteY158" fmla="*/ 745428 h 1328385"/>
              <a:gd name="connsiteX159" fmla="*/ 11203996 w 12183871"/>
              <a:gd name="connsiteY159" fmla="*/ 731249 h 1328385"/>
              <a:gd name="connsiteX160" fmla="*/ 11197946 w 12183871"/>
              <a:gd name="connsiteY160" fmla="*/ 731249 h 1328385"/>
              <a:gd name="connsiteX161" fmla="*/ 11197946 w 12183871"/>
              <a:gd name="connsiteY161" fmla="*/ 731249 h 1328385"/>
              <a:gd name="connsiteX162" fmla="*/ 11197946 w 12183871"/>
              <a:gd name="connsiteY162" fmla="*/ 731249 h 1328385"/>
              <a:gd name="connsiteX163" fmla="*/ 10602615 w 12183871"/>
              <a:gd name="connsiteY163" fmla="*/ 731249 h 1328385"/>
              <a:gd name="connsiteX164" fmla="*/ 10602615 w 12183871"/>
              <a:gd name="connsiteY164" fmla="*/ 786068 h 1328385"/>
              <a:gd name="connsiteX165" fmla="*/ 10610743 w 12183871"/>
              <a:gd name="connsiteY165" fmla="*/ 786068 h 1328385"/>
              <a:gd name="connsiteX166" fmla="*/ 10610743 w 12183871"/>
              <a:gd name="connsiteY166" fmla="*/ 731249 h 1328385"/>
              <a:gd name="connsiteX167" fmla="*/ 10602615 w 12183871"/>
              <a:gd name="connsiteY167" fmla="*/ 731249 h 1328385"/>
              <a:gd name="connsiteX168" fmla="*/ 10602615 w 12183871"/>
              <a:gd name="connsiteY168" fmla="*/ 731249 h 1328385"/>
              <a:gd name="connsiteX169" fmla="*/ 10602615 w 12183871"/>
              <a:gd name="connsiteY169" fmla="*/ 731249 h 1328385"/>
              <a:gd name="connsiteX170" fmla="*/ 8887697 w 12183871"/>
              <a:gd name="connsiteY170" fmla="*/ 731249 h 1328385"/>
              <a:gd name="connsiteX171" fmla="*/ 8887697 w 12183871"/>
              <a:gd name="connsiteY171" fmla="*/ 777940 h 1328385"/>
              <a:gd name="connsiteX172" fmla="*/ 8895825 w 12183871"/>
              <a:gd name="connsiteY172" fmla="*/ 777940 h 1328385"/>
              <a:gd name="connsiteX173" fmla="*/ 8895825 w 12183871"/>
              <a:gd name="connsiteY173" fmla="*/ 731249 h 1328385"/>
              <a:gd name="connsiteX174" fmla="*/ 8887697 w 12183871"/>
              <a:gd name="connsiteY174" fmla="*/ 731249 h 1328385"/>
              <a:gd name="connsiteX175" fmla="*/ 8887697 w 12183871"/>
              <a:gd name="connsiteY175" fmla="*/ 731249 h 1328385"/>
              <a:gd name="connsiteX176" fmla="*/ 8887697 w 12183871"/>
              <a:gd name="connsiteY176" fmla="*/ 731249 h 1328385"/>
              <a:gd name="connsiteX177" fmla="*/ 7081294 w 12183871"/>
              <a:gd name="connsiteY177" fmla="*/ 731249 h 1328385"/>
              <a:gd name="connsiteX178" fmla="*/ 7081294 w 12183871"/>
              <a:gd name="connsiteY178" fmla="*/ 745428 h 1328385"/>
              <a:gd name="connsiteX179" fmla="*/ 7093487 w 12183871"/>
              <a:gd name="connsiteY179" fmla="*/ 745428 h 1328385"/>
              <a:gd name="connsiteX180" fmla="*/ 7093487 w 12183871"/>
              <a:gd name="connsiteY180" fmla="*/ 731249 h 1328385"/>
              <a:gd name="connsiteX181" fmla="*/ 7081294 w 12183871"/>
              <a:gd name="connsiteY181" fmla="*/ 731249 h 1328385"/>
              <a:gd name="connsiteX182" fmla="*/ 7081294 w 12183871"/>
              <a:gd name="connsiteY182" fmla="*/ 731249 h 1328385"/>
              <a:gd name="connsiteX183" fmla="*/ 7081294 w 12183871"/>
              <a:gd name="connsiteY183" fmla="*/ 731249 h 1328385"/>
              <a:gd name="connsiteX184" fmla="*/ 3639177 w 12183871"/>
              <a:gd name="connsiteY184" fmla="*/ 731249 h 1328385"/>
              <a:gd name="connsiteX185" fmla="*/ 3639177 w 12183871"/>
              <a:gd name="connsiteY185" fmla="*/ 745428 h 1328385"/>
              <a:gd name="connsiteX186" fmla="*/ 3645228 w 12183871"/>
              <a:gd name="connsiteY186" fmla="*/ 745428 h 1328385"/>
              <a:gd name="connsiteX187" fmla="*/ 3645228 w 12183871"/>
              <a:gd name="connsiteY187" fmla="*/ 731249 h 1328385"/>
              <a:gd name="connsiteX188" fmla="*/ 3639177 w 12183871"/>
              <a:gd name="connsiteY188" fmla="*/ 731249 h 1328385"/>
              <a:gd name="connsiteX189" fmla="*/ 3639177 w 12183871"/>
              <a:gd name="connsiteY189" fmla="*/ 731249 h 1328385"/>
              <a:gd name="connsiteX190" fmla="*/ 3639177 w 12183871"/>
              <a:gd name="connsiteY190" fmla="*/ 731249 h 1328385"/>
              <a:gd name="connsiteX191" fmla="*/ 3043846 w 12183871"/>
              <a:gd name="connsiteY191" fmla="*/ 731249 h 1328385"/>
              <a:gd name="connsiteX192" fmla="*/ 3043846 w 12183871"/>
              <a:gd name="connsiteY192" fmla="*/ 786068 h 1328385"/>
              <a:gd name="connsiteX193" fmla="*/ 3051974 w 12183871"/>
              <a:gd name="connsiteY193" fmla="*/ 786068 h 1328385"/>
              <a:gd name="connsiteX194" fmla="*/ 3051974 w 12183871"/>
              <a:gd name="connsiteY194" fmla="*/ 731249 h 1328385"/>
              <a:gd name="connsiteX195" fmla="*/ 3043846 w 12183871"/>
              <a:gd name="connsiteY195" fmla="*/ 731249 h 1328385"/>
              <a:gd name="connsiteX196" fmla="*/ 3043846 w 12183871"/>
              <a:gd name="connsiteY196" fmla="*/ 731249 h 1328385"/>
              <a:gd name="connsiteX197" fmla="*/ 3043846 w 12183871"/>
              <a:gd name="connsiteY197" fmla="*/ 731249 h 1328385"/>
              <a:gd name="connsiteX198" fmla="*/ 1328928 w 12183871"/>
              <a:gd name="connsiteY198" fmla="*/ 731249 h 1328385"/>
              <a:gd name="connsiteX199" fmla="*/ 1328928 w 12183871"/>
              <a:gd name="connsiteY199" fmla="*/ 777940 h 1328385"/>
              <a:gd name="connsiteX200" fmla="*/ 1337056 w 12183871"/>
              <a:gd name="connsiteY200" fmla="*/ 777940 h 1328385"/>
              <a:gd name="connsiteX201" fmla="*/ 1337056 w 12183871"/>
              <a:gd name="connsiteY201" fmla="*/ 731249 h 1328385"/>
              <a:gd name="connsiteX202" fmla="*/ 1328928 w 12183871"/>
              <a:gd name="connsiteY202" fmla="*/ 731249 h 1328385"/>
              <a:gd name="connsiteX203" fmla="*/ 1328928 w 12183871"/>
              <a:gd name="connsiteY203" fmla="*/ 731249 h 1328385"/>
              <a:gd name="connsiteX204" fmla="*/ 1328928 w 12183871"/>
              <a:gd name="connsiteY204" fmla="*/ 731249 h 1328385"/>
              <a:gd name="connsiteX205" fmla="*/ 12132666 w 12183871"/>
              <a:gd name="connsiteY205" fmla="*/ 723121 h 1328385"/>
              <a:gd name="connsiteX206" fmla="*/ 12132666 w 12183871"/>
              <a:gd name="connsiteY206" fmla="*/ 771889 h 1328385"/>
              <a:gd name="connsiteX207" fmla="*/ 12138807 w 12183871"/>
              <a:gd name="connsiteY207" fmla="*/ 771889 h 1328385"/>
              <a:gd name="connsiteX208" fmla="*/ 12138807 w 12183871"/>
              <a:gd name="connsiteY208" fmla="*/ 723121 h 1328385"/>
              <a:gd name="connsiteX209" fmla="*/ 12132666 w 12183871"/>
              <a:gd name="connsiteY209" fmla="*/ 723121 h 1328385"/>
              <a:gd name="connsiteX210" fmla="*/ 12132666 w 12183871"/>
              <a:gd name="connsiteY210" fmla="*/ 723121 h 1328385"/>
              <a:gd name="connsiteX211" fmla="*/ 12132666 w 12183871"/>
              <a:gd name="connsiteY211" fmla="*/ 723121 h 1328385"/>
              <a:gd name="connsiteX212" fmla="*/ 9952375 w 12183871"/>
              <a:gd name="connsiteY212" fmla="*/ 723121 h 1328385"/>
              <a:gd name="connsiteX213" fmla="*/ 9952375 w 12183871"/>
              <a:gd name="connsiteY213" fmla="*/ 777940 h 1328385"/>
              <a:gd name="connsiteX214" fmla="*/ 9960503 w 12183871"/>
              <a:gd name="connsiteY214" fmla="*/ 777940 h 1328385"/>
              <a:gd name="connsiteX215" fmla="*/ 9960503 w 12183871"/>
              <a:gd name="connsiteY215" fmla="*/ 723121 h 1328385"/>
              <a:gd name="connsiteX216" fmla="*/ 9952375 w 12183871"/>
              <a:gd name="connsiteY216" fmla="*/ 723121 h 1328385"/>
              <a:gd name="connsiteX217" fmla="*/ 9952375 w 12183871"/>
              <a:gd name="connsiteY217" fmla="*/ 723121 h 1328385"/>
              <a:gd name="connsiteX218" fmla="*/ 9952375 w 12183871"/>
              <a:gd name="connsiteY218" fmla="*/ 723121 h 1328385"/>
              <a:gd name="connsiteX219" fmla="*/ 9478964 w 12183871"/>
              <a:gd name="connsiteY219" fmla="*/ 723121 h 1328385"/>
              <a:gd name="connsiteX220" fmla="*/ 9478964 w 12183871"/>
              <a:gd name="connsiteY220" fmla="*/ 759697 h 1328385"/>
              <a:gd name="connsiteX221" fmla="*/ 9491155 w 12183871"/>
              <a:gd name="connsiteY221" fmla="*/ 759697 h 1328385"/>
              <a:gd name="connsiteX222" fmla="*/ 9491155 w 12183871"/>
              <a:gd name="connsiteY222" fmla="*/ 723121 h 1328385"/>
              <a:gd name="connsiteX223" fmla="*/ 9478964 w 12183871"/>
              <a:gd name="connsiteY223" fmla="*/ 723121 h 1328385"/>
              <a:gd name="connsiteX224" fmla="*/ 9478964 w 12183871"/>
              <a:gd name="connsiteY224" fmla="*/ 723121 h 1328385"/>
              <a:gd name="connsiteX225" fmla="*/ 9478964 w 12183871"/>
              <a:gd name="connsiteY225" fmla="*/ 723121 h 1328385"/>
              <a:gd name="connsiteX226" fmla="*/ 4573897 w 12183871"/>
              <a:gd name="connsiteY226" fmla="*/ 723121 h 1328385"/>
              <a:gd name="connsiteX227" fmla="*/ 4573897 w 12183871"/>
              <a:gd name="connsiteY227" fmla="*/ 771889 h 1328385"/>
              <a:gd name="connsiteX228" fmla="*/ 4579948 w 12183871"/>
              <a:gd name="connsiteY228" fmla="*/ 771889 h 1328385"/>
              <a:gd name="connsiteX229" fmla="*/ 4579948 w 12183871"/>
              <a:gd name="connsiteY229" fmla="*/ 723121 h 1328385"/>
              <a:gd name="connsiteX230" fmla="*/ 4573897 w 12183871"/>
              <a:gd name="connsiteY230" fmla="*/ 723121 h 1328385"/>
              <a:gd name="connsiteX231" fmla="*/ 4573897 w 12183871"/>
              <a:gd name="connsiteY231" fmla="*/ 723121 h 1328385"/>
              <a:gd name="connsiteX232" fmla="*/ 4573897 w 12183871"/>
              <a:gd name="connsiteY232" fmla="*/ 723121 h 1328385"/>
              <a:gd name="connsiteX233" fmla="*/ 2393606 w 12183871"/>
              <a:gd name="connsiteY233" fmla="*/ 723121 h 1328385"/>
              <a:gd name="connsiteX234" fmla="*/ 2393606 w 12183871"/>
              <a:gd name="connsiteY234" fmla="*/ 777940 h 1328385"/>
              <a:gd name="connsiteX235" fmla="*/ 2401734 w 12183871"/>
              <a:gd name="connsiteY235" fmla="*/ 777940 h 1328385"/>
              <a:gd name="connsiteX236" fmla="*/ 2401734 w 12183871"/>
              <a:gd name="connsiteY236" fmla="*/ 723121 h 1328385"/>
              <a:gd name="connsiteX237" fmla="*/ 2393606 w 12183871"/>
              <a:gd name="connsiteY237" fmla="*/ 723121 h 1328385"/>
              <a:gd name="connsiteX238" fmla="*/ 2393606 w 12183871"/>
              <a:gd name="connsiteY238" fmla="*/ 723121 h 1328385"/>
              <a:gd name="connsiteX239" fmla="*/ 2393606 w 12183871"/>
              <a:gd name="connsiteY239" fmla="*/ 723121 h 1328385"/>
              <a:gd name="connsiteX240" fmla="*/ 1920195 w 12183871"/>
              <a:gd name="connsiteY240" fmla="*/ 723121 h 1328385"/>
              <a:gd name="connsiteX241" fmla="*/ 1920195 w 12183871"/>
              <a:gd name="connsiteY241" fmla="*/ 759697 h 1328385"/>
              <a:gd name="connsiteX242" fmla="*/ 1932387 w 12183871"/>
              <a:gd name="connsiteY242" fmla="*/ 759697 h 1328385"/>
              <a:gd name="connsiteX243" fmla="*/ 1932387 w 12183871"/>
              <a:gd name="connsiteY243" fmla="*/ 723121 h 1328385"/>
              <a:gd name="connsiteX244" fmla="*/ 1920195 w 12183871"/>
              <a:gd name="connsiteY244" fmla="*/ 723121 h 1328385"/>
              <a:gd name="connsiteX245" fmla="*/ 1920195 w 12183871"/>
              <a:gd name="connsiteY245" fmla="*/ 723121 h 1328385"/>
              <a:gd name="connsiteX246" fmla="*/ 1920195 w 12183871"/>
              <a:gd name="connsiteY246" fmla="*/ 723121 h 1328385"/>
              <a:gd name="connsiteX247" fmla="*/ 11726266 w 12183871"/>
              <a:gd name="connsiteY247" fmla="*/ 704878 h 1328385"/>
              <a:gd name="connsiteX248" fmla="*/ 11722201 w 12183871"/>
              <a:gd name="connsiteY248" fmla="*/ 733326 h 1328385"/>
              <a:gd name="connsiteX249" fmla="*/ 11722201 w 12183871"/>
              <a:gd name="connsiteY249" fmla="*/ 773966 h 1328385"/>
              <a:gd name="connsiteX250" fmla="*/ 11722201 w 12183871"/>
              <a:gd name="connsiteY250" fmla="*/ 818670 h 1328385"/>
              <a:gd name="connsiteX251" fmla="*/ 11726266 w 12183871"/>
              <a:gd name="connsiteY251" fmla="*/ 855246 h 1328385"/>
              <a:gd name="connsiteX252" fmla="*/ 11732316 w 12183871"/>
              <a:gd name="connsiteY252" fmla="*/ 875566 h 1328385"/>
              <a:gd name="connsiteX253" fmla="*/ 11732316 w 12183871"/>
              <a:gd name="connsiteY253" fmla="*/ 845131 h 1328385"/>
              <a:gd name="connsiteX254" fmla="*/ 11732316 w 12183871"/>
              <a:gd name="connsiteY254" fmla="*/ 804491 h 1328385"/>
              <a:gd name="connsiteX255" fmla="*/ 11732316 w 12183871"/>
              <a:gd name="connsiteY255" fmla="*/ 763851 h 1328385"/>
              <a:gd name="connsiteX256" fmla="*/ 11732316 w 12183871"/>
              <a:gd name="connsiteY256" fmla="*/ 727275 h 1328385"/>
              <a:gd name="connsiteX257" fmla="*/ 11726266 w 12183871"/>
              <a:gd name="connsiteY257" fmla="*/ 704878 h 1328385"/>
              <a:gd name="connsiteX258" fmla="*/ 11726266 w 12183871"/>
              <a:gd name="connsiteY258" fmla="*/ 704878 h 1328385"/>
              <a:gd name="connsiteX259" fmla="*/ 11726266 w 12183871"/>
              <a:gd name="connsiteY259" fmla="*/ 704878 h 1328385"/>
              <a:gd name="connsiteX260" fmla="*/ 9708625 w 12183871"/>
              <a:gd name="connsiteY260" fmla="*/ 704878 h 1328385"/>
              <a:gd name="connsiteX261" fmla="*/ 9716753 w 12183871"/>
              <a:gd name="connsiteY261" fmla="*/ 719057 h 1328385"/>
              <a:gd name="connsiteX262" fmla="*/ 9718740 w 12183871"/>
              <a:gd name="connsiteY262" fmla="*/ 733236 h 1328385"/>
              <a:gd name="connsiteX263" fmla="*/ 9726868 w 12183871"/>
              <a:gd name="connsiteY263" fmla="*/ 749492 h 1328385"/>
              <a:gd name="connsiteX264" fmla="*/ 9734995 w 12183871"/>
              <a:gd name="connsiteY264" fmla="*/ 759607 h 1328385"/>
              <a:gd name="connsiteX265" fmla="*/ 9734995 w 12183871"/>
              <a:gd name="connsiteY265" fmla="*/ 794105 h 1328385"/>
              <a:gd name="connsiteX266" fmla="*/ 9741047 w 12183871"/>
              <a:gd name="connsiteY266" fmla="*/ 794105 h 1328385"/>
              <a:gd name="connsiteX267" fmla="*/ 9745111 w 12183871"/>
              <a:gd name="connsiteY267" fmla="*/ 818489 h 1328385"/>
              <a:gd name="connsiteX268" fmla="*/ 9749175 w 12183871"/>
              <a:gd name="connsiteY268" fmla="*/ 840796 h 1328385"/>
              <a:gd name="connsiteX269" fmla="*/ 9757303 w 12183871"/>
              <a:gd name="connsiteY269" fmla="*/ 859039 h 1328385"/>
              <a:gd name="connsiteX270" fmla="*/ 9759290 w 12183871"/>
              <a:gd name="connsiteY270" fmla="*/ 852988 h 1328385"/>
              <a:gd name="connsiteX271" fmla="*/ 9767418 w 12183871"/>
              <a:gd name="connsiteY271" fmla="*/ 844860 h 1328385"/>
              <a:gd name="connsiteX272" fmla="*/ 9767418 w 12183871"/>
              <a:gd name="connsiteY272" fmla="*/ 840796 h 1328385"/>
              <a:gd name="connsiteX273" fmla="*/ 9771481 w 12183871"/>
              <a:gd name="connsiteY273" fmla="*/ 830681 h 1328385"/>
              <a:gd name="connsiteX274" fmla="*/ 9775546 w 12183871"/>
              <a:gd name="connsiteY274" fmla="*/ 818489 h 1328385"/>
              <a:gd name="connsiteX275" fmla="*/ 9763353 w 12183871"/>
              <a:gd name="connsiteY275" fmla="*/ 818489 h 1328385"/>
              <a:gd name="connsiteX276" fmla="*/ 9757213 w 12183871"/>
              <a:gd name="connsiteY276" fmla="*/ 777849 h 1328385"/>
              <a:gd name="connsiteX277" fmla="*/ 9749084 w 12183871"/>
              <a:gd name="connsiteY277" fmla="*/ 777849 h 1328385"/>
              <a:gd name="connsiteX278" fmla="*/ 9749084 w 12183871"/>
              <a:gd name="connsiteY278" fmla="*/ 745337 h 1328385"/>
              <a:gd name="connsiteX279" fmla="*/ 9734906 w 12183871"/>
              <a:gd name="connsiteY279" fmla="*/ 737209 h 1328385"/>
              <a:gd name="connsiteX280" fmla="*/ 9734906 w 12183871"/>
              <a:gd name="connsiteY280" fmla="*/ 723031 h 1328385"/>
              <a:gd name="connsiteX281" fmla="*/ 9708625 w 12183871"/>
              <a:gd name="connsiteY281" fmla="*/ 704878 h 1328385"/>
              <a:gd name="connsiteX282" fmla="*/ 9708625 w 12183871"/>
              <a:gd name="connsiteY282" fmla="*/ 704878 h 1328385"/>
              <a:gd name="connsiteX283" fmla="*/ 9708625 w 12183871"/>
              <a:gd name="connsiteY283" fmla="*/ 704878 h 1328385"/>
              <a:gd name="connsiteX284" fmla="*/ 4167497 w 12183871"/>
              <a:gd name="connsiteY284" fmla="*/ 704878 h 1328385"/>
              <a:gd name="connsiteX285" fmla="*/ 4163433 w 12183871"/>
              <a:gd name="connsiteY285" fmla="*/ 733326 h 1328385"/>
              <a:gd name="connsiteX286" fmla="*/ 4163433 w 12183871"/>
              <a:gd name="connsiteY286" fmla="*/ 773966 h 1328385"/>
              <a:gd name="connsiteX287" fmla="*/ 4163433 w 12183871"/>
              <a:gd name="connsiteY287" fmla="*/ 818670 h 1328385"/>
              <a:gd name="connsiteX288" fmla="*/ 4167497 w 12183871"/>
              <a:gd name="connsiteY288" fmla="*/ 855246 h 1328385"/>
              <a:gd name="connsiteX289" fmla="*/ 4173548 w 12183871"/>
              <a:gd name="connsiteY289" fmla="*/ 875566 h 1328385"/>
              <a:gd name="connsiteX290" fmla="*/ 4173548 w 12183871"/>
              <a:gd name="connsiteY290" fmla="*/ 845131 h 1328385"/>
              <a:gd name="connsiteX291" fmla="*/ 4173548 w 12183871"/>
              <a:gd name="connsiteY291" fmla="*/ 804491 h 1328385"/>
              <a:gd name="connsiteX292" fmla="*/ 4173548 w 12183871"/>
              <a:gd name="connsiteY292" fmla="*/ 763851 h 1328385"/>
              <a:gd name="connsiteX293" fmla="*/ 4173548 w 12183871"/>
              <a:gd name="connsiteY293" fmla="*/ 727275 h 1328385"/>
              <a:gd name="connsiteX294" fmla="*/ 4167497 w 12183871"/>
              <a:gd name="connsiteY294" fmla="*/ 704878 h 1328385"/>
              <a:gd name="connsiteX295" fmla="*/ 4167497 w 12183871"/>
              <a:gd name="connsiteY295" fmla="*/ 704878 h 1328385"/>
              <a:gd name="connsiteX296" fmla="*/ 4167497 w 12183871"/>
              <a:gd name="connsiteY296" fmla="*/ 704878 h 1328385"/>
              <a:gd name="connsiteX297" fmla="*/ 2149766 w 12183871"/>
              <a:gd name="connsiteY297" fmla="*/ 704878 h 1328385"/>
              <a:gd name="connsiteX298" fmla="*/ 2157894 w 12183871"/>
              <a:gd name="connsiteY298" fmla="*/ 719057 h 1328385"/>
              <a:gd name="connsiteX299" fmla="*/ 2159881 w 12183871"/>
              <a:gd name="connsiteY299" fmla="*/ 733236 h 1328385"/>
              <a:gd name="connsiteX300" fmla="*/ 2168009 w 12183871"/>
              <a:gd name="connsiteY300" fmla="*/ 749492 h 1328385"/>
              <a:gd name="connsiteX301" fmla="*/ 2176137 w 12183871"/>
              <a:gd name="connsiteY301" fmla="*/ 759607 h 1328385"/>
              <a:gd name="connsiteX302" fmla="*/ 2176137 w 12183871"/>
              <a:gd name="connsiteY302" fmla="*/ 794105 h 1328385"/>
              <a:gd name="connsiteX303" fmla="*/ 2182188 w 12183871"/>
              <a:gd name="connsiteY303" fmla="*/ 794105 h 1328385"/>
              <a:gd name="connsiteX304" fmla="*/ 2186252 w 12183871"/>
              <a:gd name="connsiteY304" fmla="*/ 818489 h 1328385"/>
              <a:gd name="connsiteX305" fmla="*/ 2190315 w 12183871"/>
              <a:gd name="connsiteY305" fmla="*/ 840796 h 1328385"/>
              <a:gd name="connsiteX306" fmla="*/ 2198443 w 12183871"/>
              <a:gd name="connsiteY306" fmla="*/ 859039 h 1328385"/>
              <a:gd name="connsiteX307" fmla="*/ 2204494 w 12183871"/>
              <a:gd name="connsiteY307" fmla="*/ 852988 h 1328385"/>
              <a:gd name="connsiteX308" fmla="*/ 2208558 w 12183871"/>
              <a:gd name="connsiteY308" fmla="*/ 844860 h 1328385"/>
              <a:gd name="connsiteX309" fmla="*/ 2208558 w 12183871"/>
              <a:gd name="connsiteY309" fmla="*/ 840796 h 1328385"/>
              <a:gd name="connsiteX310" fmla="*/ 2212622 w 12183871"/>
              <a:gd name="connsiteY310" fmla="*/ 830681 h 1328385"/>
              <a:gd name="connsiteX311" fmla="*/ 2216686 w 12183871"/>
              <a:gd name="connsiteY311" fmla="*/ 818489 h 1328385"/>
              <a:gd name="connsiteX312" fmla="*/ 2204494 w 12183871"/>
              <a:gd name="connsiteY312" fmla="*/ 818489 h 1328385"/>
              <a:gd name="connsiteX313" fmla="*/ 2198443 w 12183871"/>
              <a:gd name="connsiteY313" fmla="*/ 777849 h 1328385"/>
              <a:gd name="connsiteX314" fmla="*/ 2190315 w 12183871"/>
              <a:gd name="connsiteY314" fmla="*/ 777849 h 1328385"/>
              <a:gd name="connsiteX315" fmla="*/ 2190315 w 12183871"/>
              <a:gd name="connsiteY315" fmla="*/ 745337 h 1328385"/>
              <a:gd name="connsiteX316" fmla="*/ 2176137 w 12183871"/>
              <a:gd name="connsiteY316" fmla="*/ 737209 h 1328385"/>
              <a:gd name="connsiteX317" fmla="*/ 2176137 w 12183871"/>
              <a:gd name="connsiteY317" fmla="*/ 723031 h 1328385"/>
              <a:gd name="connsiteX318" fmla="*/ 2149766 w 12183871"/>
              <a:gd name="connsiteY318" fmla="*/ 704878 h 1328385"/>
              <a:gd name="connsiteX319" fmla="*/ 2149766 w 12183871"/>
              <a:gd name="connsiteY319" fmla="*/ 704878 h 1328385"/>
              <a:gd name="connsiteX320" fmla="*/ 2149766 w 12183871"/>
              <a:gd name="connsiteY320" fmla="*/ 704878 h 1328385"/>
              <a:gd name="connsiteX321" fmla="*/ 10163703 w 12183871"/>
              <a:gd name="connsiteY321" fmla="*/ 696750 h 1328385"/>
              <a:gd name="connsiteX322" fmla="*/ 10155575 w 12183871"/>
              <a:gd name="connsiteY322" fmla="*/ 723121 h 1328385"/>
              <a:gd name="connsiteX323" fmla="*/ 10147447 w 12183871"/>
              <a:gd name="connsiteY323" fmla="*/ 723121 h 1328385"/>
              <a:gd name="connsiteX324" fmla="*/ 10155575 w 12183871"/>
              <a:gd name="connsiteY324" fmla="*/ 834836 h 1328385"/>
              <a:gd name="connsiteX325" fmla="*/ 10163703 w 12183871"/>
              <a:gd name="connsiteY325" fmla="*/ 834836 h 1328385"/>
              <a:gd name="connsiteX326" fmla="*/ 10163703 w 12183871"/>
              <a:gd name="connsiteY326" fmla="*/ 893719 h 1328385"/>
              <a:gd name="connsiteX327" fmla="*/ 10169844 w 12183871"/>
              <a:gd name="connsiteY327" fmla="*/ 893719 h 1328385"/>
              <a:gd name="connsiteX328" fmla="*/ 10173908 w 12183871"/>
              <a:gd name="connsiteY328" fmla="*/ 863284 h 1328385"/>
              <a:gd name="connsiteX329" fmla="*/ 10173908 w 12183871"/>
              <a:gd name="connsiteY329" fmla="*/ 826708 h 1328385"/>
              <a:gd name="connsiteX330" fmla="*/ 10173908 w 12183871"/>
              <a:gd name="connsiteY330" fmla="*/ 786068 h 1328385"/>
              <a:gd name="connsiteX331" fmla="*/ 10173908 w 12183871"/>
              <a:gd name="connsiteY331" fmla="*/ 745428 h 1328385"/>
              <a:gd name="connsiteX332" fmla="*/ 10169844 w 12183871"/>
              <a:gd name="connsiteY332" fmla="*/ 714993 h 1328385"/>
              <a:gd name="connsiteX333" fmla="*/ 10163703 w 12183871"/>
              <a:gd name="connsiteY333" fmla="*/ 696750 h 1328385"/>
              <a:gd name="connsiteX334" fmla="*/ 10163703 w 12183871"/>
              <a:gd name="connsiteY334" fmla="*/ 696750 h 1328385"/>
              <a:gd name="connsiteX335" fmla="*/ 10163703 w 12183871"/>
              <a:gd name="connsiteY335" fmla="*/ 696750 h 1328385"/>
              <a:gd name="connsiteX336" fmla="*/ 10074295 w 12183871"/>
              <a:gd name="connsiteY336" fmla="*/ 696750 h 1328385"/>
              <a:gd name="connsiteX337" fmla="*/ 10074295 w 12183871"/>
              <a:gd name="connsiteY337" fmla="*/ 713006 h 1328385"/>
              <a:gd name="connsiteX338" fmla="*/ 10060115 w 12183871"/>
              <a:gd name="connsiteY338" fmla="*/ 723121 h 1328385"/>
              <a:gd name="connsiteX339" fmla="*/ 10066167 w 12183871"/>
              <a:gd name="connsiteY339" fmla="*/ 812529 h 1328385"/>
              <a:gd name="connsiteX340" fmla="*/ 10074295 w 12183871"/>
              <a:gd name="connsiteY340" fmla="*/ 812529 h 1328385"/>
              <a:gd name="connsiteX341" fmla="*/ 10078358 w 12183871"/>
              <a:gd name="connsiteY341" fmla="*/ 834836 h 1328385"/>
              <a:gd name="connsiteX342" fmla="*/ 10074295 w 12183871"/>
              <a:gd name="connsiteY342" fmla="*/ 855156 h 1328385"/>
              <a:gd name="connsiteX343" fmla="*/ 10074295 w 12183871"/>
              <a:gd name="connsiteY343" fmla="*/ 875476 h 1328385"/>
              <a:gd name="connsiteX344" fmla="*/ 10082423 w 12183871"/>
              <a:gd name="connsiteY344" fmla="*/ 893719 h 1328385"/>
              <a:gd name="connsiteX345" fmla="*/ 10082423 w 12183871"/>
              <a:gd name="connsiteY345" fmla="*/ 863284 h 1328385"/>
              <a:gd name="connsiteX346" fmla="*/ 10084500 w 12183871"/>
              <a:gd name="connsiteY346" fmla="*/ 826708 h 1328385"/>
              <a:gd name="connsiteX347" fmla="*/ 10084500 w 12183871"/>
              <a:gd name="connsiteY347" fmla="*/ 786068 h 1328385"/>
              <a:gd name="connsiteX348" fmla="*/ 10084500 w 12183871"/>
              <a:gd name="connsiteY348" fmla="*/ 745428 h 1328385"/>
              <a:gd name="connsiteX349" fmla="*/ 10082423 w 12183871"/>
              <a:gd name="connsiteY349" fmla="*/ 714993 h 1328385"/>
              <a:gd name="connsiteX350" fmla="*/ 10074295 w 12183871"/>
              <a:gd name="connsiteY350" fmla="*/ 696750 h 1328385"/>
              <a:gd name="connsiteX351" fmla="*/ 10074295 w 12183871"/>
              <a:gd name="connsiteY351" fmla="*/ 696750 h 1328385"/>
              <a:gd name="connsiteX352" fmla="*/ 10074295 w 12183871"/>
              <a:gd name="connsiteY352" fmla="*/ 696750 h 1328385"/>
              <a:gd name="connsiteX353" fmla="*/ 6425004 w 12183871"/>
              <a:gd name="connsiteY353" fmla="*/ 696750 h 1328385"/>
              <a:gd name="connsiteX354" fmla="*/ 6408748 w 12183871"/>
              <a:gd name="connsiteY354" fmla="*/ 771889 h 1328385"/>
              <a:gd name="connsiteX355" fmla="*/ 6402607 w 12183871"/>
              <a:gd name="connsiteY355" fmla="*/ 771889 h 1328385"/>
              <a:gd name="connsiteX356" fmla="*/ 6402607 w 12183871"/>
              <a:gd name="connsiteY356" fmla="*/ 794196 h 1328385"/>
              <a:gd name="connsiteX357" fmla="*/ 6390414 w 12183871"/>
              <a:gd name="connsiteY357" fmla="*/ 794196 h 1328385"/>
              <a:gd name="connsiteX358" fmla="*/ 6390414 w 12183871"/>
              <a:gd name="connsiteY358" fmla="*/ 804311 h 1328385"/>
              <a:gd name="connsiteX359" fmla="*/ 6402607 w 12183871"/>
              <a:gd name="connsiteY359" fmla="*/ 804311 h 1328385"/>
              <a:gd name="connsiteX360" fmla="*/ 6402607 w 12183871"/>
              <a:gd name="connsiteY360" fmla="*/ 853079 h 1328385"/>
              <a:gd name="connsiteX361" fmla="*/ 6408748 w 12183871"/>
              <a:gd name="connsiteY361" fmla="*/ 853079 h 1328385"/>
              <a:gd name="connsiteX362" fmla="*/ 6408748 w 12183871"/>
              <a:gd name="connsiteY362" fmla="*/ 940409 h 1328385"/>
              <a:gd name="connsiteX363" fmla="*/ 6416876 w 12183871"/>
              <a:gd name="connsiteY363" fmla="*/ 940409 h 1328385"/>
              <a:gd name="connsiteX364" fmla="*/ 6416876 w 12183871"/>
              <a:gd name="connsiteY364" fmla="*/ 934359 h 1328385"/>
              <a:gd name="connsiteX365" fmla="*/ 6425004 w 12183871"/>
              <a:gd name="connsiteY365" fmla="*/ 912052 h 1328385"/>
              <a:gd name="connsiteX366" fmla="*/ 6427081 w 12183871"/>
              <a:gd name="connsiteY366" fmla="*/ 885681 h 1328385"/>
              <a:gd name="connsiteX367" fmla="*/ 6425004 w 12183871"/>
              <a:gd name="connsiteY367" fmla="*/ 849105 h 1328385"/>
              <a:gd name="connsiteX368" fmla="*/ 6425004 w 12183871"/>
              <a:gd name="connsiteY368" fmla="*/ 814606 h 1328385"/>
              <a:gd name="connsiteX369" fmla="*/ 6420939 w 12183871"/>
              <a:gd name="connsiteY369" fmla="*/ 782094 h 1328385"/>
              <a:gd name="connsiteX370" fmla="*/ 6425004 w 12183871"/>
              <a:gd name="connsiteY370" fmla="*/ 753646 h 1328385"/>
              <a:gd name="connsiteX371" fmla="*/ 6431054 w 12183871"/>
              <a:gd name="connsiteY371" fmla="*/ 753646 h 1328385"/>
              <a:gd name="connsiteX372" fmla="*/ 6431054 w 12183871"/>
              <a:gd name="connsiteY372" fmla="*/ 696750 h 1328385"/>
              <a:gd name="connsiteX373" fmla="*/ 6425004 w 12183871"/>
              <a:gd name="connsiteY373" fmla="*/ 696750 h 1328385"/>
              <a:gd name="connsiteX374" fmla="*/ 6425004 w 12183871"/>
              <a:gd name="connsiteY374" fmla="*/ 696750 h 1328385"/>
              <a:gd name="connsiteX375" fmla="*/ 6425004 w 12183871"/>
              <a:gd name="connsiteY375" fmla="*/ 696750 h 1328385"/>
              <a:gd name="connsiteX376" fmla="*/ 2604934 w 12183871"/>
              <a:gd name="connsiteY376" fmla="*/ 696750 h 1328385"/>
              <a:gd name="connsiteX377" fmla="*/ 2596806 w 12183871"/>
              <a:gd name="connsiteY377" fmla="*/ 723121 h 1328385"/>
              <a:gd name="connsiteX378" fmla="*/ 2588678 w 12183871"/>
              <a:gd name="connsiteY378" fmla="*/ 723121 h 1328385"/>
              <a:gd name="connsiteX379" fmla="*/ 2596806 w 12183871"/>
              <a:gd name="connsiteY379" fmla="*/ 834836 h 1328385"/>
              <a:gd name="connsiteX380" fmla="*/ 2604934 w 12183871"/>
              <a:gd name="connsiteY380" fmla="*/ 834836 h 1328385"/>
              <a:gd name="connsiteX381" fmla="*/ 2604934 w 12183871"/>
              <a:gd name="connsiteY381" fmla="*/ 893719 h 1328385"/>
              <a:gd name="connsiteX382" fmla="*/ 2610985 w 12183871"/>
              <a:gd name="connsiteY382" fmla="*/ 893719 h 1328385"/>
              <a:gd name="connsiteX383" fmla="*/ 2615049 w 12183871"/>
              <a:gd name="connsiteY383" fmla="*/ 863284 h 1328385"/>
              <a:gd name="connsiteX384" fmla="*/ 2615049 w 12183871"/>
              <a:gd name="connsiteY384" fmla="*/ 826708 h 1328385"/>
              <a:gd name="connsiteX385" fmla="*/ 2615049 w 12183871"/>
              <a:gd name="connsiteY385" fmla="*/ 786068 h 1328385"/>
              <a:gd name="connsiteX386" fmla="*/ 2615049 w 12183871"/>
              <a:gd name="connsiteY386" fmla="*/ 745428 h 1328385"/>
              <a:gd name="connsiteX387" fmla="*/ 2610985 w 12183871"/>
              <a:gd name="connsiteY387" fmla="*/ 714993 h 1328385"/>
              <a:gd name="connsiteX388" fmla="*/ 2604934 w 12183871"/>
              <a:gd name="connsiteY388" fmla="*/ 696750 h 1328385"/>
              <a:gd name="connsiteX389" fmla="*/ 2604934 w 12183871"/>
              <a:gd name="connsiteY389" fmla="*/ 696750 h 1328385"/>
              <a:gd name="connsiteX390" fmla="*/ 2604934 w 12183871"/>
              <a:gd name="connsiteY390" fmla="*/ 696750 h 1328385"/>
              <a:gd name="connsiteX391" fmla="*/ 2515526 w 12183871"/>
              <a:gd name="connsiteY391" fmla="*/ 696750 h 1328385"/>
              <a:gd name="connsiteX392" fmla="*/ 2515526 w 12183871"/>
              <a:gd name="connsiteY392" fmla="*/ 713006 h 1328385"/>
              <a:gd name="connsiteX393" fmla="*/ 2501347 w 12183871"/>
              <a:gd name="connsiteY393" fmla="*/ 723121 h 1328385"/>
              <a:gd name="connsiteX394" fmla="*/ 2507398 w 12183871"/>
              <a:gd name="connsiteY394" fmla="*/ 812529 h 1328385"/>
              <a:gd name="connsiteX395" fmla="*/ 2515526 w 12183871"/>
              <a:gd name="connsiteY395" fmla="*/ 812529 h 1328385"/>
              <a:gd name="connsiteX396" fmla="*/ 2519590 w 12183871"/>
              <a:gd name="connsiteY396" fmla="*/ 834836 h 1328385"/>
              <a:gd name="connsiteX397" fmla="*/ 2515526 w 12183871"/>
              <a:gd name="connsiteY397" fmla="*/ 855156 h 1328385"/>
              <a:gd name="connsiteX398" fmla="*/ 2515526 w 12183871"/>
              <a:gd name="connsiteY398" fmla="*/ 875476 h 1328385"/>
              <a:gd name="connsiteX399" fmla="*/ 2523654 w 12183871"/>
              <a:gd name="connsiteY399" fmla="*/ 893719 h 1328385"/>
              <a:gd name="connsiteX400" fmla="*/ 2523654 w 12183871"/>
              <a:gd name="connsiteY400" fmla="*/ 863284 h 1328385"/>
              <a:gd name="connsiteX401" fmla="*/ 2525641 w 12183871"/>
              <a:gd name="connsiteY401" fmla="*/ 826708 h 1328385"/>
              <a:gd name="connsiteX402" fmla="*/ 2525641 w 12183871"/>
              <a:gd name="connsiteY402" fmla="*/ 786068 h 1328385"/>
              <a:gd name="connsiteX403" fmla="*/ 2525641 w 12183871"/>
              <a:gd name="connsiteY403" fmla="*/ 745428 h 1328385"/>
              <a:gd name="connsiteX404" fmla="*/ 2523654 w 12183871"/>
              <a:gd name="connsiteY404" fmla="*/ 714993 h 1328385"/>
              <a:gd name="connsiteX405" fmla="*/ 2515526 w 12183871"/>
              <a:gd name="connsiteY405" fmla="*/ 696750 h 1328385"/>
              <a:gd name="connsiteX406" fmla="*/ 2515526 w 12183871"/>
              <a:gd name="connsiteY406" fmla="*/ 696750 h 1328385"/>
              <a:gd name="connsiteX407" fmla="*/ 2515526 w 12183871"/>
              <a:gd name="connsiteY407" fmla="*/ 696750 h 1328385"/>
              <a:gd name="connsiteX408" fmla="*/ 7946927 w 12183871"/>
              <a:gd name="connsiteY408" fmla="*/ 690609 h 1328385"/>
              <a:gd name="connsiteX409" fmla="*/ 7942862 w 12183871"/>
              <a:gd name="connsiteY409" fmla="*/ 712916 h 1328385"/>
              <a:gd name="connsiteX410" fmla="*/ 7942862 w 12183871"/>
              <a:gd name="connsiteY410" fmla="*/ 737300 h 1328385"/>
              <a:gd name="connsiteX411" fmla="*/ 7946927 w 12183871"/>
              <a:gd name="connsiteY411" fmla="*/ 759607 h 1328385"/>
              <a:gd name="connsiteX412" fmla="*/ 7952977 w 12183871"/>
              <a:gd name="connsiteY412" fmla="*/ 777849 h 1328385"/>
              <a:gd name="connsiteX413" fmla="*/ 7952977 w 12183871"/>
              <a:gd name="connsiteY413" fmla="*/ 745337 h 1328385"/>
              <a:gd name="connsiteX414" fmla="*/ 7952977 w 12183871"/>
              <a:gd name="connsiteY414" fmla="*/ 714903 h 1328385"/>
              <a:gd name="connsiteX415" fmla="*/ 7961105 w 12183871"/>
              <a:gd name="connsiteY415" fmla="*/ 690519 h 1328385"/>
              <a:gd name="connsiteX416" fmla="*/ 7946927 w 12183871"/>
              <a:gd name="connsiteY416" fmla="*/ 690519 h 1328385"/>
              <a:gd name="connsiteX417" fmla="*/ 7946927 w 12183871"/>
              <a:gd name="connsiteY417" fmla="*/ 690609 h 1328385"/>
              <a:gd name="connsiteX418" fmla="*/ 7946927 w 12183871"/>
              <a:gd name="connsiteY418" fmla="*/ 690609 h 1328385"/>
              <a:gd name="connsiteX419" fmla="*/ 7459247 w 12183871"/>
              <a:gd name="connsiteY419" fmla="*/ 690609 h 1328385"/>
              <a:gd name="connsiteX420" fmla="*/ 7459247 w 12183871"/>
              <a:gd name="connsiteY420" fmla="*/ 696660 h 1328385"/>
              <a:gd name="connsiteX421" fmla="*/ 7463311 w 12183871"/>
              <a:gd name="connsiteY421" fmla="*/ 712916 h 1328385"/>
              <a:gd name="connsiteX422" fmla="*/ 7463311 w 12183871"/>
              <a:gd name="connsiteY422" fmla="*/ 733236 h 1328385"/>
              <a:gd name="connsiteX423" fmla="*/ 7463311 w 12183871"/>
              <a:gd name="connsiteY423" fmla="*/ 755543 h 1328385"/>
              <a:gd name="connsiteX424" fmla="*/ 7465297 w 12183871"/>
              <a:gd name="connsiteY424" fmla="*/ 777849 h 1328385"/>
              <a:gd name="connsiteX425" fmla="*/ 7473425 w 12183871"/>
              <a:gd name="connsiteY425" fmla="*/ 777849 h 1328385"/>
              <a:gd name="connsiteX426" fmla="*/ 7473425 w 12183871"/>
              <a:gd name="connsiteY426" fmla="*/ 915935 h 1328385"/>
              <a:gd name="connsiteX427" fmla="*/ 7481553 w 12183871"/>
              <a:gd name="connsiteY427" fmla="*/ 915935 h 1328385"/>
              <a:gd name="connsiteX428" fmla="*/ 7473425 w 12183871"/>
              <a:gd name="connsiteY428" fmla="*/ 940319 h 1328385"/>
              <a:gd name="connsiteX429" fmla="*/ 7487604 w 12183871"/>
              <a:gd name="connsiteY429" fmla="*/ 940319 h 1328385"/>
              <a:gd name="connsiteX430" fmla="*/ 7505847 w 12183871"/>
              <a:gd name="connsiteY430" fmla="*/ 690519 h 1328385"/>
              <a:gd name="connsiteX431" fmla="*/ 7459247 w 12183871"/>
              <a:gd name="connsiteY431" fmla="*/ 690519 h 1328385"/>
              <a:gd name="connsiteX432" fmla="*/ 7459247 w 12183871"/>
              <a:gd name="connsiteY432" fmla="*/ 690609 h 1328385"/>
              <a:gd name="connsiteX433" fmla="*/ 7459247 w 12183871"/>
              <a:gd name="connsiteY433" fmla="*/ 690609 h 1328385"/>
              <a:gd name="connsiteX434" fmla="*/ 5360236 w 12183871"/>
              <a:gd name="connsiteY434" fmla="*/ 690609 h 1328385"/>
              <a:gd name="connsiteX435" fmla="*/ 5368364 w 12183871"/>
              <a:gd name="connsiteY435" fmla="*/ 771889 h 1328385"/>
              <a:gd name="connsiteX436" fmla="*/ 5374414 w 12183871"/>
              <a:gd name="connsiteY436" fmla="*/ 771889 h 1328385"/>
              <a:gd name="connsiteX437" fmla="*/ 5374414 w 12183871"/>
              <a:gd name="connsiteY437" fmla="*/ 731249 h 1328385"/>
              <a:gd name="connsiteX438" fmla="*/ 5368364 w 12183871"/>
              <a:gd name="connsiteY438" fmla="*/ 731249 h 1328385"/>
              <a:gd name="connsiteX439" fmla="*/ 5370351 w 12183871"/>
              <a:gd name="connsiteY439" fmla="*/ 719057 h 1328385"/>
              <a:gd name="connsiteX440" fmla="*/ 5374414 w 12183871"/>
              <a:gd name="connsiteY440" fmla="*/ 713006 h 1328385"/>
              <a:gd name="connsiteX441" fmla="*/ 5374414 w 12183871"/>
              <a:gd name="connsiteY441" fmla="*/ 708942 h 1328385"/>
              <a:gd name="connsiteX442" fmla="*/ 5370351 w 12183871"/>
              <a:gd name="connsiteY442" fmla="*/ 700814 h 1328385"/>
              <a:gd name="connsiteX443" fmla="*/ 5368364 w 12183871"/>
              <a:gd name="connsiteY443" fmla="*/ 696750 h 1328385"/>
              <a:gd name="connsiteX444" fmla="*/ 5360236 w 12183871"/>
              <a:gd name="connsiteY444" fmla="*/ 690609 h 1328385"/>
              <a:gd name="connsiteX445" fmla="*/ 5360236 w 12183871"/>
              <a:gd name="connsiteY445" fmla="*/ 690609 h 1328385"/>
              <a:gd name="connsiteX446" fmla="*/ 5360236 w 12183871"/>
              <a:gd name="connsiteY446" fmla="*/ 690609 h 1328385"/>
              <a:gd name="connsiteX447" fmla="*/ 4695817 w 12183871"/>
              <a:gd name="connsiteY447" fmla="*/ 690609 h 1328385"/>
              <a:gd name="connsiteX448" fmla="*/ 4695817 w 12183871"/>
              <a:gd name="connsiteY448" fmla="*/ 723121 h 1328385"/>
              <a:gd name="connsiteX449" fmla="*/ 4701958 w 12183871"/>
              <a:gd name="connsiteY449" fmla="*/ 723121 h 1328385"/>
              <a:gd name="connsiteX450" fmla="*/ 4701958 w 12183871"/>
              <a:gd name="connsiteY450" fmla="*/ 690609 h 1328385"/>
              <a:gd name="connsiteX451" fmla="*/ 4695817 w 12183871"/>
              <a:gd name="connsiteY451" fmla="*/ 690609 h 1328385"/>
              <a:gd name="connsiteX452" fmla="*/ 4695817 w 12183871"/>
              <a:gd name="connsiteY452" fmla="*/ 690609 h 1328385"/>
              <a:gd name="connsiteX453" fmla="*/ 4695817 w 12183871"/>
              <a:gd name="connsiteY453" fmla="*/ 690609 h 1328385"/>
              <a:gd name="connsiteX454" fmla="*/ 388067 w 12183871"/>
              <a:gd name="connsiteY454" fmla="*/ 690609 h 1328385"/>
              <a:gd name="connsiteX455" fmla="*/ 384003 w 12183871"/>
              <a:gd name="connsiteY455" fmla="*/ 712916 h 1328385"/>
              <a:gd name="connsiteX456" fmla="*/ 384003 w 12183871"/>
              <a:gd name="connsiteY456" fmla="*/ 737300 h 1328385"/>
              <a:gd name="connsiteX457" fmla="*/ 388067 w 12183871"/>
              <a:gd name="connsiteY457" fmla="*/ 759607 h 1328385"/>
              <a:gd name="connsiteX458" fmla="*/ 394118 w 12183871"/>
              <a:gd name="connsiteY458" fmla="*/ 777849 h 1328385"/>
              <a:gd name="connsiteX459" fmla="*/ 394118 w 12183871"/>
              <a:gd name="connsiteY459" fmla="*/ 745337 h 1328385"/>
              <a:gd name="connsiteX460" fmla="*/ 394118 w 12183871"/>
              <a:gd name="connsiteY460" fmla="*/ 714903 h 1328385"/>
              <a:gd name="connsiteX461" fmla="*/ 402246 w 12183871"/>
              <a:gd name="connsiteY461" fmla="*/ 690519 h 1328385"/>
              <a:gd name="connsiteX462" fmla="*/ 388067 w 12183871"/>
              <a:gd name="connsiteY462" fmla="*/ 690519 h 1328385"/>
              <a:gd name="connsiteX463" fmla="*/ 388067 w 12183871"/>
              <a:gd name="connsiteY463" fmla="*/ 690609 h 1328385"/>
              <a:gd name="connsiteX464" fmla="*/ 388067 w 12183871"/>
              <a:gd name="connsiteY464" fmla="*/ 690609 h 1328385"/>
              <a:gd name="connsiteX465" fmla="*/ 125984 w 12183871"/>
              <a:gd name="connsiteY465" fmla="*/ 672366 h 1328385"/>
              <a:gd name="connsiteX466" fmla="*/ 125984 w 12183871"/>
              <a:gd name="connsiteY466" fmla="*/ 723121 h 1328385"/>
              <a:gd name="connsiteX467" fmla="*/ 132035 w 12183871"/>
              <a:gd name="connsiteY467" fmla="*/ 723121 h 1328385"/>
              <a:gd name="connsiteX468" fmla="*/ 132035 w 12183871"/>
              <a:gd name="connsiteY468" fmla="*/ 672366 h 1328385"/>
              <a:gd name="connsiteX469" fmla="*/ 125984 w 12183871"/>
              <a:gd name="connsiteY469" fmla="*/ 672366 h 1328385"/>
              <a:gd name="connsiteX470" fmla="*/ 125984 w 12183871"/>
              <a:gd name="connsiteY470" fmla="*/ 672366 h 1328385"/>
              <a:gd name="connsiteX471" fmla="*/ 125984 w 12183871"/>
              <a:gd name="connsiteY471" fmla="*/ 672366 h 1328385"/>
              <a:gd name="connsiteX472" fmla="*/ 9334737 w 12183871"/>
              <a:gd name="connsiteY472" fmla="*/ 664238 h 1328385"/>
              <a:gd name="connsiteX473" fmla="*/ 9334737 w 12183871"/>
              <a:gd name="connsiteY473" fmla="*/ 713006 h 1328385"/>
              <a:gd name="connsiteX474" fmla="*/ 9342865 w 12183871"/>
              <a:gd name="connsiteY474" fmla="*/ 713006 h 1328385"/>
              <a:gd name="connsiteX475" fmla="*/ 9342865 w 12183871"/>
              <a:gd name="connsiteY475" fmla="*/ 664238 h 1328385"/>
              <a:gd name="connsiteX476" fmla="*/ 9334737 w 12183871"/>
              <a:gd name="connsiteY476" fmla="*/ 664238 h 1328385"/>
              <a:gd name="connsiteX477" fmla="*/ 9334737 w 12183871"/>
              <a:gd name="connsiteY477" fmla="*/ 664238 h 1328385"/>
              <a:gd name="connsiteX478" fmla="*/ 9334737 w 12183871"/>
              <a:gd name="connsiteY478" fmla="*/ 664238 h 1328385"/>
              <a:gd name="connsiteX479" fmla="*/ 9247316 w 12183871"/>
              <a:gd name="connsiteY479" fmla="*/ 664238 h 1328385"/>
              <a:gd name="connsiteX480" fmla="*/ 9247316 w 12183871"/>
              <a:gd name="connsiteY480" fmla="*/ 686545 h 1328385"/>
              <a:gd name="connsiteX481" fmla="*/ 9253367 w 12183871"/>
              <a:gd name="connsiteY481" fmla="*/ 712916 h 1328385"/>
              <a:gd name="connsiteX482" fmla="*/ 9261495 w 12183871"/>
              <a:gd name="connsiteY482" fmla="*/ 731159 h 1328385"/>
              <a:gd name="connsiteX483" fmla="*/ 9261495 w 12183871"/>
              <a:gd name="connsiteY483" fmla="*/ 700814 h 1328385"/>
              <a:gd name="connsiteX484" fmla="*/ 9257431 w 12183871"/>
              <a:gd name="connsiteY484" fmla="*/ 678507 h 1328385"/>
              <a:gd name="connsiteX485" fmla="*/ 9247316 w 12183871"/>
              <a:gd name="connsiteY485" fmla="*/ 664238 h 1328385"/>
              <a:gd name="connsiteX486" fmla="*/ 9247316 w 12183871"/>
              <a:gd name="connsiteY486" fmla="*/ 664238 h 1328385"/>
              <a:gd name="connsiteX487" fmla="*/ 9247316 w 12183871"/>
              <a:gd name="connsiteY487" fmla="*/ 664238 h 1328385"/>
              <a:gd name="connsiteX488" fmla="*/ 6605807 w 12183871"/>
              <a:gd name="connsiteY488" fmla="*/ 664238 h 1328385"/>
              <a:gd name="connsiteX489" fmla="*/ 6601742 w 12183871"/>
              <a:gd name="connsiteY489" fmla="*/ 690609 h 1328385"/>
              <a:gd name="connsiteX490" fmla="*/ 6601742 w 12183871"/>
              <a:gd name="connsiteY490" fmla="*/ 723121 h 1328385"/>
              <a:gd name="connsiteX491" fmla="*/ 6605807 w 12183871"/>
              <a:gd name="connsiteY491" fmla="*/ 749492 h 1328385"/>
              <a:gd name="connsiteX492" fmla="*/ 6611857 w 12183871"/>
              <a:gd name="connsiteY492" fmla="*/ 771799 h 1328385"/>
              <a:gd name="connsiteX493" fmla="*/ 6611857 w 12183871"/>
              <a:gd name="connsiteY493" fmla="*/ 741364 h 1328385"/>
              <a:gd name="connsiteX494" fmla="*/ 6611857 w 12183871"/>
              <a:gd name="connsiteY494" fmla="*/ 712916 h 1328385"/>
              <a:gd name="connsiteX495" fmla="*/ 6611857 w 12183871"/>
              <a:gd name="connsiteY495" fmla="*/ 682481 h 1328385"/>
              <a:gd name="connsiteX496" fmla="*/ 6605807 w 12183871"/>
              <a:gd name="connsiteY496" fmla="*/ 664238 h 1328385"/>
              <a:gd name="connsiteX497" fmla="*/ 6605807 w 12183871"/>
              <a:gd name="connsiteY497" fmla="*/ 664238 h 1328385"/>
              <a:gd name="connsiteX498" fmla="*/ 6605807 w 12183871"/>
              <a:gd name="connsiteY498" fmla="*/ 664238 h 1328385"/>
              <a:gd name="connsiteX499" fmla="*/ 1775878 w 12183871"/>
              <a:gd name="connsiteY499" fmla="*/ 664238 h 1328385"/>
              <a:gd name="connsiteX500" fmla="*/ 1775878 w 12183871"/>
              <a:gd name="connsiteY500" fmla="*/ 713006 h 1328385"/>
              <a:gd name="connsiteX501" fmla="*/ 1784006 w 12183871"/>
              <a:gd name="connsiteY501" fmla="*/ 713006 h 1328385"/>
              <a:gd name="connsiteX502" fmla="*/ 1784006 w 12183871"/>
              <a:gd name="connsiteY502" fmla="*/ 664238 h 1328385"/>
              <a:gd name="connsiteX503" fmla="*/ 1775878 w 12183871"/>
              <a:gd name="connsiteY503" fmla="*/ 664238 h 1328385"/>
              <a:gd name="connsiteX504" fmla="*/ 1775878 w 12183871"/>
              <a:gd name="connsiteY504" fmla="*/ 664238 h 1328385"/>
              <a:gd name="connsiteX505" fmla="*/ 1775878 w 12183871"/>
              <a:gd name="connsiteY505" fmla="*/ 664238 h 1328385"/>
              <a:gd name="connsiteX506" fmla="*/ 1688547 w 12183871"/>
              <a:gd name="connsiteY506" fmla="*/ 664238 h 1328385"/>
              <a:gd name="connsiteX507" fmla="*/ 1688547 w 12183871"/>
              <a:gd name="connsiteY507" fmla="*/ 686545 h 1328385"/>
              <a:gd name="connsiteX508" fmla="*/ 1694688 w 12183871"/>
              <a:gd name="connsiteY508" fmla="*/ 712916 h 1328385"/>
              <a:gd name="connsiteX509" fmla="*/ 1702816 w 12183871"/>
              <a:gd name="connsiteY509" fmla="*/ 731159 h 1328385"/>
              <a:gd name="connsiteX510" fmla="*/ 1702816 w 12183871"/>
              <a:gd name="connsiteY510" fmla="*/ 700814 h 1328385"/>
              <a:gd name="connsiteX511" fmla="*/ 1698752 w 12183871"/>
              <a:gd name="connsiteY511" fmla="*/ 678507 h 1328385"/>
              <a:gd name="connsiteX512" fmla="*/ 1688547 w 12183871"/>
              <a:gd name="connsiteY512" fmla="*/ 664238 h 1328385"/>
              <a:gd name="connsiteX513" fmla="*/ 1688547 w 12183871"/>
              <a:gd name="connsiteY513" fmla="*/ 664238 h 1328385"/>
              <a:gd name="connsiteX514" fmla="*/ 1688547 w 12183871"/>
              <a:gd name="connsiteY514" fmla="*/ 664238 h 1328385"/>
              <a:gd name="connsiteX515" fmla="*/ 11063924 w 12183871"/>
              <a:gd name="connsiteY515" fmla="*/ 637777 h 1328385"/>
              <a:gd name="connsiteX516" fmla="*/ 11063924 w 12183871"/>
              <a:gd name="connsiteY516" fmla="*/ 664148 h 1328385"/>
              <a:gd name="connsiteX517" fmla="*/ 11063924 w 12183871"/>
              <a:gd name="connsiteY517" fmla="*/ 700724 h 1328385"/>
              <a:gd name="connsiteX518" fmla="*/ 11063924 w 12183871"/>
              <a:gd name="connsiteY518" fmla="*/ 737300 h 1328385"/>
              <a:gd name="connsiteX519" fmla="*/ 11063924 w 12183871"/>
              <a:gd name="connsiteY519" fmla="*/ 771799 h 1328385"/>
              <a:gd name="connsiteX520" fmla="*/ 11067988 w 12183871"/>
              <a:gd name="connsiteY520" fmla="*/ 800247 h 1328385"/>
              <a:gd name="connsiteX521" fmla="*/ 11076115 w 12183871"/>
              <a:gd name="connsiteY521" fmla="*/ 818489 h 1328385"/>
              <a:gd name="connsiteX522" fmla="*/ 11076115 w 12183871"/>
              <a:gd name="connsiteY522" fmla="*/ 794105 h 1328385"/>
              <a:gd name="connsiteX523" fmla="*/ 11076115 w 12183871"/>
              <a:gd name="connsiteY523" fmla="*/ 759607 h 1328385"/>
              <a:gd name="connsiteX524" fmla="*/ 11076115 w 12183871"/>
              <a:gd name="connsiteY524" fmla="*/ 723031 h 1328385"/>
              <a:gd name="connsiteX525" fmla="*/ 11076115 w 12183871"/>
              <a:gd name="connsiteY525" fmla="*/ 686455 h 1328385"/>
              <a:gd name="connsiteX526" fmla="*/ 11072052 w 12183871"/>
              <a:gd name="connsiteY526" fmla="*/ 656020 h 1328385"/>
              <a:gd name="connsiteX527" fmla="*/ 11063924 w 12183871"/>
              <a:gd name="connsiteY527" fmla="*/ 637777 h 1328385"/>
              <a:gd name="connsiteX528" fmla="*/ 11063924 w 12183871"/>
              <a:gd name="connsiteY528" fmla="*/ 637777 h 1328385"/>
              <a:gd name="connsiteX529" fmla="*/ 11063924 w 12183871"/>
              <a:gd name="connsiteY529" fmla="*/ 637777 h 1328385"/>
              <a:gd name="connsiteX530" fmla="*/ 7952977 w 12183871"/>
              <a:gd name="connsiteY530" fmla="*/ 637777 h 1328385"/>
              <a:gd name="connsiteX531" fmla="*/ 7952977 w 12183871"/>
              <a:gd name="connsiteY531" fmla="*/ 678417 h 1328385"/>
              <a:gd name="connsiteX532" fmla="*/ 7961105 w 12183871"/>
              <a:gd name="connsiteY532" fmla="*/ 678417 h 1328385"/>
              <a:gd name="connsiteX533" fmla="*/ 7961105 w 12183871"/>
              <a:gd name="connsiteY533" fmla="*/ 637777 h 1328385"/>
              <a:gd name="connsiteX534" fmla="*/ 7952977 w 12183871"/>
              <a:gd name="connsiteY534" fmla="*/ 637777 h 1328385"/>
              <a:gd name="connsiteX535" fmla="*/ 7952977 w 12183871"/>
              <a:gd name="connsiteY535" fmla="*/ 637777 h 1328385"/>
              <a:gd name="connsiteX536" fmla="*/ 7952977 w 12183871"/>
              <a:gd name="connsiteY536" fmla="*/ 637777 h 1328385"/>
              <a:gd name="connsiteX537" fmla="*/ 3505065 w 12183871"/>
              <a:gd name="connsiteY537" fmla="*/ 637777 h 1328385"/>
              <a:gd name="connsiteX538" fmla="*/ 3505065 w 12183871"/>
              <a:gd name="connsiteY538" fmla="*/ 664148 h 1328385"/>
              <a:gd name="connsiteX539" fmla="*/ 3505065 w 12183871"/>
              <a:gd name="connsiteY539" fmla="*/ 700724 h 1328385"/>
              <a:gd name="connsiteX540" fmla="*/ 3505065 w 12183871"/>
              <a:gd name="connsiteY540" fmla="*/ 737300 h 1328385"/>
              <a:gd name="connsiteX541" fmla="*/ 3505065 w 12183871"/>
              <a:gd name="connsiteY541" fmla="*/ 771799 h 1328385"/>
              <a:gd name="connsiteX542" fmla="*/ 3509129 w 12183871"/>
              <a:gd name="connsiteY542" fmla="*/ 800247 h 1328385"/>
              <a:gd name="connsiteX543" fmla="*/ 3517257 w 12183871"/>
              <a:gd name="connsiteY543" fmla="*/ 818489 h 1328385"/>
              <a:gd name="connsiteX544" fmla="*/ 3517257 w 12183871"/>
              <a:gd name="connsiteY544" fmla="*/ 794105 h 1328385"/>
              <a:gd name="connsiteX545" fmla="*/ 3517257 w 12183871"/>
              <a:gd name="connsiteY545" fmla="*/ 759607 h 1328385"/>
              <a:gd name="connsiteX546" fmla="*/ 3517257 w 12183871"/>
              <a:gd name="connsiteY546" fmla="*/ 723031 h 1328385"/>
              <a:gd name="connsiteX547" fmla="*/ 3517257 w 12183871"/>
              <a:gd name="connsiteY547" fmla="*/ 686455 h 1328385"/>
              <a:gd name="connsiteX548" fmla="*/ 3513193 w 12183871"/>
              <a:gd name="connsiteY548" fmla="*/ 656020 h 1328385"/>
              <a:gd name="connsiteX549" fmla="*/ 3505065 w 12183871"/>
              <a:gd name="connsiteY549" fmla="*/ 637777 h 1328385"/>
              <a:gd name="connsiteX550" fmla="*/ 3505065 w 12183871"/>
              <a:gd name="connsiteY550" fmla="*/ 637777 h 1328385"/>
              <a:gd name="connsiteX551" fmla="*/ 3505065 w 12183871"/>
              <a:gd name="connsiteY551" fmla="*/ 637777 h 1328385"/>
              <a:gd name="connsiteX552" fmla="*/ 394208 w 12183871"/>
              <a:gd name="connsiteY552" fmla="*/ 637777 h 1328385"/>
              <a:gd name="connsiteX553" fmla="*/ 394208 w 12183871"/>
              <a:gd name="connsiteY553" fmla="*/ 678417 h 1328385"/>
              <a:gd name="connsiteX554" fmla="*/ 402336 w 12183871"/>
              <a:gd name="connsiteY554" fmla="*/ 678417 h 1328385"/>
              <a:gd name="connsiteX555" fmla="*/ 402336 w 12183871"/>
              <a:gd name="connsiteY555" fmla="*/ 637777 h 1328385"/>
              <a:gd name="connsiteX556" fmla="*/ 394208 w 12183871"/>
              <a:gd name="connsiteY556" fmla="*/ 637777 h 1328385"/>
              <a:gd name="connsiteX557" fmla="*/ 394208 w 12183871"/>
              <a:gd name="connsiteY557" fmla="*/ 637777 h 1328385"/>
              <a:gd name="connsiteX558" fmla="*/ 394208 w 12183871"/>
              <a:gd name="connsiteY558" fmla="*/ 637777 h 1328385"/>
              <a:gd name="connsiteX559" fmla="*/ 9342865 w 12183871"/>
              <a:gd name="connsiteY559" fmla="*/ 631726 h 1328385"/>
              <a:gd name="connsiteX560" fmla="*/ 9342865 w 12183871"/>
              <a:gd name="connsiteY560" fmla="*/ 656110 h 1328385"/>
              <a:gd name="connsiteX561" fmla="*/ 9350993 w 12183871"/>
              <a:gd name="connsiteY561" fmla="*/ 656110 h 1328385"/>
              <a:gd name="connsiteX562" fmla="*/ 9350993 w 12183871"/>
              <a:gd name="connsiteY562" fmla="*/ 631726 h 1328385"/>
              <a:gd name="connsiteX563" fmla="*/ 9342865 w 12183871"/>
              <a:gd name="connsiteY563" fmla="*/ 631726 h 1328385"/>
              <a:gd name="connsiteX564" fmla="*/ 9342865 w 12183871"/>
              <a:gd name="connsiteY564" fmla="*/ 631726 h 1328385"/>
              <a:gd name="connsiteX565" fmla="*/ 9342865 w 12183871"/>
              <a:gd name="connsiteY565" fmla="*/ 631726 h 1328385"/>
              <a:gd name="connsiteX566" fmla="*/ 8416273 w 12183871"/>
              <a:gd name="connsiteY566" fmla="*/ 631726 h 1328385"/>
              <a:gd name="connsiteX567" fmla="*/ 8416273 w 12183871"/>
              <a:gd name="connsiteY567" fmla="*/ 678417 h 1328385"/>
              <a:gd name="connsiteX568" fmla="*/ 8422324 w 12183871"/>
              <a:gd name="connsiteY568" fmla="*/ 678417 h 1328385"/>
              <a:gd name="connsiteX569" fmla="*/ 8422324 w 12183871"/>
              <a:gd name="connsiteY569" fmla="*/ 631726 h 1328385"/>
              <a:gd name="connsiteX570" fmla="*/ 8416273 w 12183871"/>
              <a:gd name="connsiteY570" fmla="*/ 631726 h 1328385"/>
              <a:gd name="connsiteX571" fmla="*/ 8416273 w 12183871"/>
              <a:gd name="connsiteY571" fmla="*/ 631726 h 1328385"/>
              <a:gd name="connsiteX572" fmla="*/ 8416273 w 12183871"/>
              <a:gd name="connsiteY572" fmla="*/ 631726 h 1328385"/>
              <a:gd name="connsiteX573" fmla="*/ 1784006 w 12183871"/>
              <a:gd name="connsiteY573" fmla="*/ 631726 h 1328385"/>
              <a:gd name="connsiteX574" fmla="*/ 1784006 w 12183871"/>
              <a:gd name="connsiteY574" fmla="*/ 656110 h 1328385"/>
              <a:gd name="connsiteX575" fmla="*/ 1792134 w 12183871"/>
              <a:gd name="connsiteY575" fmla="*/ 656110 h 1328385"/>
              <a:gd name="connsiteX576" fmla="*/ 1792134 w 12183871"/>
              <a:gd name="connsiteY576" fmla="*/ 631726 h 1328385"/>
              <a:gd name="connsiteX577" fmla="*/ 1784006 w 12183871"/>
              <a:gd name="connsiteY577" fmla="*/ 631726 h 1328385"/>
              <a:gd name="connsiteX578" fmla="*/ 1784006 w 12183871"/>
              <a:gd name="connsiteY578" fmla="*/ 631726 h 1328385"/>
              <a:gd name="connsiteX579" fmla="*/ 1784006 w 12183871"/>
              <a:gd name="connsiteY579" fmla="*/ 631726 h 1328385"/>
              <a:gd name="connsiteX580" fmla="*/ 857504 w 12183871"/>
              <a:gd name="connsiteY580" fmla="*/ 631726 h 1328385"/>
              <a:gd name="connsiteX581" fmla="*/ 857504 w 12183871"/>
              <a:gd name="connsiteY581" fmla="*/ 678417 h 1328385"/>
              <a:gd name="connsiteX582" fmla="*/ 863555 w 12183871"/>
              <a:gd name="connsiteY582" fmla="*/ 678417 h 1328385"/>
              <a:gd name="connsiteX583" fmla="*/ 863555 w 12183871"/>
              <a:gd name="connsiteY583" fmla="*/ 631726 h 1328385"/>
              <a:gd name="connsiteX584" fmla="*/ 857504 w 12183871"/>
              <a:gd name="connsiteY584" fmla="*/ 631726 h 1328385"/>
              <a:gd name="connsiteX585" fmla="*/ 857504 w 12183871"/>
              <a:gd name="connsiteY585" fmla="*/ 631726 h 1328385"/>
              <a:gd name="connsiteX586" fmla="*/ 857504 w 12183871"/>
              <a:gd name="connsiteY586" fmla="*/ 631726 h 1328385"/>
              <a:gd name="connsiteX587" fmla="*/ 9938195 w 12183871"/>
              <a:gd name="connsiteY587" fmla="*/ 623598 h 1328385"/>
              <a:gd name="connsiteX588" fmla="*/ 9938195 w 12183871"/>
              <a:gd name="connsiteY588" fmla="*/ 637777 h 1328385"/>
              <a:gd name="connsiteX589" fmla="*/ 9944247 w 12183871"/>
              <a:gd name="connsiteY589" fmla="*/ 637777 h 1328385"/>
              <a:gd name="connsiteX590" fmla="*/ 9944247 w 12183871"/>
              <a:gd name="connsiteY590" fmla="*/ 623598 h 1328385"/>
              <a:gd name="connsiteX591" fmla="*/ 9938195 w 12183871"/>
              <a:gd name="connsiteY591" fmla="*/ 623598 h 1328385"/>
              <a:gd name="connsiteX592" fmla="*/ 9938195 w 12183871"/>
              <a:gd name="connsiteY592" fmla="*/ 623598 h 1328385"/>
              <a:gd name="connsiteX593" fmla="*/ 9938195 w 12183871"/>
              <a:gd name="connsiteY593" fmla="*/ 623598 h 1328385"/>
              <a:gd name="connsiteX594" fmla="*/ 8887697 w 12183871"/>
              <a:gd name="connsiteY594" fmla="*/ 623598 h 1328385"/>
              <a:gd name="connsiteX595" fmla="*/ 8887697 w 12183871"/>
              <a:gd name="connsiteY595" fmla="*/ 649969 h 1328385"/>
              <a:gd name="connsiteX596" fmla="*/ 8885710 w 12183871"/>
              <a:gd name="connsiteY596" fmla="*/ 674353 h 1328385"/>
              <a:gd name="connsiteX597" fmla="*/ 8887697 w 12183871"/>
              <a:gd name="connsiteY597" fmla="*/ 696660 h 1328385"/>
              <a:gd name="connsiteX598" fmla="*/ 8895825 w 12183871"/>
              <a:gd name="connsiteY598" fmla="*/ 712916 h 1328385"/>
              <a:gd name="connsiteX599" fmla="*/ 8895825 w 12183871"/>
              <a:gd name="connsiteY599" fmla="*/ 690609 h 1328385"/>
              <a:gd name="connsiteX600" fmla="*/ 8895825 w 12183871"/>
              <a:gd name="connsiteY600" fmla="*/ 664238 h 1328385"/>
              <a:gd name="connsiteX601" fmla="*/ 8895825 w 12183871"/>
              <a:gd name="connsiteY601" fmla="*/ 641931 h 1328385"/>
              <a:gd name="connsiteX602" fmla="*/ 8887697 w 12183871"/>
              <a:gd name="connsiteY602" fmla="*/ 623598 h 1328385"/>
              <a:gd name="connsiteX603" fmla="*/ 8887697 w 12183871"/>
              <a:gd name="connsiteY603" fmla="*/ 623598 h 1328385"/>
              <a:gd name="connsiteX604" fmla="*/ 8887697 w 12183871"/>
              <a:gd name="connsiteY604" fmla="*/ 623598 h 1328385"/>
              <a:gd name="connsiteX605" fmla="*/ 7093487 w 12183871"/>
              <a:gd name="connsiteY605" fmla="*/ 623598 h 1328385"/>
              <a:gd name="connsiteX606" fmla="*/ 7089422 w 12183871"/>
              <a:gd name="connsiteY606" fmla="*/ 649969 h 1328385"/>
              <a:gd name="connsiteX607" fmla="*/ 7093487 w 12183871"/>
              <a:gd name="connsiteY607" fmla="*/ 678417 h 1328385"/>
              <a:gd name="connsiteX608" fmla="*/ 7099537 w 12183871"/>
              <a:gd name="connsiteY608" fmla="*/ 696660 h 1328385"/>
              <a:gd name="connsiteX609" fmla="*/ 7099537 w 12183871"/>
              <a:gd name="connsiteY609" fmla="*/ 672276 h 1328385"/>
              <a:gd name="connsiteX610" fmla="*/ 7099537 w 12183871"/>
              <a:gd name="connsiteY610" fmla="*/ 641841 h 1328385"/>
              <a:gd name="connsiteX611" fmla="*/ 7093487 w 12183871"/>
              <a:gd name="connsiteY611" fmla="*/ 623598 h 1328385"/>
              <a:gd name="connsiteX612" fmla="*/ 7093487 w 12183871"/>
              <a:gd name="connsiteY612" fmla="*/ 623598 h 1328385"/>
              <a:gd name="connsiteX613" fmla="*/ 7093487 w 12183871"/>
              <a:gd name="connsiteY613" fmla="*/ 623598 h 1328385"/>
              <a:gd name="connsiteX614" fmla="*/ 6774508 w 12183871"/>
              <a:gd name="connsiteY614" fmla="*/ 623598 h 1328385"/>
              <a:gd name="connsiteX615" fmla="*/ 6772521 w 12183871"/>
              <a:gd name="connsiteY615" fmla="*/ 678417 h 1328385"/>
              <a:gd name="connsiteX616" fmla="*/ 6768457 w 12183871"/>
              <a:gd name="connsiteY616" fmla="*/ 737300 h 1328385"/>
              <a:gd name="connsiteX617" fmla="*/ 6768457 w 12183871"/>
              <a:gd name="connsiteY617" fmla="*/ 796183 h 1328385"/>
              <a:gd name="connsiteX618" fmla="*/ 6774508 w 12183871"/>
              <a:gd name="connsiteY618" fmla="*/ 853079 h 1328385"/>
              <a:gd name="connsiteX619" fmla="*/ 6774508 w 12183871"/>
              <a:gd name="connsiteY619" fmla="*/ 877463 h 1328385"/>
              <a:gd name="connsiteX620" fmla="*/ 6774508 w 12183871"/>
              <a:gd name="connsiteY620" fmla="*/ 903833 h 1328385"/>
              <a:gd name="connsiteX621" fmla="*/ 6782636 w 12183871"/>
              <a:gd name="connsiteY621" fmla="*/ 926140 h 1328385"/>
              <a:gd name="connsiteX622" fmla="*/ 6782636 w 12183871"/>
              <a:gd name="connsiteY622" fmla="*/ 875385 h 1328385"/>
              <a:gd name="connsiteX623" fmla="*/ 6790764 w 12183871"/>
              <a:gd name="connsiteY623" fmla="*/ 875385 h 1328385"/>
              <a:gd name="connsiteX624" fmla="*/ 6790764 w 12183871"/>
              <a:gd name="connsiteY624" fmla="*/ 867257 h 1328385"/>
              <a:gd name="connsiteX625" fmla="*/ 6782636 w 12183871"/>
              <a:gd name="connsiteY625" fmla="*/ 867257 h 1328385"/>
              <a:gd name="connsiteX626" fmla="*/ 6790764 w 12183871"/>
              <a:gd name="connsiteY626" fmla="*/ 834745 h 1328385"/>
              <a:gd name="connsiteX627" fmla="*/ 6782636 w 12183871"/>
              <a:gd name="connsiteY627" fmla="*/ 834745 h 1328385"/>
              <a:gd name="connsiteX628" fmla="*/ 6782636 w 12183871"/>
              <a:gd name="connsiteY628" fmla="*/ 696750 h 1328385"/>
              <a:gd name="connsiteX629" fmla="*/ 6782636 w 12183871"/>
              <a:gd name="connsiteY629" fmla="*/ 668302 h 1328385"/>
              <a:gd name="connsiteX630" fmla="*/ 6782636 w 12183871"/>
              <a:gd name="connsiteY630" fmla="*/ 641931 h 1328385"/>
              <a:gd name="connsiteX631" fmla="*/ 6774508 w 12183871"/>
              <a:gd name="connsiteY631" fmla="*/ 623598 h 1328385"/>
              <a:gd name="connsiteX632" fmla="*/ 6774508 w 12183871"/>
              <a:gd name="connsiteY632" fmla="*/ 623598 h 1328385"/>
              <a:gd name="connsiteX633" fmla="*/ 6774508 w 12183871"/>
              <a:gd name="connsiteY633" fmla="*/ 623598 h 1328385"/>
              <a:gd name="connsiteX634" fmla="*/ 4986348 w 12183871"/>
              <a:gd name="connsiteY634" fmla="*/ 623598 h 1328385"/>
              <a:gd name="connsiteX635" fmla="*/ 4986348 w 12183871"/>
              <a:gd name="connsiteY635" fmla="*/ 678417 h 1328385"/>
              <a:gd name="connsiteX636" fmla="*/ 4994476 w 12183871"/>
              <a:gd name="connsiteY636" fmla="*/ 678417 h 1328385"/>
              <a:gd name="connsiteX637" fmla="*/ 4994476 w 12183871"/>
              <a:gd name="connsiteY637" fmla="*/ 623598 h 1328385"/>
              <a:gd name="connsiteX638" fmla="*/ 4986348 w 12183871"/>
              <a:gd name="connsiteY638" fmla="*/ 623598 h 1328385"/>
              <a:gd name="connsiteX639" fmla="*/ 4986348 w 12183871"/>
              <a:gd name="connsiteY639" fmla="*/ 623598 h 1328385"/>
              <a:gd name="connsiteX640" fmla="*/ 4986348 w 12183871"/>
              <a:gd name="connsiteY640" fmla="*/ 623598 h 1328385"/>
              <a:gd name="connsiteX641" fmla="*/ 2379427 w 12183871"/>
              <a:gd name="connsiteY641" fmla="*/ 623598 h 1328385"/>
              <a:gd name="connsiteX642" fmla="*/ 2379427 w 12183871"/>
              <a:gd name="connsiteY642" fmla="*/ 637777 h 1328385"/>
              <a:gd name="connsiteX643" fmla="*/ 2385478 w 12183871"/>
              <a:gd name="connsiteY643" fmla="*/ 637777 h 1328385"/>
              <a:gd name="connsiteX644" fmla="*/ 2385478 w 12183871"/>
              <a:gd name="connsiteY644" fmla="*/ 623598 h 1328385"/>
              <a:gd name="connsiteX645" fmla="*/ 2379427 w 12183871"/>
              <a:gd name="connsiteY645" fmla="*/ 623598 h 1328385"/>
              <a:gd name="connsiteX646" fmla="*/ 2379427 w 12183871"/>
              <a:gd name="connsiteY646" fmla="*/ 623598 h 1328385"/>
              <a:gd name="connsiteX647" fmla="*/ 2379427 w 12183871"/>
              <a:gd name="connsiteY647" fmla="*/ 623598 h 1328385"/>
              <a:gd name="connsiteX648" fmla="*/ 1328928 w 12183871"/>
              <a:gd name="connsiteY648" fmla="*/ 623598 h 1328385"/>
              <a:gd name="connsiteX649" fmla="*/ 1328928 w 12183871"/>
              <a:gd name="connsiteY649" fmla="*/ 649969 h 1328385"/>
              <a:gd name="connsiteX650" fmla="*/ 1326941 w 12183871"/>
              <a:gd name="connsiteY650" fmla="*/ 674353 h 1328385"/>
              <a:gd name="connsiteX651" fmla="*/ 1328928 w 12183871"/>
              <a:gd name="connsiteY651" fmla="*/ 696660 h 1328385"/>
              <a:gd name="connsiteX652" fmla="*/ 1337056 w 12183871"/>
              <a:gd name="connsiteY652" fmla="*/ 712916 h 1328385"/>
              <a:gd name="connsiteX653" fmla="*/ 1337056 w 12183871"/>
              <a:gd name="connsiteY653" fmla="*/ 690609 h 1328385"/>
              <a:gd name="connsiteX654" fmla="*/ 1337056 w 12183871"/>
              <a:gd name="connsiteY654" fmla="*/ 664238 h 1328385"/>
              <a:gd name="connsiteX655" fmla="*/ 1337056 w 12183871"/>
              <a:gd name="connsiteY655" fmla="*/ 641931 h 1328385"/>
              <a:gd name="connsiteX656" fmla="*/ 1328928 w 12183871"/>
              <a:gd name="connsiteY656" fmla="*/ 623598 h 1328385"/>
              <a:gd name="connsiteX657" fmla="*/ 1328928 w 12183871"/>
              <a:gd name="connsiteY657" fmla="*/ 623598 h 1328385"/>
              <a:gd name="connsiteX658" fmla="*/ 1328928 w 12183871"/>
              <a:gd name="connsiteY658" fmla="*/ 623598 h 1328385"/>
              <a:gd name="connsiteX659" fmla="*/ 10657524 w 12183871"/>
              <a:gd name="connsiteY659" fmla="*/ 615470 h 1328385"/>
              <a:gd name="connsiteX660" fmla="*/ 10657524 w 12183871"/>
              <a:gd name="connsiteY660" fmla="*/ 737390 h 1328385"/>
              <a:gd name="connsiteX661" fmla="*/ 10669715 w 12183871"/>
              <a:gd name="connsiteY661" fmla="*/ 737390 h 1328385"/>
              <a:gd name="connsiteX662" fmla="*/ 10669715 w 12183871"/>
              <a:gd name="connsiteY662" fmla="*/ 745518 h 1328385"/>
              <a:gd name="connsiteX663" fmla="*/ 10657524 w 12183871"/>
              <a:gd name="connsiteY663" fmla="*/ 745518 h 1328385"/>
              <a:gd name="connsiteX664" fmla="*/ 10657524 w 12183871"/>
              <a:gd name="connsiteY664" fmla="*/ 771889 h 1328385"/>
              <a:gd name="connsiteX665" fmla="*/ 10661588 w 12183871"/>
              <a:gd name="connsiteY665" fmla="*/ 800337 h 1328385"/>
              <a:gd name="connsiteX666" fmla="*/ 10669715 w 12183871"/>
              <a:gd name="connsiteY666" fmla="*/ 818580 h 1328385"/>
              <a:gd name="connsiteX667" fmla="*/ 10669715 w 12183871"/>
              <a:gd name="connsiteY667" fmla="*/ 844951 h 1328385"/>
              <a:gd name="connsiteX668" fmla="*/ 10669715 w 12183871"/>
              <a:gd name="connsiteY668" fmla="*/ 871321 h 1328385"/>
              <a:gd name="connsiteX669" fmla="*/ 10675767 w 12183871"/>
              <a:gd name="connsiteY669" fmla="*/ 893628 h 1328385"/>
              <a:gd name="connsiteX670" fmla="*/ 10675767 w 12183871"/>
              <a:gd name="connsiteY670" fmla="*/ 840796 h 1328385"/>
              <a:gd name="connsiteX671" fmla="*/ 10675767 w 12183871"/>
              <a:gd name="connsiteY671" fmla="*/ 785977 h 1328385"/>
              <a:gd name="connsiteX672" fmla="*/ 10675767 w 12183871"/>
              <a:gd name="connsiteY672" fmla="*/ 733326 h 1328385"/>
              <a:gd name="connsiteX673" fmla="*/ 10669715 w 12183871"/>
              <a:gd name="connsiteY673" fmla="*/ 690699 h 1328385"/>
              <a:gd name="connsiteX674" fmla="*/ 10665652 w 12183871"/>
              <a:gd name="connsiteY674" fmla="*/ 660264 h 1328385"/>
              <a:gd name="connsiteX675" fmla="*/ 10665652 w 12183871"/>
              <a:gd name="connsiteY675" fmla="*/ 633894 h 1328385"/>
              <a:gd name="connsiteX676" fmla="*/ 10657524 w 12183871"/>
              <a:gd name="connsiteY676" fmla="*/ 615470 h 1328385"/>
              <a:gd name="connsiteX677" fmla="*/ 10657524 w 12183871"/>
              <a:gd name="connsiteY677" fmla="*/ 615470 h 1328385"/>
              <a:gd name="connsiteX678" fmla="*/ 10657524 w 12183871"/>
              <a:gd name="connsiteY678" fmla="*/ 615470 h 1328385"/>
              <a:gd name="connsiteX679" fmla="*/ 3098665 w 12183871"/>
              <a:gd name="connsiteY679" fmla="*/ 615470 h 1328385"/>
              <a:gd name="connsiteX680" fmla="*/ 3098665 w 12183871"/>
              <a:gd name="connsiteY680" fmla="*/ 737390 h 1328385"/>
              <a:gd name="connsiteX681" fmla="*/ 3110857 w 12183871"/>
              <a:gd name="connsiteY681" fmla="*/ 737390 h 1328385"/>
              <a:gd name="connsiteX682" fmla="*/ 3110857 w 12183871"/>
              <a:gd name="connsiteY682" fmla="*/ 745518 h 1328385"/>
              <a:gd name="connsiteX683" fmla="*/ 3098665 w 12183871"/>
              <a:gd name="connsiteY683" fmla="*/ 745518 h 1328385"/>
              <a:gd name="connsiteX684" fmla="*/ 3098665 w 12183871"/>
              <a:gd name="connsiteY684" fmla="*/ 771889 h 1328385"/>
              <a:gd name="connsiteX685" fmla="*/ 3102729 w 12183871"/>
              <a:gd name="connsiteY685" fmla="*/ 800337 h 1328385"/>
              <a:gd name="connsiteX686" fmla="*/ 3110857 w 12183871"/>
              <a:gd name="connsiteY686" fmla="*/ 818580 h 1328385"/>
              <a:gd name="connsiteX687" fmla="*/ 3110857 w 12183871"/>
              <a:gd name="connsiteY687" fmla="*/ 844951 h 1328385"/>
              <a:gd name="connsiteX688" fmla="*/ 3110857 w 12183871"/>
              <a:gd name="connsiteY688" fmla="*/ 871321 h 1328385"/>
              <a:gd name="connsiteX689" fmla="*/ 3116908 w 12183871"/>
              <a:gd name="connsiteY689" fmla="*/ 893628 h 1328385"/>
              <a:gd name="connsiteX690" fmla="*/ 3116908 w 12183871"/>
              <a:gd name="connsiteY690" fmla="*/ 840796 h 1328385"/>
              <a:gd name="connsiteX691" fmla="*/ 3116908 w 12183871"/>
              <a:gd name="connsiteY691" fmla="*/ 785977 h 1328385"/>
              <a:gd name="connsiteX692" fmla="*/ 3116908 w 12183871"/>
              <a:gd name="connsiteY692" fmla="*/ 733326 h 1328385"/>
              <a:gd name="connsiteX693" fmla="*/ 3110857 w 12183871"/>
              <a:gd name="connsiteY693" fmla="*/ 690699 h 1328385"/>
              <a:gd name="connsiteX694" fmla="*/ 3106793 w 12183871"/>
              <a:gd name="connsiteY694" fmla="*/ 660264 h 1328385"/>
              <a:gd name="connsiteX695" fmla="*/ 3106793 w 12183871"/>
              <a:gd name="connsiteY695" fmla="*/ 633894 h 1328385"/>
              <a:gd name="connsiteX696" fmla="*/ 3098665 w 12183871"/>
              <a:gd name="connsiteY696" fmla="*/ 615470 h 1328385"/>
              <a:gd name="connsiteX697" fmla="*/ 3098665 w 12183871"/>
              <a:gd name="connsiteY697" fmla="*/ 615470 h 1328385"/>
              <a:gd name="connsiteX698" fmla="*/ 3098665 w 12183871"/>
              <a:gd name="connsiteY698" fmla="*/ 615470 h 1328385"/>
              <a:gd name="connsiteX699" fmla="*/ 11766906 w 12183871"/>
              <a:gd name="connsiteY699" fmla="*/ 609419 h 1328385"/>
              <a:gd name="connsiteX700" fmla="*/ 11766906 w 12183871"/>
              <a:gd name="connsiteY700" fmla="*/ 623598 h 1328385"/>
              <a:gd name="connsiteX701" fmla="*/ 11772956 w 12183871"/>
              <a:gd name="connsiteY701" fmla="*/ 623598 h 1328385"/>
              <a:gd name="connsiteX702" fmla="*/ 11772956 w 12183871"/>
              <a:gd name="connsiteY702" fmla="*/ 609419 h 1328385"/>
              <a:gd name="connsiteX703" fmla="*/ 11766906 w 12183871"/>
              <a:gd name="connsiteY703" fmla="*/ 609419 h 1328385"/>
              <a:gd name="connsiteX704" fmla="*/ 11766906 w 12183871"/>
              <a:gd name="connsiteY704" fmla="*/ 609419 h 1328385"/>
              <a:gd name="connsiteX705" fmla="*/ 11766906 w 12183871"/>
              <a:gd name="connsiteY705" fmla="*/ 609419 h 1328385"/>
              <a:gd name="connsiteX706" fmla="*/ 9513553 w 12183871"/>
              <a:gd name="connsiteY706" fmla="*/ 609419 h 1328385"/>
              <a:gd name="connsiteX707" fmla="*/ 9537937 w 12183871"/>
              <a:gd name="connsiteY707" fmla="*/ 759697 h 1328385"/>
              <a:gd name="connsiteX708" fmla="*/ 9537937 w 12183871"/>
              <a:gd name="connsiteY708" fmla="*/ 790132 h 1328385"/>
              <a:gd name="connsiteX709" fmla="*/ 9537937 w 12183871"/>
              <a:gd name="connsiteY709" fmla="*/ 814516 h 1328385"/>
              <a:gd name="connsiteX710" fmla="*/ 9546065 w 12183871"/>
              <a:gd name="connsiteY710" fmla="*/ 834836 h 1328385"/>
              <a:gd name="connsiteX711" fmla="*/ 9546065 w 12183871"/>
              <a:gd name="connsiteY711" fmla="*/ 690609 h 1328385"/>
              <a:gd name="connsiteX712" fmla="*/ 9531886 w 12183871"/>
              <a:gd name="connsiteY712" fmla="*/ 678417 h 1328385"/>
              <a:gd name="connsiteX713" fmla="*/ 9531886 w 12183871"/>
              <a:gd name="connsiteY713" fmla="*/ 664238 h 1328385"/>
              <a:gd name="connsiteX714" fmla="*/ 9546065 w 12183871"/>
              <a:gd name="connsiteY714" fmla="*/ 664238 h 1328385"/>
              <a:gd name="connsiteX715" fmla="*/ 9546065 w 12183871"/>
              <a:gd name="connsiteY715" fmla="*/ 631726 h 1328385"/>
              <a:gd name="connsiteX716" fmla="*/ 9537937 w 12183871"/>
              <a:gd name="connsiteY716" fmla="*/ 631726 h 1328385"/>
              <a:gd name="connsiteX717" fmla="*/ 9537937 w 12183871"/>
              <a:gd name="connsiteY717" fmla="*/ 623598 h 1328385"/>
              <a:gd name="connsiteX718" fmla="*/ 9546065 w 12183871"/>
              <a:gd name="connsiteY718" fmla="*/ 623598 h 1328385"/>
              <a:gd name="connsiteX719" fmla="*/ 9546065 w 12183871"/>
              <a:gd name="connsiteY719" fmla="*/ 609419 h 1328385"/>
              <a:gd name="connsiteX720" fmla="*/ 9513553 w 12183871"/>
              <a:gd name="connsiteY720" fmla="*/ 609419 h 1328385"/>
              <a:gd name="connsiteX721" fmla="*/ 9513553 w 12183871"/>
              <a:gd name="connsiteY721" fmla="*/ 609419 h 1328385"/>
              <a:gd name="connsiteX722" fmla="*/ 9513553 w 12183871"/>
              <a:gd name="connsiteY722" fmla="*/ 609419 h 1328385"/>
              <a:gd name="connsiteX723" fmla="*/ 4208137 w 12183871"/>
              <a:gd name="connsiteY723" fmla="*/ 609419 h 1328385"/>
              <a:gd name="connsiteX724" fmla="*/ 4208137 w 12183871"/>
              <a:gd name="connsiteY724" fmla="*/ 623598 h 1328385"/>
              <a:gd name="connsiteX725" fmla="*/ 4214188 w 12183871"/>
              <a:gd name="connsiteY725" fmla="*/ 623598 h 1328385"/>
              <a:gd name="connsiteX726" fmla="*/ 4214188 w 12183871"/>
              <a:gd name="connsiteY726" fmla="*/ 609419 h 1328385"/>
              <a:gd name="connsiteX727" fmla="*/ 4208137 w 12183871"/>
              <a:gd name="connsiteY727" fmla="*/ 609419 h 1328385"/>
              <a:gd name="connsiteX728" fmla="*/ 4208137 w 12183871"/>
              <a:gd name="connsiteY728" fmla="*/ 609419 h 1328385"/>
              <a:gd name="connsiteX729" fmla="*/ 4208137 w 12183871"/>
              <a:gd name="connsiteY729" fmla="*/ 609419 h 1328385"/>
              <a:gd name="connsiteX730" fmla="*/ 1954694 w 12183871"/>
              <a:gd name="connsiteY730" fmla="*/ 609419 h 1328385"/>
              <a:gd name="connsiteX731" fmla="*/ 1979078 w 12183871"/>
              <a:gd name="connsiteY731" fmla="*/ 759697 h 1328385"/>
              <a:gd name="connsiteX732" fmla="*/ 1979078 w 12183871"/>
              <a:gd name="connsiteY732" fmla="*/ 790132 h 1328385"/>
              <a:gd name="connsiteX733" fmla="*/ 1979078 w 12183871"/>
              <a:gd name="connsiteY733" fmla="*/ 814516 h 1328385"/>
              <a:gd name="connsiteX734" fmla="*/ 1987206 w 12183871"/>
              <a:gd name="connsiteY734" fmla="*/ 834836 h 1328385"/>
              <a:gd name="connsiteX735" fmla="*/ 1987206 w 12183871"/>
              <a:gd name="connsiteY735" fmla="*/ 690609 h 1328385"/>
              <a:gd name="connsiteX736" fmla="*/ 1973027 w 12183871"/>
              <a:gd name="connsiteY736" fmla="*/ 678417 h 1328385"/>
              <a:gd name="connsiteX737" fmla="*/ 1973027 w 12183871"/>
              <a:gd name="connsiteY737" fmla="*/ 664238 h 1328385"/>
              <a:gd name="connsiteX738" fmla="*/ 1987206 w 12183871"/>
              <a:gd name="connsiteY738" fmla="*/ 664238 h 1328385"/>
              <a:gd name="connsiteX739" fmla="*/ 1987206 w 12183871"/>
              <a:gd name="connsiteY739" fmla="*/ 631726 h 1328385"/>
              <a:gd name="connsiteX740" fmla="*/ 1979078 w 12183871"/>
              <a:gd name="connsiteY740" fmla="*/ 631726 h 1328385"/>
              <a:gd name="connsiteX741" fmla="*/ 1979078 w 12183871"/>
              <a:gd name="connsiteY741" fmla="*/ 623598 h 1328385"/>
              <a:gd name="connsiteX742" fmla="*/ 1987206 w 12183871"/>
              <a:gd name="connsiteY742" fmla="*/ 623598 h 1328385"/>
              <a:gd name="connsiteX743" fmla="*/ 1987206 w 12183871"/>
              <a:gd name="connsiteY743" fmla="*/ 609419 h 1328385"/>
              <a:gd name="connsiteX744" fmla="*/ 1954694 w 12183871"/>
              <a:gd name="connsiteY744" fmla="*/ 609419 h 1328385"/>
              <a:gd name="connsiteX745" fmla="*/ 1954694 w 12183871"/>
              <a:gd name="connsiteY745" fmla="*/ 609419 h 1328385"/>
              <a:gd name="connsiteX746" fmla="*/ 1954694 w 12183871"/>
              <a:gd name="connsiteY746" fmla="*/ 609419 h 1328385"/>
              <a:gd name="connsiteX747" fmla="*/ 10927735 w 12183871"/>
              <a:gd name="connsiteY747" fmla="*/ 601291 h 1328385"/>
              <a:gd name="connsiteX748" fmla="*/ 10927735 w 12183871"/>
              <a:gd name="connsiteY748" fmla="*/ 631726 h 1328385"/>
              <a:gd name="connsiteX749" fmla="*/ 10927735 w 12183871"/>
              <a:gd name="connsiteY749" fmla="*/ 660174 h 1328385"/>
              <a:gd name="connsiteX750" fmla="*/ 10935863 w 12183871"/>
              <a:gd name="connsiteY750" fmla="*/ 678417 h 1328385"/>
              <a:gd name="connsiteX751" fmla="*/ 10937940 w 12183871"/>
              <a:gd name="connsiteY751" fmla="*/ 649969 h 1328385"/>
              <a:gd name="connsiteX752" fmla="*/ 10935863 w 12183871"/>
              <a:gd name="connsiteY752" fmla="*/ 619534 h 1328385"/>
              <a:gd name="connsiteX753" fmla="*/ 10927735 w 12183871"/>
              <a:gd name="connsiteY753" fmla="*/ 601291 h 1328385"/>
              <a:gd name="connsiteX754" fmla="*/ 10927735 w 12183871"/>
              <a:gd name="connsiteY754" fmla="*/ 601291 h 1328385"/>
              <a:gd name="connsiteX755" fmla="*/ 10927735 w 12183871"/>
              <a:gd name="connsiteY755" fmla="*/ 601291 h 1328385"/>
              <a:gd name="connsiteX756" fmla="*/ 6173036 w 12183871"/>
              <a:gd name="connsiteY756" fmla="*/ 601291 h 1328385"/>
              <a:gd name="connsiteX757" fmla="*/ 6140524 w 12183871"/>
              <a:gd name="connsiteY757" fmla="*/ 605355 h 1328385"/>
              <a:gd name="connsiteX758" fmla="*/ 6099884 w 12183871"/>
              <a:gd name="connsiteY758" fmla="*/ 609419 h 1328385"/>
              <a:gd name="connsiteX759" fmla="*/ 6091756 w 12183871"/>
              <a:gd name="connsiteY759" fmla="*/ 641931 h 1328385"/>
              <a:gd name="connsiteX760" fmla="*/ 6087692 w 12183871"/>
              <a:gd name="connsiteY760" fmla="*/ 682571 h 1328385"/>
              <a:gd name="connsiteX761" fmla="*/ 6087692 w 12183871"/>
              <a:gd name="connsiteY761" fmla="*/ 727275 h 1328385"/>
              <a:gd name="connsiteX762" fmla="*/ 6091756 w 12183871"/>
              <a:gd name="connsiteY762" fmla="*/ 771979 h 1328385"/>
              <a:gd name="connsiteX763" fmla="*/ 6099884 w 12183871"/>
              <a:gd name="connsiteY763" fmla="*/ 771979 h 1328385"/>
              <a:gd name="connsiteX764" fmla="*/ 6099884 w 12183871"/>
              <a:gd name="connsiteY764" fmla="*/ 794286 h 1328385"/>
              <a:gd name="connsiteX765" fmla="*/ 6105934 w 12183871"/>
              <a:gd name="connsiteY765" fmla="*/ 794286 h 1328385"/>
              <a:gd name="connsiteX766" fmla="*/ 6124177 w 12183871"/>
              <a:gd name="connsiteY766" fmla="*/ 672366 h 1328385"/>
              <a:gd name="connsiteX767" fmla="*/ 6146484 w 12183871"/>
              <a:gd name="connsiteY767" fmla="*/ 672366 h 1328385"/>
              <a:gd name="connsiteX768" fmla="*/ 6142420 w 12183871"/>
              <a:gd name="connsiteY768" fmla="*/ 696750 h 1328385"/>
              <a:gd name="connsiteX769" fmla="*/ 6140433 w 12183871"/>
              <a:gd name="connsiteY769" fmla="*/ 727185 h 1328385"/>
              <a:gd name="connsiteX770" fmla="*/ 6140433 w 12183871"/>
              <a:gd name="connsiteY770" fmla="*/ 755633 h 1328385"/>
              <a:gd name="connsiteX771" fmla="*/ 6146484 w 12183871"/>
              <a:gd name="connsiteY771" fmla="*/ 777940 h 1328385"/>
              <a:gd name="connsiteX772" fmla="*/ 6150548 w 12183871"/>
              <a:gd name="connsiteY772" fmla="*/ 712916 h 1328385"/>
              <a:gd name="connsiteX773" fmla="*/ 6162740 w 12183871"/>
              <a:gd name="connsiteY773" fmla="*/ 651956 h 1328385"/>
              <a:gd name="connsiteX774" fmla="*/ 6173036 w 12183871"/>
              <a:gd name="connsiteY774" fmla="*/ 601291 h 1328385"/>
              <a:gd name="connsiteX775" fmla="*/ 6173036 w 12183871"/>
              <a:gd name="connsiteY775" fmla="*/ 601291 h 1328385"/>
              <a:gd name="connsiteX776" fmla="*/ 6173036 w 12183871"/>
              <a:gd name="connsiteY776" fmla="*/ 601291 h 1328385"/>
              <a:gd name="connsiteX777" fmla="*/ 3368966 w 12183871"/>
              <a:gd name="connsiteY777" fmla="*/ 601291 h 1328385"/>
              <a:gd name="connsiteX778" fmla="*/ 3368966 w 12183871"/>
              <a:gd name="connsiteY778" fmla="*/ 631726 h 1328385"/>
              <a:gd name="connsiteX779" fmla="*/ 3368966 w 12183871"/>
              <a:gd name="connsiteY779" fmla="*/ 660174 h 1328385"/>
              <a:gd name="connsiteX780" fmla="*/ 3377094 w 12183871"/>
              <a:gd name="connsiteY780" fmla="*/ 678417 h 1328385"/>
              <a:gd name="connsiteX781" fmla="*/ 3379171 w 12183871"/>
              <a:gd name="connsiteY781" fmla="*/ 649969 h 1328385"/>
              <a:gd name="connsiteX782" fmla="*/ 3377094 w 12183871"/>
              <a:gd name="connsiteY782" fmla="*/ 619534 h 1328385"/>
              <a:gd name="connsiteX783" fmla="*/ 3368966 w 12183871"/>
              <a:gd name="connsiteY783" fmla="*/ 601291 h 1328385"/>
              <a:gd name="connsiteX784" fmla="*/ 3368966 w 12183871"/>
              <a:gd name="connsiteY784" fmla="*/ 601291 h 1328385"/>
              <a:gd name="connsiteX785" fmla="*/ 3368966 w 12183871"/>
              <a:gd name="connsiteY785" fmla="*/ 601291 h 1328385"/>
              <a:gd name="connsiteX786" fmla="*/ 5896684 w 12183871"/>
              <a:gd name="connsiteY786" fmla="*/ 574830 h 1328385"/>
              <a:gd name="connsiteX787" fmla="*/ 5880428 w 12183871"/>
              <a:gd name="connsiteY787" fmla="*/ 731249 h 1328385"/>
              <a:gd name="connsiteX788" fmla="*/ 5888556 w 12183871"/>
              <a:gd name="connsiteY788" fmla="*/ 731249 h 1328385"/>
              <a:gd name="connsiteX789" fmla="*/ 5888556 w 12183871"/>
              <a:gd name="connsiteY789" fmla="*/ 723121 h 1328385"/>
              <a:gd name="connsiteX790" fmla="*/ 5896684 w 12183871"/>
              <a:gd name="connsiteY790" fmla="*/ 708942 h 1328385"/>
              <a:gd name="connsiteX791" fmla="*/ 5898671 w 12183871"/>
              <a:gd name="connsiteY791" fmla="*/ 682571 h 1328385"/>
              <a:gd name="connsiteX792" fmla="*/ 5902734 w 12183871"/>
              <a:gd name="connsiteY792" fmla="*/ 650059 h 1328385"/>
              <a:gd name="connsiteX793" fmla="*/ 5902734 w 12183871"/>
              <a:gd name="connsiteY793" fmla="*/ 615560 h 1328385"/>
              <a:gd name="connsiteX794" fmla="*/ 5902734 w 12183871"/>
              <a:gd name="connsiteY794" fmla="*/ 591176 h 1328385"/>
              <a:gd name="connsiteX795" fmla="*/ 5896684 w 12183871"/>
              <a:gd name="connsiteY795" fmla="*/ 574830 h 1328385"/>
              <a:gd name="connsiteX796" fmla="*/ 5896684 w 12183871"/>
              <a:gd name="connsiteY796" fmla="*/ 574830 h 1328385"/>
              <a:gd name="connsiteX797" fmla="*/ 5896684 w 12183871"/>
              <a:gd name="connsiteY797" fmla="*/ 574830 h 1328385"/>
              <a:gd name="connsiteX798" fmla="*/ 11754713 w 12183871"/>
              <a:gd name="connsiteY798" fmla="*/ 568779 h 1328385"/>
              <a:gd name="connsiteX799" fmla="*/ 11754713 w 12183871"/>
              <a:gd name="connsiteY799" fmla="*/ 582958 h 1328385"/>
              <a:gd name="connsiteX800" fmla="*/ 11766906 w 12183871"/>
              <a:gd name="connsiteY800" fmla="*/ 582958 h 1328385"/>
              <a:gd name="connsiteX801" fmla="*/ 11766906 w 12183871"/>
              <a:gd name="connsiteY801" fmla="*/ 568779 h 1328385"/>
              <a:gd name="connsiteX802" fmla="*/ 11754713 w 12183871"/>
              <a:gd name="connsiteY802" fmla="*/ 568779 h 1328385"/>
              <a:gd name="connsiteX803" fmla="*/ 11754713 w 12183871"/>
              <a:gd name="connsiteY803" fmla="*/ 568779 h 1328385"/>
              <a:gd name="connsiteX804" fmla="*/ 11754713 w 12183871"/>
              <a:gd name="connsiteY804" fmla="*/ 568779 h 1328385"/>
              <a:gd name="connsiteX805" fmla="*/ 4195945 w 12183871"/>
              <a:gd name="connsiteY805" fmla="*/ 568779 h 1328385"/>
              <a:gd name="connsiteX806" fmla="*/ 4195945 w 12183871"/>
              <a:gd name="connsiteY806" fmla="*/ 582958 h 1328385"/>
              <a:gd name="connsiteX807" fmla="*/ 4208137 w 12183871"/>
              <a:gd name="connsiteY807" fmla="*/ 582958 h 1328385"/>
              <a:gd name="connsiteX808" fmla="*/ 4208137 w 12183871"/>
              <a:gd name="connsiteY808" fmla="*/ 568779 h 1328385"/>
              <a:gd name="connsiteX809" fmla="*/ 4195945 w 12183871"/>
              <a:gd name="connsiteY809" fmla="*/ 568779 h 1328385"/>
              <a:gd name="connsiteX810" fmla="*/ 4195945 w 12183871"/>
              <a:gd name="connsiteY810" fmla="*/ 568779 h 1328385"/>
              <a:gd name="connsiteX811" fmla="*/ 4195945 w 12183871"/>
              <a:gd name="connsiteY811" fmla="*/ 568779 h 1328385"/>
              <a:gd name="connsiteX812" fmla="*/ 7784367 w 12183871"/>
              <a:gd name="connsiteY812" fmla="*/ 556587 h 1328385"/>
              <a:gd name="connsiteX813" fmla="*/ 7784367 w 12183871"/>
              <a:gd name="connsiteY813" fmla="*/ 696750 h 1328385"/>
              <a:gd name="connsiteX814" fmla="*/ 7790417 w 12183871"/>
              <a:gd name="connsiteY814" fmla="*/ 696750 h 1328385"/>
              <a:gd name="connsiteX815" fmla="*/ 7790417 w 12183871"/>
              <a:gd name="connsiteY815" fmla="*/ 723121 h 1328385"/>
              <a:gd name="connsiteX816" fmla="*/ 7798545 w 12183871"/>
              <a:gd name="connsiteY816" fmla="*/ 723121 h 1328385"/>
              <a:gd name="connsiteX817" fmla="*/ 7798545 w 12183871"/>
              <a:gd name="connsiteY817" fmla="*/ 759697 h 1328385"/>
              <a:gd name="connsiteX818" fmla="*/ 7806673 w 12183871"/>
              <a:gd name="connsiteY818" fmla="*/ 759697 h 1328385"/>
              <a:gd name="connsiteX819" fmla="*/ 7806673 w 12183871"/>
              <a:gd name="connsiteY819" fmla="*/ 812529 h 1328385"/>
              <a:gd name="connsiteX820" fmla="*/ 7812724 w 12183871"/>
              <a:gd name="connsiteY820" fmla="*/ 812529 h 1328385"/>
              <a:gd name="connsiteX821" fmla="*/ 7816788 w 12183871"/>
              <a:gd name="connsiteY821" fmla="*/ 767825 h 1328385"/>
              <a:gd name="connsiteX822" fmla="*/ 7812724 w 12183871"/>
              <a:gd name="connsiteY822" fmla="*/ 719057 h 1328385"/>
              <a:gd name="connsiteX823" fmla="*/ 7812724 w 12183871"/>
              <a:gd name="connsiteY823" fmla="*/ 668302 h 1328385"/>
              <a:gd name="connsiteX824" fmla="*/ 7806673 w 12183871"/>
              <a:gd name="connsiteY824" fmla="*/ 623598 h 1328385"/>
              <a:gd name="connsiteX825" fmla="*/ 7798545 w 12183871"/>
              <a:gd name="connsiteY825" fmla="*/ 582958 h 1328385"/>
              <a:gd name="connsiteX826" fmla="*/ 7784367 w 12183871"/>
              <a:gd name="connsiteY826" fmla="*/ 556587 h 1328385"/>
              <a:gd name="connsiteX827" fmla="*/ 7784367 w 12183871"/>
              <a:gd name="connsiteY827" fmla="*/ 556587 h 1328385"/>
              <a:gd name="connsiteX828" fmla="*/ 7784367 w 12183871"/>
              <a:gd name="connsiteY828" fmla="*/ 556587 h 1328385"/>
              <a:gd name="connsiteX829" fmla="*/ 6790764 w 12183871"/>
              <a:gd name="connsiteY829" fmla="*/ 556587 h 1328385"/>
              <a:gd name="connsiteX830" fmla="*/ 6792751 w 12183871"/>
              <a:gd name="connsiteY830" fmla="*/ 574830 h 1328385"/>
              <a:gd name="connsiteX831" fmla="*/ 6796814 w 12183871"/>
              <a:gd name="connsiteY831" fmla="*/ 605265 h 1328385"/>
              <a:gd name="connsiteX832" fmla="*/ 6804942 w 12183871"/>
              <a:gd name="connsiteY832" fmla="*/ 633713 h 1328385"/>
              <a:gd name="connsiteX833" fmla="*/ 6809007 w 12183871"/>
              <a:gd name="connsiteY833" fmla="*/ 660084 h 1328385"/>
              <a:gd name="connsiteX834" fmla="*/ 6815057 w 12183871"/>
              <a:gd name="connsiteY834" fmla="*/ 672276 h 1328385"/>
              <a:gd name="connsiteX835" fmla="*/ 6809007 w 12183871"/>
              <a:gd name="connsiteY835" fmla="*/ 556497 h 1328385"/>
              <a:gd name="connsiteX836" fmla="*/ 6790764 w 12183871"/>
              <a:gd name="connsiteY836" fmla="*/ 556497 h 1328385"/>
              <a:gd name="connsiteX837" fmla="*/ 6790764 w 12183871"/>
              <a:gd name="connsiteY837" fmla="*/ 556587 h 1328385"/>
              <a:gd name="connsiteX838" fmla="*/ 6790764 w 12183871"/>
              <a:gd name="connsiteY838" fmla="*/ 556587 h 1328385"/>
              <a:gd name="connsiteX839" fmla="*/ 5902734 w 12183871"/>
              <a:gd name="connsiteY839" fmla="*/ 550446 h 1328385"/>
              <a:gd name="connsiteX840" fmla="*/ 5902734 w 12183871"/>
              <a:gd name="connsiteY840" fmla="*/ 568689 h 1328385"/>
              <a:gd name="connsiteX841" fmla="*/ 5914927 w 12183871"/>
              <a:gd name="connsiteY841" fmla="*/ 568689 h 1328385"/>
              <a:gd name="connsiteX842" fmla="*/ 5914927 w 12183871"/>
              <a:gd name="connsiteY842" fmla="*/ 550446 h 1328385"/>
              <a:gd name="connsiteX843" fmla="*/ 5902734 w 12183871"/>
              <a:gd name="connsiteY843" fmla="*/ 550446 h 1328385"/>
              <a:gd name="connsiteX844" fmla="*/ 5902734 w 12183871"/>
              <a:gd name="connsiteY844" fmla="*/ 550446 h 1328385"/>
              <a:gd name="connsiteX845" fmla="*/ 5902734 w 12183871"/>
              <a:gd name="connsiteY845" fmla="*/ 550446 h 1328385"/>
              <a:gd name="connsiteX846" fmla="*/ 11748663 w 12183871"/>
              <a:gd name="connsiteY846" fmla="*/ 542318 h 1328385"/>
              <a:gd name="connsiteX847" fmla="*/ 11748663 w 12183871"/>
              <a:gd name="connsiteY847" fmla="*/ 556497 h 1328385"/>
              <a:gd name="connsiteX848" fmla="*/ 11754804 w 12183871"/>
              <a:gd name="connsiteY848" fmla="*/ 556497 h 1328385"/>
              <a:gd name="connsiteX849" fmla="*/ 11754804 w 12183871"/>
              <a:gd name="connsiteY849" fmla="*/ 542318 h 1328385"/>
              <a:gd name="connsiteX850" fmla="*/ 11748663 w 12183871"/>
              <a:gd name="connsiteY850" fmla="*/ 542318 h 1328385"/>
              <a:gd name="connsiteX851" fmla="*/ 11748663 w 12183871"/>
              <a:gd name="connsiteY851" fmla="*/ 542318 h 1328385"/>
              <a:gd name="connsiteX852" fmla="*/ 11748663 w 12183871"/>
              <a:gd name="connsiteY852" fmla="*/ 542318 h 1328385"/>
              <a:gd name="connsiteX853" fmla="*/ 4189803 w 12183871"/>
              <a:gd name="connsiteY853" fmla="*/ 542318 h 1328385"/>
              <a:gd name="connsiteX854" fmla="*/ 4189803 w 12183871"/>
              <a:gd name="connsiteY854" fmla="*/ 556497 h 1328385"/>
              <a:gd name="connsiteX855" fmla="*/ 4195855 w 12183871"/>
              <a:gd name="connsiteY855" fmla="*/ 556497 h 1328385"/>
              <a:gd name="connsiteX856" fmla="*/ 4195855 w 12183871"/>
              <a:gd name="connsiteY856" fmla="*/ 542318 h 1328385"/>
              <a:gd name="connsiteX857" fmla="*/ 4189803 w 12183871"/>
              <a:gd name="connsiteY857" fmla="*/ 542318 h 1328385"/>
              <a:gd name="connsiteX858" fmla="*/ 4189803 w 12183871"/>
              <a:gd name="connsiteY858" fmla="*/ 542318 h 1328385"/>
              <a:gd name="connsiteX859" fmla="*/ 4189803 w 12183871"/>
              <a:gd name="connsiteY859" fmla="*/ 542318 h 1328385"/>
              <a:gd name="connsiteX860" fmla="*/ 11691767 w 12183871"/>
              <a:gd name="connsiteY860" fmla="*/ 534190 h 1328385"/>
              <a:gd name="connsiteX861" fmla="*/ 11691767 w 12183871"/>
              <a:gd name="connsiteY861" fmla="*/ 550446 h 1328385"/>
              <a:gd name="connsiteX862" fmla="*/ 11699895 w 12183871"/>
              <a:gd name="connsiteY862" fmla="*/ 550446 h 1328385"/>
              <a:gd name="connsiteX863" fmla="*/ 11699895 w 12183871"/>
              <a:gd name="connsiteY863" fmla="*/ 534190 h 1328385"/>
              <a:gd name="connsiteX864" fmla="*/ 11691767 w 12183871"/>
              <a:gd name="connsiteY864" fmla="*/ 534190 h 1328385"/>
              <a:gd name="connsiteX865" fmla="*/ 11691767 w 12183871"/>
              <a:gd name="connsiteY865" fmla="*/ 534190 h 1328385"/>
              <a:gd name="connsiteX866" fmla="*/ 11691767 w 12183871"/>
              <a:gd name="connsiteY866" fmla="*/ 534190 h 1328385"/>
              <a:gd name="connsiteX867" fmla="*/ 4742508 w 12183871"/>
              <a:gd name="connsiteY867" fmla="*/ 534190 h 1328385"/>
              <a:gd name="connsiteX868" fmla="*/ 4740431 w 12183871"/>
              <a:gd name="connsiteY868" fmla="*/ 568689 h 1328385"/>
              <a:gd name="connsiteX869" fmla="*/ 4740431 w 12183871"/>
              <a:gd name="connsiteY869" fmla="*/ 597137 h 1328385"/>
              <a:gd name="connsiteX870" fmla="*/ 4750545 w 12183871"/>
              <a:gd name="connsiteY870" fmla="*/ 631636 h 1328385"/>
              <a:gd name="connsiteX871" fmla="*/ 4750545 w 12183871"/>
              <a:gd name="connsiteY871" fmla="*/ 664148 h 1328385"/>
              <a:gd name="connsiteX872" fmla="*/ 4758673 w 12183871"/>
              <a:gd name="connsiteY872" fmla="*/ 664148 h 1328385"/>
              <a:gd name="connsiteX873" fmla="*/ 4758673 w 12183871"/>
              <a:gd name="connsiteY873" fmla="*/ 631636 h 1328385"/>
              <a:gd name="connsiteX874" fmla="*/ 4754609 w 12183871"/>
              <a:gd name="connsiteY874" fmla="*/ 593073 h 1328385"/>
              <a:gd name="connsiteX875" fmla="*/ 4750545 w 12183871"/>
              <a:gd name="connsiteY875" fmla="*/ 556497 h 1328385"/>
              <a:gd name="connsiteX876" fmla="*/ 4742508 w 12183871"/>
              <a:gd name="connsiteY876" fmla="*/ 534190 h 1328385"/>
              <a:gd name="connsiteX877" fmla="*/ 4742508 w 12183871"/>
              <a:gd name="connsiteY877" fmla="*/ 534190 h 1328385"/>
              <a:gd name="connsiteX878" fmla="*/ 4742508 w 12183871"/>
              <a:gd name="connsiteY878" fmla="*/ 534190 h 1328385"/>
              <a:gd name="connsiteX879" fmla="*/ 4132998 w 12183871"/>
              <a:gd name="connsiteY879" fmla="*/ 534190 h 1328385"/>
              <a:gd name="connsiteX880" fmla="*/ 4132998 w 12183871"/>
              <a:gd name="connsiteY880" fmla="*/ 550446 h 1328385"/>
              <a:gd name="connsiteX881" fmla="*/ 4141126 w 12183871"/>
              <a:gd name="connsiteY881" fmla="*/ 550446 h 1328385"/>
              <a:gd name="connsiteX882" fmla="*/ 4141126 w 12183871"/>
              <a:gd name="connsiteY882" fmla="*/ 534190 h 1328385"/>
              <a:gd name="connsiteX883" fmla="*/ 4132998 w 12183871"/>
              <a:gd name="connsiteY883" fmla="*/ 534190 h 1328385"/>
              <a:gd name="connsiteX884" fmla="*/ 4132998 w 12183871"/>
              <a:gd name="connsiteY884" fmla="*/ 534190 h 1328385"/>
              <a:gd name="connsiteX885" fmla="*/ 4132998 w 12183871"/>
              <a:gd name="connsiteY885" fmla="*/ 534190 h 1328385"/>
              <a:gd name="connsiteX886" fmla="*/ 6971567 w 12183871"/>
              <a:gd name="connsiteY886" fmla="*/ 501678 h 1328385"/>
              <a:gd name="connsiteX887" fmla="*/ 6967502 w 12183871"/>
              <a:gd name="connsiteY887" fmla="*/ 568689 h 1328385"/>
              <a:gd name="connsiteX888" fmla="*/ 6959374 w 12183871"/>
              <a:gd name="connsiteY888" fmla="*/ 633713 h 1328385"/>
              <a:gd name="connsiteX889" fmla="*/ 6959374 w 12183871"/>
              <a:gd name="connsiteY889" fmla="*/ 700724 h 1328385"/>
              <a:gd name="connsiteX890" fmla="*/ 6971567 w 12183871"/>
              <a:gd name="connsiteY890" fmla="*/ 759607 h 1328385"/>
              <a:gd name="connsiteX891" fmla="*/ 6971567 w 12183871"/>
              <a:gd name="connsiteY891" fmla="*/ 826617 h 1328385"/>
              <a:gd name="connsiteX892" fmla="*/ 6977617 w 12183871"/>
              <a:gd name="connsiteY892" fmla="*/ 826617 h 1328385"/>
              <a:gd name="connsiteX893" fmla="*/ 6981681 w 12183871"/>
              <a:gd name="connsiteY893" fmla="*/ 773785 h 1328385"/>
              <a:gd name="connsiteX894" fmla="*/ 6985745 w 12183871"/>
              <a:gd name="connsiteY894" fmla="*/ 714903 h 1328385"/>
              <a:gd name="connsiteX895" fmla="*/ 6989809 w 12183871"/>
              <a:gd name="connsiteY895" fmla="*/ 656020 h 1328385"/>
              <a:gd name="connsiteX896" fmla="*/ 6985745 w 12183871"/>
              <a:gd name="connsiteY896" fmla="*/ 601201 h 1328385"/>
              <a:gd name="connsiteX897" fmla="*/ 6977617 w 12183871"/>
              <a:gd name="connsiteY897" fmla="*/ 550446 h 1328385"/>
              <a:gd name="connsiteX898" fmla="*/ 6977617 w 12183871"/>
              <a:gd name="connsiteY898" fmla="*/ 501678 h 1328385"/>
              <a:gd name="connsiteX899" fmla="*/ 6971567 w 12183871"/>
              <a:gd name="connsiteY899" fmla="*/ 501678 h 1328385"/>
              <a:gd name="connsiteX900" fmla="*/ 6971567 w 12183871"/>
              <a:gd name="connsiteY900" fmla="*/ 501678 h 1328385"/>
              <a:gd name="connsiteX901" fmla="*/ 6971567 w 12183871"/>
              <a:gd name="connsiteY901" fmla="*/ 501678 h 1328385"/>
              <a:gd name="connsiteX902" fmla="*/ 8603217 w 12183871"/>
              <a:gd name="connsiteY902" fmla="*/ 493550 h 1328385"/>
              <a:gd name="connsiteX903" fmla="*/ 8603217 w 12183871"/>
              <a:gd name="connsiteY903" fmla="*/ 509806 h 1328385"/>
              <a:gd name="connsiteX904" fmla="*/ 8611345 w 12183871"/>
              <a:gd name="connsiteY904" fmla="*/ 509806 h 1328385"/>
              <a:gd name="connsiteX905" fmla="*/ 8611345 w 12183871"/>
              <a:gd name="connsiteY905" fmla="*/ 493550 h 1328385"/>
              <a:gd name="connsiteX906" fmla="*/ 8603217 w 12183871"/>
              <a:gd name="connsiteY906" fmla="*/ 493550 h 1328385"/>
              <a:gd name="connsiteX907" fmla="*/ 8603217 w 12183871"/>
              <a:gd name="connsiteY907" fmla="*/ 493550 h 1328385"/>
              <a:gd name="connsiteX908" fmla="*/ 8603217 w 12183871"/>
              <a:gd name="connsiteY908" fmla="*/ 493550 h 1328385"/>
              <a:gd name="connsiteX909" fmla="*/ 8172433 w 12183871"/>
              <a:gd name="connsiteY909" fmla="*/ 493550 h 1328385"/>
              <a:gd name="connsiteX910" fmla="*/ 8172433 w 12183871"/>
              <a:gd name="connsiteY910" fmla="*/ 519921 h 1328385"/>
              <a:gd name="connsiteX911" fmla="*/ 8168369 w 12183871"/>
              <a:gd name="connsiteY911" fmla="*/ 550356 h 1328385"/>
              <a:gd name="connsiteX912" fmla="*/ 8168369 w 12183871"/>
              <a:gd name="connsiteY912" fmla="*/ 578804 h 1328385"/>
              <a:gd name="connsiteX913" fmla="*/ 8172433 w 12183871"/>
              <a:gd name="connsiteY913" fmla="*/ 605175 h 1328385"/>
              <a:gd name="connsiteX914" fmla="*/ 8178484 w 12183871"/>
              <a:gd name="connsiteY914" fmla="*/ 623417 h 1328385"/>
              <a:gd name="connsiteX915" fmla="*/ 8182548 w 12183871"/>
              <a:gd name="connsiteY915" fmla="*/ 597047 h 1328385"/>
              <a:gd name="connsiteX916" fmla="*/ 8182548 w 12183871"/>
              <a:gd name="connsiteY916" fmla="*/ 568599 h 1328385"/>
              <a:gd name="connsiteX917" fmla="*/ 8182548 w 12183871"/>
              <a:gd name="connsiteY917" fmla="*/ 538254 h 1328385"/>
              <a:gd name="connsiteX918" fmla="*/ 8178484 w 12183871"/>
              <a:gd name="connsiteY918" fmla="*/ 511883 h 1328385"/>
              <a:gd name="connsiteX919" fmla="*/ 8172433 w 12183871"/>
              <a:gd name="connsiteY919" fmla="*/ 493550 h 1328385"/>
              <a:gd name="connsiteX920" fmla="*/ 8172433 w 12183871"/>
              <a:gd name="connsiteY920" fmla="*/ 493550 h 1328385"/>
              <a:gd name="connsiteX921" fmla="*/ 8172433 w 12183871"/>
              <a:gd name="connsiteY921" fmla="*/ 493550 h 1328385"/>
              <a:gd name="connsiteX922" fmla="*/ 1044448 w 12183871"/>
              <a:gd name="connsiteY922" fmla="*/ 493550 h 1328385"/>
              <a:gd name="connsiteX923" fmla="*/ 1044448 w 12183871"/>
              <a:gd name="connsiteY923" fmla="*/ 509806 h 1328385"/>
              <a:gd name="connsiteX924" fmla="*/ 1052576 w 12183871"/>
              <a:gd name="connsiteY924" fmla="*/ 509806 h 1328385"/>
              <a:gd name="connsiteX925" fmla="*/ 1052576 w 12183871"/>
              <a:gd name="connsiteY925" fmla="*/ 493550 h 1328385"/>
              <a:gd name="connsiteX926" fmla="*/ 1044448 w 12183871"/>
              <a:gd name="connsiteY926" fmla="*/ 493550 h 1328385"/>
              <a:gd name="connsiteX927" fmla="*/ 1044448 w 12183871"/>
              <a:gd name="connsiteY927" fmla="*/ 493550 h 1328385"/>
              <a:gd name="connsiteX928" fmla="*/ 1044448 w 12183871"/>
              <a:gd name="connsiteY928" fmla="*/ 493550 h 1328385"/>
              <a:gd name="connsiteX929" fmla="*/ 613664 w 12183871"/>
              <a:gd name="connsiteY929" fmla="*/ 493550 h 1328385"/>
              <a:gd name="connsiteX930" fmla="*/ 613664 w 12183871"/>
              <a:gd name="connsiteY930" fmla="*/ 519921 h 1328385"/>
              <a:gd name="connsiteX931" fmla="*/ 609600 w 12183871"/>
              <a:gd name="connsiteY931" fmla="*/ 550356 h 1328385"/>
              <a:gd name="connsiteX932" fmla="*/ 609600 w 12183871"/>
              <a:gd name="connsiteY932" fmla="*/ 578804 h 1328385"/>
              <a:gd name="connsiteX933" fmla="*/ 613664 w 12183871"/>
              <a:gd name="connsiteY933" fmla="*/ 605175 h 1328385"/>
              <a:gd name="connsiteX934" fmla="*/ 619715 w 12183871"/>
              <a:gd name="connsiteY934" fmla="*/ 623417 h 1328385"/>
              <a:gd name="connsiteX935" fmla="*/ 623779 w 12183871"/>
              <a:gd name="connsiteY935" fmla="*/ 597047 h 1328385"/>
              <a:gd name="connsiteX936" fmla="*/ 623779 w 12183871"/>
              <a:gd name="connsiteY936" fmla="*/ 568599 h 1328385"/>
              <a:gd name="connsiteX937" fmla="*/ 623779 w 12183871"/>
              <a:gd name="connsiteY937" fmla="*/ 538254 h 1328385"/>
              <a:gd name="connsiteX938" fmla="*/ 619715 w 12183871"/>
              <a:gd name="connsiteY938" fmla="*/ 511883 h 1328385"/>
              <a:gd name="connsiteX939" fmla="*/ 613664 w 12183871"/>
              <a:gd name="connsiteY939" fmla="*/ 493550 h 1328385"/>
              <a:gd name="connsiteX940" fmla="*/ 613664 w 12183871"/>
              <a:gd name="connsiteY940" fmla="*/ 493550 h 1328385"/>
              <a:gd name="connsiteX941" fmla="*/ 613664 w 12183871"/>
              <a:gd name="connsiteY941" fmla="*/ 493550 h 1328385"/>
              <a:gd name="connsiteX942" fmla="*/ 9383505 w 12183871"/>
              <a:gd name="connsiteY942" fmla="*/ 487499 h 1328385"/>
              <a:gd name="connsiteX943" fmla="*/ 9383505 w 12183871"/>
              <a:gd name="connsiteY943" fmla="*/ 515947 h 1328385"/>
              <a:gd name="connsiteX944" fmla="*/ 9379441 w 12183871"/>
              <a:gd name="connsiteY944" fmla="*/ 556587 h 1328385"/>
              <a:gd name="connsiteX945" fmla="*/ 9379441 w 12183871"/>
              <a:gd name="connsiteY945" fmla="*/ 597227 h 1328385"/>
              <a:gd name="connsiteX946" fmla="*/ 9383505 w 12183871"/>
              <a:gd name="connsiteY946" fmla="*/ 633803 h 1328385"/>
              <a:gd name="connsiteX947" fmla="*/ 9391633 w 12183871"/>
              <a:gd name="connsiteY947" fmla="*/ 656110 h 1328385"/>
              <a:gd name="connsiteX948" fmla="*/ 9391633 w 12183871"/>
              <a:gd name="connsiteY948" fmla="*/ 627662 h 1328385"/>
              <a:gd name="connsiteX949" fmla="*/ 9393620 w 12183871"/>
              <a:gd name="connsiteY949" fmla="*/ 587022 h 1328385"/>
              <a:gd name="connsiteX950" fmla="*/ 9393620 w 12183871"/>
              <a:gd name="connsiteY950" fmla="*/ 542318 h 1328385"/>
              <a:gd name="connsiteX951" fmla="*/ 9391633 w 12183871"/>
              <a:gd name="connsiteY951" fmla="*/ 505742 h 1328385"/>
              <a:gd name="connsiteX952" fmla="*/ 9383505 w 12183871"/>
              <a:gd name="connsiteY952" fmla="*/ 487499 h 1328385"/>
              <a:gd name="connsiteX953" fmla="*/ 9383505 w 12183871"/>
              <a:gd name="connsiteY953" fmla="*/ 487499 h 1328385"/>
              <a:gd name="connsiteX954" fmla="*/ 9383505 w 12183871"/>
              <a:gd name="connsiteY954" fmla="*/ 487499 h 1328385"/>
              <a:gd name="connsiteX955" fmla="*/ 1824646 w 12183871"/>
              <a:gd name="connsiteY955" fmla="*/ 487499 h 1328385"/>
              <a:gd name="connsiteX956" fmla="*/ 1824646 w 12183871"/>
              <a:gd name="connsiteY956" fmla="*/ 515947 h 1328385"/>
              <a:gd name="connsiteX957" fmla="*/ 1820582 w 12183871"/>
              <a:gd name="connsiteY957" fmla="*/ 556587 h 1328385"/>
              <a:gd name="connsiteX958" fmla="*/ 1820582 w 12183871"/>
              <a:gd name="connsiteY958" fmla="*/ 597227 h 1328385"/>
              <a:gd name="connsiteX959" fmla="*/ 1824646 w 12183871"/>
              <a:gd name="connsiteY959" fmla="*/ 633803 h 1328385"/>
              <a:gd name="connsiteX960" fmla="*/ 1832774 w 12183871"/>
              <a:gd name="connsiteY960" fmla="*/ 656110 h 1328385"/>
              <a:gd name="connsiteX961" fmla="*/ 1832774 w 12183871"/>
              <a:gd name="connsiteY961" fmla="*/ 627662 h 1328385"/>
              <a:gd name="connsiteX962" fmla="*/ 1834761 w 12183871"/>
              <a:gd name="connsiteY962" fmla="*/ 587022 h 1328385"/>
              <a:gd name="connsiteX963" fmla="*/ 1834761 w 12183871"/>
              <a:gd name="connsiteY963" fmla="*/ 542318 h 1328385"/>
              <a:gd name="connsiteX964" fmla="*/ 1832774 w 12183871"/>
              <a:gd name="connsiteY964" fmla="*/ 505742 h 1328385"/>
              <a:gd name="connsiteX965" fmla="*/ 1824646 w 12183871"/>
              <a:gd name="connsiteY965" fmla="*/ 487499 h 1328385"/>
              <a:gd name="connsiteX966" fmla="*/ 1824646 w 12183871"/>
              <a:gd name="connsiteY966" fmla="*/ 487499 h 1328385"/>
              <a:gd name="connsiteX967" fmla="*/ 1824646 w 12183871"/>
              <a:gd name="connsiteY967" fmla="*/ 487499 h 1328385"/>
              <a:gd name="connsiteX968" fmla="*/ 6227854 w 12183871"/>
              <a:gd name="connsiteY968" fmla="*/ 469256 h 1328385"/>
              <a:gd name="connsiteX969" fmla="*/ 6221804 w 12183871"/>
              <a:gd name="connsiteY969" fmla="*/ 524075 h 1328385"/>
              <a:gd name="connsiteX970" fmla="*/ 6205548 w 12183871"/>
              <a:gd name="connsiteY970" fmla="*/ 574830 h 1328385"/>
              <a:gd name="connsiteX971" fmla="*/ 6205548 w 12183871"/>
              <a:gd name="connsiteY971" fmla="*/ 637777 h 1328385"/>
              <a:gd name="connsiteX972" fmla="*/ 6199497 w 12183871"/>
              <a:gd name="connsiteY972" fmla="*/ 637777 h 1328385"/>
              <a:gd name="connsiteX973" fmla="*/ 6195342 w 12183871"/>
              <a:gd name="connsiteY973" fmla="*/ 668302 h 1328385"/>
              <a:gd name="connsiteX974" fmla="*/ 6191278 w 12183871"/>
              <a:gd name="connsiteY974" fmla="*/ 708942 h 1328385"/>
              <a:gd name="connsiteX975" fmla="*/ 6195342 w 12183871"/>
              <a:gd name="connsiteY975" fmla="*/ 753646 h 1328385"/>
              <a:gd name="connsiteX976" fmla="*/ 6199407 w 12183871"/>
              <a:gd name="connsiteY976" fmla="*/ 796273 h 1328385"/>
              <a:gd name="connsiteX977" fmla="*/ 6203471 w 12183871"/>
              <a:gd name="connsiteY977" fmla="*/ 836913 h 1328385"/>
              <a:gd name="connsiteX978" fmla="*/ 6205457 w 12183871"/>
              <a:gd name="connsiteY978" fmla="*/ 859220 h 1328385"/>
              <a:gd name="connsiteX979" fmla="*/ 6205457 w 12183871"/>
              <a:gd name="connsiteY979" fmla="*/ 881527 h 1328385"/>
              <a:gd name="connsiteX980" fmla="*/ 6205457 w 12183871"/>
              <a:gd name="connsiteY980" fmla="*/ 903833 h 1328385"/>
              <a:gd name="connsiteX981" fmla="*/ 6205457 w 12183871"/>
              <a:gd name="connsiteY981" fmla="*/ 922076 h 1328385"/>
              <a:gd name="connsiteX982" fmla="*/ 6213585 w 12183871"/>
              <a:gd name="connsiteY982" fmla="*/ 940319 h 1328385"/>
              <a:gd name="connsiteX983" fmla="*/ 6221713 w 12183871"/>
              <a:gd name="connsiteY983" fmla="*/ 771708 h 1328385"/>
              <a:gd name="connsiteX984" fmla="*/ 6227764 w 12183871"/>
              <a:gd name="connsiteY984" fmla="*/ 771708 h 1328385"/>
              <a:gd name="connsiteX985" fmla="*/ 6227764 w 12183871"/>
              <a:gd name="connsiteY985" fmla="*/ 591086 h 1328385"/>
              <a:gd name="connsiteX986" fmla="*/ 6231828 w 12183871"/>
              <a:gd name="connsiteY986" fmla="*/ 564715 h 1328385"/>
              <a:gd name="connsiteX987" fmla="*/ 6231828 w 12183871"/>
              <a:gd name="connsiteY987" fmla="*/ 534280 h 1328385"/>
              <a:gd name="connsiteX988" fmla="*/ 6235892 w 12183871"/>
              <a:gd name="connsiteY988" fmla="*/ 509896 h 1328385"/>
              <a:gd name="connsiteX989" fmla="*/ 6235892 w 12183871"/>
              <a:gd name="connsiteY989" fmla="*/ 483526 h 1328385"/>
              <a:gd name="connsiteX990" fmla="*/ 6227854 w 12183871"/>
              <a:gd name="connsiteY990" fmla="*/ 469256 h 1328385"/>
              <a:gd name="connsiteX991" fmla="*/ 6227854 w 12183871"/>
              <a:gd name="connsiteY991" fmla="*/ 469256 h 1328385"/>
              <a:gd name="connsiteX992" fmla="*/ 6227854 w 12183871"/>
              <a:gd name="connsiteY992" fmla="*/ 469256 h 1328385"/>
              <a:gd name="connsiteX993" fmla="*/ 8544244 w 12183871"/>
              <a:gd name="connsiteY993" fmla="*/ 453000 h 1328385"/>
              <a:gd name="connsiteX994" fmla="*/ 8540180 w 12183871"/>
              <a:gd name="connsiteY994" fmla="*/ 475307 h 1328385"/>
              <a:gd name="connsiteX995" fmla="*/ 8534129 w 12183871"/>
              <a:gd name="connsiteY995" fmla="*/ 511883 h 1328385"/>
              <a:gd name="connsiteX996" fmla="*/ 8530065 w 12183871"/>
              <a:gd name="connsiteY996" fmla="*/ 552523 h 1328385"/>
              <a:gd name="connsiteX997" fmla="*/ 8526001 w 12183871"/>
              <a:gd name="connsiteY997" fmla="*/ 597227 h 1328385"/>
              <a:gd name="connsiteX998" fmla="*/ 8526001 w 12183871"/>
              <a:gd name="connsiteY998" fmla="*/ 631726 h 1328385"/>
              <a:gd name="connsiteX999" fmla="*/ 8530065 w 12183871"/>
              <a:gd name="connsiteY999" fmla="*/ 649969 h 1328385"/>
              <a:gd name="connsiteX1000" fmla="*/ 8538193 w 12183871"/>
              <a:gd name="connsiteY1000" fmla="*/ 605265 h 1328385"/>
              <a:gd name="connsiteX1001" fmla="*/ 8544244 w 12183871"/>
              <a:gd name="connsiteY1001" fmla="*/ 564625 h 1328385"/>
              <a:gd name="connsiteX1002" fmla="*/ 8552372 w 12183871"/>
              <a:gd name="connsiteY1002" fmla="*/ 528049 h 1328385"/>
              <a:gd name="connsiteX1003" fmla="*/ 8544244 w 12183871"/>
              <a:gd name="connsiteY1003" fmla="*/ 487409 h 1328385"/>
              <a:gd name="connsiteX1004" fmla="*/ 8544244 w 12183871"/>
              <a:gd name="connsiteY1004" fmla="*/ 475217 h 1328385"/>
              <a:gd name="connsiteX1005" fmla="*/ 8544244 w 12183871"/>
              <a:gd name="connsiteY1005" fmla="*/ 469166 h 1328385"/>
              <a:gd name="connsiteX1006" fmla="*/ 8548308 w 12183871"/>
              <a:gd name="connsiteY1006" fmla="*/ 465102 h 1328385"/>
              <a:gd name="connsiteX1007" fmla="*/ 8552372 w 12183871"/>
              <a:gd name="connsiteY1007" fmla="*/ 456974 h 1328385"/>
              <a:gd name="connsiteX1008" fmla="*/ 8556436 w 12183871"/>
              <a:gd name="connsiteY1008" fmla="*/ 452910 h 1328385"/>
              <a:gd name="connsiteX1009" fmla="*/ 8544244 w 12183871"/>
              <a:gd name="connsiteY1009" fmla="*/ 452910 h 1328385"/>
              <a:gd name="connsiteX1010" fmla="*/ 8544244 w 12183871"/>
              <a:gd name="connsiteY1010" fmla="*/ 453000 h 1328385"/>
              <a:gd name="connsiteX1011" fmla="*/ 8544244 w 12183871"/>
              <a:gd name="connsiteY1011" fmla="*/ 453000 h 1328385"/>
              <a:gd name="connsiteX1012" fmla="*/ 985475 w 12183871"/>
              <a:gd name="connsiteY1012" fmla="*/ 453000 h 1328385"/>
              <a:gd name="connsiteX1013" fmla="*/ 981411 w 12183871"/>
              <a:gd name="connsiteY1013" fmla="*/ 475307 h 1328385"/>
              <a:gd name="connsiteX1014" fmla="*/ 975360 w 12183871"/>
              <a:gd name="connsiteY1014" fmla="*/ 511883 h 1328385"/>
              <a:gd name="connsiteX1015" fmla="*/ 971296 w 12183871"/>
              <a:gd name="connsiteY1015" fmla="*/ 552523 h 1328385"/>
              <a:gd name="connsiteX1016" fmla="*/ 967232 w 12183871"/>
              <a:gd name="connsiteY1016" fmla="*/ 597227 h 1328385"/>
              <a:gd name="connsiteX1017" fmla="*/ 967232 w 12183871"/>
              <a:gd name="connsiteY1017" fmla="*/ 631726 h 1328385"/>
              <a:gd name="connsiteX1018" fmla="*/ 971296 w 12183871"/>
              <a:gd name="connsiteY1018" fmla="*/ 649969 h 1328385"/>
              <a:gd name="connsiteX1019" fmla="*/ 979424 w 12183871"/>
              <a:gd name="connsiteY1019" fmla="*/ 605265 h 1328385"/>
              <a:gd name="connsiteX1020" fmla="*/ 985475 w 12183871"/>
              <a:gd name="connsiteY1020" fmla="*/ 564625 h 1328385"/>
              <a:gd name="connsiteX1021" fmla="*/ 993603 w 12183871"/>
              <a:gd name="connsiteY1021" fmla="*/ 528049 h 1328385"/>
              <a:gd name="connsiteX1022" fmla="*/ 985475 w 12183871"/>
              <a:gd name="connsiteY1022" fmla="*/ 487409 h 1328385"/>
              <a:gd name="connsiteX1023" fmla="*/ 985475 w 12183871"/>
              <a:gd name="connsiteY1023" fmla="*/ 475217 h 1328385"/>
              <a:gd name="connsiteX1024" fmla="*/ 985475 w 12183871"/>
              <a:gd name="connsiteY1024" fmla="*/ 469166 h 1328385"/>
              <a:gd name="connsiteX1025" fmla="*/ 989539 w 12183871"/>
              <a:gd name="connsiteY1025" fmla="*/ 465102 h 1328385"/>
              <a:gd name="connsiteX1026" fmla="*/ 993603 w 12183871"/>
              <a:gd name="connsiteY1026" fmla="*/ 456974 h 1328385"/>
              <a:gd name="connsiteX1027" fmla="*/ 997667 w 12183871"/>
              <a:gd name="connsiteY1027" fmla="*/ 452910 h 1328385"/>
              <a:gd name="connsiteX1028" fmla="*/ 985475 w 12183871"/>
              <a:gd name="connsiteY1028" fmla="*/ 452910 h 1328385"/>
              <a:gd name="connsiteX1029" fmla="*/ 985475 w 12183871"/>
              <a:gd name="connsiteY1029" fmla="*/ 453000 h 1328385"/>
              <a:gd name="connsiteX1030" fmla="*/ 985475 w 12183871"/>
              <a:gd name="connsiteY1030" fmla="*/ 453000 h 1328385"/>
              <a:gd name="connsiteX1031" fmla="*/ 11699895 w 12183871"/>
              <a:gd name="connsiteY1031" fmla="*/ 446859 h 1328385"/>
              <a:gd name="connsiteX1032" fmla="*/ 11699895 w 12183871"/>
              <a:gd name="connsiteY1032" fmla="*/ 469166 h 1328385"/>
              <a:gd name="connsiteX1033" fmla="*/ 11708023 w 12183871"/>
              <a:gd name="connsiteY1033" fmla="*/ 469166 h 1328385"/>
              <a:gd name="connsiteX1034" fmla="*/ 11708023 w 12183871"/>
              <a:gd name="connsiteY1034" fmla="*/ 446859 h 1328385"/>
              <a:gd name="connsiteX1035" fmla="*/ 11699895 w 12183871"/>
              <a:gd name="connsiteY1035" fmla="*/ 446859 h 1328385"/>
              <a:gd name="connsiteX1036" fmla="*/ 11699895 w 12183871"/>
              <a:gd name="connsiteY1036" fmla="*/ 446859 h 1328385"/>
              <a:gd name="connsiteX1037" fmla="*/ 11699895 w 12183871"/>
              <a:gd name="connsiteY1037" fmla="*/ 446859 h 1328385"/>
              <a:gd name="connsiteX1038" fmla="*/ 4141126 w 12183871"/>
              <a:gd name="connsiteY1038" fmla="*/ 446859 h 1328385"/>
              <a:gd name="connsiteX1039" fmla="*/ 4141126 w 12183871"/>
              <a:gd name="connsiteY1039" fmla="*/ 469166 h 1328385"/>
              <a:gd name="connsiteX1040" fmla="*/ 4149254 w 12183871"/>
              <a:gd name="connsiteY1040" fmla="*/ 469166 h 1328385"/>
              <a:gd name="connsiteX1041" fmla="*/ 4149254 w 12183871"/>
              <a:gd name="connsiteY1041" fmla="*/ 446859 h 1328385"/>
              <a:gd name="connsiteX1042" fmla="*/ 4141126 w 12183871"/>
              <a:gd name="connsiteY1042" fmla="*/ 446859 h 1328385"/>
              <a:gd name="connsiteX1043" fmla="*/ 4141126 w 12183871"/>
              <a:gd name="connsiteY1043" fmla="*/ 446859 h 1328385"/>
              <a:gd name="connsiteX1044" fmla="*/ 4141126 w 12183871"/>
              <a:gd name="connsiteY1044" fmla="*/ 446859 h 1328385"/>
              <a:gd name="connsiteX1045" fmla="*/ 6985745 w 12183871"/>
              <a:gd name="connsiteY1045" fmla="*/ 434667 h 1328385"/>
              <a:gd name="connsiteX1046" fmla="*/ 6985745 w 12183871"/>
              <a:gd name="connsiteY1046" fmla="*/ 448846 h 1328385"/>
              <a:gd name="connsiteX1047" fmla="*/ 6985745 w 12183871"/>
              <a:gd name="connsiteY1047" fmla="*/ 465102 h 1328385"/>
              <a:gd name="connsiteX1048" fmla="*/ 6981681 w 12183871"/>
              <a:gd name="connsiteY1048" fmla="*/ 471153 h 1328385"/>
              <a:gd name="connsiteX1049" fmla="*/ 6977617 w 12183871"/>
              <a:gd name="connsiteY1049" fmla="*/ 483345 h 1328385"/>
              <a:gd name="connsiteX1050" fmla="*/ 6977617 w 12183871"/>
              <a:gd name="connsiteY1050" fmla="*/ 493460 h 1328385"/>
              <a:gd name="connsiteX1051" fmla="*/ 6993873 w 12183871"/>
              <a:gd name="connsiteY1051" fmla="*/ 493460 h 1328385"/>
              <a:gd name="connsiteX1052" fmla="*/ 6993873 w 12183871"/>
              <a:gd name="connsiteY1052" fmla="*/ 434577 h 1328385"/>
              <a:gd name="connsiteX1053" fmla="*/ 6985745 w 12183871"/>
              <a:gd name="connsiteY1053" fmla="*/ 434577 h 1328385"/>
              <a:gd name="connsiteX1054" fmla="*/ 6985745 w 12183871"/>
              <a:gd name="connsiteY1054" fmla="*/ 434667 h 1328385"/>
              <a:gd name="connsiteX1055" fmla="*/ 6985745 w 12183871"/>
              <a:gd name="connsiteY1055" fmla="*/ 434667 h 1328385"/>
              <a:gd name="connsiteX1056" fmla="*/ 4677484 w 12183871"/>
              <a:gd name="connsiteY1056" fmla="*/ 434667 h 1328385"/>
              <a:gd name="connsiteX1057" fmla="*/ 4677484 w 12183871"/>
              <a:gd name="connsiteY1057" fmla="*/ 469166 h 1328385"/>
              <a:gd name="connsiteX1058" fmla="*/ 4677484 w 12183871"/>
              <a:gd name="connsiteY1058" fmla="*/ 509806 h 1328385"/>
              <a:gd name="connsiteX1059" fmla="*/ 4673419 w 12183871"/>
              <a:gd name="connsiteY1059" fmla="*/ 560561 h 1328385"/>
              <a:gd name="connsiteX1060" fmla="*/ 4677484 w 12183871"/>
              <a:gd name="connsiteY1060" fmla="*/ 605265 h 1328385"/>
              <a:gd name="connsiteX1061" fmla="*/ 4679471 w 12183871"/>
              <a:gd name="connsiteY1061" fmla="*/ 641841 h 1328385"/>
              <a:gd name="connsiteX1062" fmla="*/ 4683534 w 12183871"/>
              <a:gd name="connsiteY1062" fmla="*/ 664148 h 1328385"/>
              <a:gd name="connsiteX1063" fmla="*/ 4695727 w 12183871"/>
              <a:gd name="connsiteY1063" fmla="*/ 609329 h 1328385"/>
              <a:gd name="connsiteX1064" fmla="*/ 4701868 w 12183871"/>
              <a:gd name="connsiteY1064" fmla="*/ 609329 h 1328385"/>
              <a:gd name="connsiteX1065" fmla="*/ 4705932 w 12183871"/>
              <a:gd name="connsiteY1065" fmla="*/ 574830 h 1328385"/>
              <a:gd name="connsiteX1066" fmla="*/ 4701868 w 12183871"/>
              <a:gd name="connsiteY1066" fmla="*/ 530126 h 1328385"/>
              <a:gd name="connsiteX1067" fmla="*/ 4699791 w 12183871"/>
              <a:gd name="connsiteY1067" fmla="*/ 489486 h 1328385"/>
              <a:gd name="connsiteX1068" fmla="*/ 4687598 w 12183871"/>
              <a:gd name="connsiteY1068" fmla="*/ 456974 h 1328385"/>
              <a:gd name="connsiteX1069" fmla="*/ 4677484 w 12183871"/>
              <a:gd name="connsiteY1069" fmla="*/ 434667 h 1328385"/>
              <a:gd name="connsiteX1070" fmla="*/ 4677484 w 12183871"/>
              <a:gd name="connsiteY1070" fmla="*/ 434667 h 1328385"/>
              <a:gd name="connsiteX1071" fmla="*/ 4677484 w 12183871"/>
              <a:gd name="connsiteY1071" fmla="*/ 434667 h 1328385"/>
              <a:gd name="connsiteX1072" fmla="*/ 9009617 w 12183871"/>
              <a:gd name="connsiteY1072" fmla="*/ 428616 h 1328385"/>
              <a:gd name="connsiteX1073" fmla="*/ 9003566 w 12183871"/>
              <a:gd name="connsiteY1073" fmla="*/ 479371 h 1328385"/>
              <a:gd name="connsiteX1074" fmla="*/ 9003566 w 12183871"/>
              <a:gd name="connsiteY1074" fmla="*/ 538254 h 1328385"/>
              <a:gd name="connsiteX1075" fmla="*/ 9003566 w 12183871"/>
              <a:gd name="connsiteY1075" fmla="*/ 601201 h 1328385"/>
              <a:gd name="connsiteX1076" fmla="*/ 9007630 w 12183871"/>
              <a:gd name="connsiteY1076" fmla="*/ 664148 h 1328385"/>
              <a:gd name="connsiteX1077" fmla="*/ 9007630 w 12183871"/>
              <a:gd name="connsiteY1077" fmla="*/ 718967 h 1328385"/>
              <a:gd name="connsiteX1078" fmla="*/ 9003566 w 12183871"/>
              <a:gd name="connsiteY1078" fmla="*/ 759607 h 1328385"/>
              <a:gd name="connsiteX1079" fmla="*/ 9003566 w 12183871"/>
              <a:gd name="connsiteY1079" fmla="*/ 781913 h 1328385"/>
              <a:gd name="connsiteX1080" fmla="*/ 9007630 w 12183871"/>
              <a:gd name="connsiteY1080" fmla="*/ 808284 h 1328385"/>
              <a:gd name="connsiteX1081" fmla="*/ 9013681 w 12183871"/>
              <a:gd name="connsiteY1081" fmla="*/ 836732 h 1328385"/>
              <a:gd name="connsiteX1082" fmla="*/ 9017745 w 12183871"/>
              <a:gd name="connsiteY1082" fmla="*/ 852988 h 1328385"/>
              <a:gd name="connsiteX1083" fmla="*/ 9021809 w 12183871"/>
              <a:gd name="connsiteY1083" fmla="*/ 777849 h 1328385"/>
              <a:gd name="connsiteX1084" fmla="*/ 9027950 w 12183871"/>
              <a:gd name="connsiteY1084" fmla="*/ 704697 h 1328385"/>
              <a:gd name="connsiteX1085" fmla="*/ 9032014 w 12183871"/>
              <a:gd name="connsiteY1085" fmla="*/ 633623 h 1328385"/>
              <a:gd name="connsiteX1086" fmla="*/ 9027950 w 12183871"/>
              <a:gd name="connsiteY1086" fmla="*/ 560471 h 1328385"/>
              <a:gd name="connsiteX1087" fmla="*/ 9017745 w 12183871"/>
              <a:gd name="connsiteY1087" fmla="*/ 493460 h 1328385"/>
              <a:gd name="connsiteX1088" fmla="*/ 9017745 w 12183871"/>
              <a:gd name="connsiteY1088" fmla="*/ 428436 h 1328385"/>
              <a:gd name="connsiteX1089" fmla="*/ 9009617 w 12183871"/>
              <a:gd name="connsiteY1089" fmla="*/ 428436 h 1328385"/>
              <a:gd name="connsiteX1090" fmla="*/ 9009617 w 12183871"/>
              <a:gd name="connsiteY1090" fmla="*/ 428616 h 1328385"/>
              <a:gd name="connsiteX1091" fmla="*/ 9009617 w 12183871"/>
              <a:gd name="connsiteY1091" fmla="*/ 428616 h 1328385"/>
              <a:gd name="connsiteX1092" fmla="*/ 1450758 w 12183871"/>
              <a:gd name="connsiteY1092" fmla="*/ 428616 h 1328385"/>
              <a:gd name="connsiteX1093" fmla="*/ 1444707 w 12183871"/>
              <a:gd name="connsiteY1093" fmla="*/ 479371 h 1328385"/>
              <a:gd name="connsiteX1094" fmla="*/ 1444707 w 12183871"/>
              <a:gd name="connsiteY1094" fmla="*/ 538254 h 1328385"/>
              <a:gd name="connsiteX1095" fmla="*/ 1444707 w 12183871"/>
              <a:gd name="connsiteY1095" fmla="*/ 601201 h 1328385"/>
              <a:gd name="connsiteX1096" fmla="*/ 1448771 w 12183871"/>
              <a:gd name="connsiteY1096" fmla="*/ 664148 h 1328385"/>
              <a:gd name="connsiteX1097" fmla="*/ 1448771 w 12183871"/>
              <a:gd name="connsiteY1097" fmla="*/ 718967 h 1328385"/>
              <a:gd name="connsiteX1098" fmla="*/ 1444707 w 12183871"/>
              <a:gd name="connsiteY1098" fmla="*/ 759607 h 1328385"/>
              <a:gd name="connsiteX1099" fmla="*/ 1444707 w 12183871"/>
              <a:gd name="connsiteY1099" fmla="*/ 781913 h 1328385"/>
              <a:gd name="connsiteX1100" fmla="*/ 1448771 w 12183871"/>
              <a:gd name="connsiteY1100" fmla="*/ 808284 h 1328385"/>
              <a:gd name="connsiteX1101" fmla="*/ 1454822 w 12183871"/>
              <a:gd name="connsiteY1101" fmla="*/ 836732 h 1328385"/>
              <a:gd name="connsiteX1102" fmla="*/ 1458886 w 12183871"/>
              <a:gd name="connsiteY1102" fmla="*/ 852988 h 1328385"/>
              <a:gd name="connsiteX1103" fmla="*/ 1462950 w 12183871"/>
              <a:gd name="connsiteY1103" fmla="*/ 777849 h 1328385"/>
              <a:gd name="connsiteX1104" fmla="*/ 1469001 w 12183871"/>
              <a:gd name="connsiteY1104" fmla="*/ 704697 h 1328385"/>
              <a:gd name="connsiteX1105" fmla="*/ 1473065 w 12183871"/>
              <a:gd name="connsiteY1105" fmla="*/ 633623 h 1328385"/>
              <a:gd name="connsiteX1106" fmla="*/ 1469001 w 12183871"/>
              <a:gd name="connsiteY1106" fmla="*/ 560471 h 1328385"/>
              <a:gd name="connsiteX1107" fmla="*/ 1458886 w 12183871"/>
              <a:gd name="connsiteY1107" fmla="*/ 493460 h 1328385"/>
              <a:gd name="connsiteX1108" fmla="*/ 1458886 w 12183871"/>
              <a:gd name="connsiteY1108" fmla="*/ 428436 h 1328385"/>
              <a:gd name="connsiteX1109" fmla="*/ 1450758 w 12183871"/>
              <a:gd name="connsiteY1109" fmla="*/ 428436 h 1328385"/>
              <a:gd name="connsiteX1110" fmla="*/ 1450758 w 12183871"/>
              <a:gd name="connsiteY1110" fmla="*/ 428616 h 1328385"/>
              <a:gd name="connsiteX1111" fmla="*/ 1450758 w 12183871"/>
              <a:gd name="connsiteY1111" fmla="*/ 428616 h 1328385"/>
              <a:gd name="connsiteX1112" fmla="*/ 11157306 w 12183871"/>
              <a:gd name="connsiteY1112" fmla="*/ 420488 h 1328385"/>
              <a:gd name="connsiteX1113" fmla="*/ 11163447 w 12183871"/>
              <a:gd name="connsiteY1113" fmla="*/ 564715 h 1328385"/>
              <a:gd name="connsiteX1114" fmla="*/ 11171575 w 12183871"/>
              <a:gd name="connsiteY1114" fmla="*/ 713006 h 1328385"/>
              <a:gd name="connsiteX1115" fmla="*/ 11185753 w 12183871"/>
              <a:gd name="connsiteY1115" fmla="*/ 713006 h 1328385"/>
              <a:gd name="connsiteX1116" fmla="*/ 11197946 w 12183871"/>
              <a:gd name="connsiteY1116" fmla="*/ 678507 h 1328385"/>
              <a:gd name="connsiteX1117" fmla="*/ 11203996 w 12183871"/>
              <a:gd name="connsiteY1117" fmla="*/ 678507 h 1328385"/>
              <a:gd name="connsiteX1118" fmla="*/ 11185663 w 12183871"/>
              <a:gd name="connsiteY1118" fmla="*/ 487590 h 1328385"/>
              <a:gd name="connsiteX1119" fmla="*/ 11179613 w 12183871"/>
              <a:gd name="connsiteY1119" fmla="*/ 487590 h 1328385"/>
              <a:gd name="connsiteX1120" fmla="*/ 11179613 w 12183871"/>
              <a:gd name="connsiteY1120" fmla="*/ 469347 h 1328385"/>
              <a:gd name="connsiteX1121" fmla="*/ 11171484 w 12183871"/>
              <a:gd name="connsiteY1121" fmla="*/ 469347 h 1328385"/>
              <a:gd name="connsiteX1122" fmla="*/ 11163356 w 12183871"/>
              <a:gd name="connsiteY1122" fmla="*/ 420579 h 1328385"/>
              <a:gd name="connsiteX1123" fmla="*/ 11157306 w 12183871"/>
              <a:gd name="connsiteY1123" fmla="*/ 420579 h 1328385"/>
              <a:gd name="connsiteX1124" fmla="*/ 11157306 w 12183871"/>
              <a:gd name="connsiteY1124" fmla="*/ 420488 h 1328385"/>
              <a:gd name="connsiteX1125" fmla="*/ 11157306 w 12183871"/>
              <a:gd name="connsiteY1125" fmla="*/ 420488 h 1328385"/>
              <a:gd name="connsiteX1126" fmla="*/ 3598537 w 12183871"/>
              <a:gd name="connsiteY1126" fmla="*/ 420488 h 1328385"/>
              <a:gd name="connsiteX1127" fmla="*/ 3604588 w 12183871"/>
              <a:gd name="connsiteY1127" fmla="*/ 564715 h 1328385"/>
              <a:gd name="connsiteX1128" fmla="*/ 3612715 w 12183871"/>
              <a:gd name="connsiteY1128" fmla="*/ 713006 h 1328385"/>
              <a:gd name="connsiteX1129" fmla="*/ 3626894 w 12183871"/>
              <a:gd name="connsiteY1129" fmla="*/ 713006 h 1328385"/>
              <a:gd name="connsiteX1130" fmla="*/ 3639086 w 12183871"/>
              <a:gd name="connsiteY1130" fmla="*/ 678507 h 1328385"/>
              <a:gd name="connsiteX1131" fmla="*/ 3645137 w 12183871"/>
              <a:gd name="connsiteY1131" fmla="*/ 678507 h 1328385"/>
              <a:gd name="connsiteX1132" fmla="*/ 3626894 w 12183871"/>
              <a:gd name="connsiteY1132" fmla="*/ 487590 h 1328385"/>
              <a:gd name="connsiteX1133" fmla="*/ 3620843 w 12183871"/>
              <a:gd name="connsiteY1133" fmla="*/ 487590 h 1328385"/>
              <a:gd name="connsiteX1134" fmla="*/ 3620843 w 12183871"/>
              <a:gd name="connsiteY1134" fmla="*/ 469347 h 1328385"/>
              <a:gd name="connsiteX1135" fmla="*/ 3612715 w 12183871"/>
              <a:gd name="connsiteY1135" fmla="*/ 469347 h 1328385"/>
              <a:gd name="connsiteX1136" fmla="*/ 3604588 w 12183871"/>
              <a:gd name="connsiteY1136" fmla="*/ 420579 h 1328385"/>
              <a:gd name="connsiteX1137" fmla="*/ 3598537 w 12183871"/>
              <a:gd name="connsiteY1137" fmla="*/ 420579 h 1328385"/>
              <a:gd name="connsiteX1138" fmla="*/ 3598537 w 12183871"/>
              <a:gd name="connsiteY1138" fmla="*/ 420488 h 1328385"/>
              <a:gd name="connsiteX1139" fmla="*/ 3598537 w 12183871"/>
              <a:gd name="connsiteY1139" fmla="*/ 420488 h 1328385"/>
              <a:gd name="connsiteX1140" fmla="*/ 12065655 w 12183871"/>
              <a:gd name="connsiteY1140" fmla="*/ 412360 h 1328385"/>
              <a:gd name="connsiteX1141" fmla="*/ 12065655 w 12183871"/>
              <a:gd name="connsiteY1141" fmla="*/ 434667 h 1328385"/>
              <a:gd name="connsiteX1142" fmla="*/ 12073783 w 12183871"/>
              <a:gd name="connsiteY1142" fmla="*/ 434667 h 1328385"/>
              <a:gd name="connsiteX1143" fmla="*/ 12073783 w 12183871"/>
              <a:gd name="connsiteY1143" fmla="*/ 412360 h 1328385"/>
              <a:gd name="connsiteX1144" fmla="*/ 12065655 w 12183871"/>
              <a:gd name="connsiteY1144" fmla="*/ 412360 h 1328385"/>
              <a:gd name="connsiteX1145" fmla="*/ 12065655 w 12183871"/>
              <a:gd name="connsiteY1145" fmla="*/ 412360 h 1328385"/>
              <a:gd name="connsiteX1146" fmla="*/ 12065655 w 12183871"/>
              <a:gd name="connsiteY1146" fmla="*/ 412360 h 1328385"/>
              <a:gd name="connsiteX1147" fmla="*/ 4506796 w 12183871"/>
              <a:gd name="connsiteY1147" fmla="*/ 412360 h 1328385"/>
              <a:gd name="connsiteX1148" fmla="*/ 4506796 w 12183871"/>
              <a:gd name="connsiteY1148" fmla="*/ 434667 h 1328385"/>
              <a:gd name="connsiteX1149" fmla="*/ 4514924 w 12183871"/>
              <a:gd name="connsiteY1149" fmla="*/ 434667 h 1328385"/>
              <a:gd name="connsiteX1150" fmla="*/ 4514924 w 12183871"/>
              <a:gd name="connsiteY1150" fmla="*/ 412360 h 1328385"/>
              <a:gd name="connsiteX1151" fmla="*/ 4506796 w 12183871"/>
              <a:gd name="connsiteY1151" fmla="*/ 412360 h 1328385"/>
              <a:gd name="connsiteX1152" fmla="*/ 4506796 w 12183871"/>
              <a:gd name="connsiteY1152" fmla="*/ 412360 h 1328385"/>
              <a:gd name="connsiteX1153" fmla="*/ 4506796 w 12183871"/>
              <a:gd name="connsiteY1153" fmla="*/ 412360 h 1328385"/>
              <a:gd name="connsiteX1154" fmla="*/ 4886825 w 12183871"/>
              <a:gd name="connsiteY1154" fmla="*/ 398091 h 1328385"/>
              <a:gd name="connsiteX1155" fmla="*/ 4876619 w 12183871"/>
              <a:gd name="connsiteY1155" fmla="*/ 471243 h 1328385"/>
              <a:gd name="connsiteX1156" fmla="*/ 4858377 w 12183871"/>
              <a:gd name="connsiteY1156" fmla="*/ 542318 h 1328385"/>
              <a:gd name="connsiteX1157" fmla="*/ 4850249 w 12183871"/>
              <a:gd name="connsiteY1157" fmla="*/ 578894 h 1328385"/>
              <a:gd name="connsiteX1158" fmla="*/ 4850249 w 12183871"/>
              <a:gd name="connsiteY1158" fmla="*/ 627662 h 1328385"/>
              <a:gd name="connsiteX1159" fmla="*/ 4858377 w 12183871"/>
              <a:gd name="connsiteY1159" fmla="*/ 674353 h 1328385"/>
              <a:gd name="connsiteX1160" fmla="*/ 4862441 w 12183871"/>
              <a:gd name="connsiteY1160" fmla="*/ 719057 h 1328385"/>
              <a:gd name="connsiteX1161" fmla="*/ 4864518 w 12183871"/>
              <a:gd name="connsiteY1161" fmla="*/ 753556 h 1328385"/>
              <a:gd name="connsiteX1162" fmla="*/ 4864518 w 12183871"/>
              <a:gd name="connsiteY1162" fmla="*/ 786068 h 1328385"/>
              <a:gd name="connsiteX1163" fmla="*/ 4864518 w 12183871"/>
              <a:gd name="connsiteY1163" fmla="*/ 822644 h 1328385"/>
              <a:gd name="connsiteX1164" fmla="*/ 4868582 w 12183871"/>
              <a:gd name="connsiteY1164" fmla="*/ 863284 h 1328385"/>
              <a:gd name="connsiteX1165" fmla="*/ 4872646 w 12183871"/>
              <a:gd name="connsiteY1165" fmla="*/ 895796 h 1328385"/>
              <a:gd name="connsiteX1166" fmla="*/ 4880774 w 12183871"/>
              <a:gd name="connsiteY1166" fmla="*/ 916116 h 1328385"/>
              <a:gd name="connsiteX1167" fmla="*/ 4882851 w 12183871"/>
              <a:gd name="connsiteY1167" fmla="*/ 822644 h 1328385"/>
              <a:gd name="connsiteX1168" fmla="*/ 4895043 w 12183871"/>
              <a:gd name="connsiteY1168" fmla="*/ 737300 h 1328385"/>
              <a:gd name="connsiteX1169" fmla="*/ 4903171 w 12183871"/>
              <a:gd name="connsiteY1169" fmla="*/ 645905 h 1328385"/>
              <a:gd name="connsiteX1170" fmla="*/ 4905248 w 12183871"/>
              <a:gd name="connsiteY1170" fmla="*/ 550446 h 1328385"/>
              <a:gd name="connsiteX1171" fmla="*/ 4905248 w 12183871"/>
              <a:gd name="connsiteY1171" fmla="*/ 515947 h 1328385"/>
              <a:gd name="connsiteX1172" fmla="*/ 4905248 w 12183871"/>
              <a:gd name="connsiteY1172" fmla="*/ 483435 h 1328385"/>
              <a:gd name="connsiteX1173" fmla="*/ 4905248 w 12183871"/>
              <a:gd name="connsiteY1173" fmla="*/ 446859 h 1328385"/>
              <a:gd name="connsiteX1174" fmla="*/ 4903171 w 12183871"/>
              <a:gd name="connsiteY1174" fmla="*/ 416424 h 1328385"/>
              <a:gd name="connsiteX1175" fmla="*/ 4886825 w 12183871"/>
              <a:gd name="connsiteY1175" fmla="*/ 398091 h 1328385"/>
              <a:gd name="connsiteX1176" fmla="*/ 4886825 w 12183871"/>
              <a:gd name="connsiteY1176" fmla="*/ 398091 h 1328385"/>
              <a:gd name="connsiteX1177" fmla="*/ 4886825 w 12183871"/>
              <a:gd name="connsiteY1177" fmla="*/ 398091 h 1328385"/>
              <a:gd name="connsiteX1178" fmla="*/ 11632793 w 12183871"/>
              <a:gd name="connsiteY1178" fmla="*/ 365670 h 1328385"/>
              <a:gd name="connsiteX1179" fmla="*/ 11618615 w 12183871"/>
              <a:gd name="connsiteY1179" fmla="*/ 550536 h 1328385"/>
              <a:gd name="connsiteX1180" fmla="*/ 11626743 w 12183871"/>
              <a:gd name="connsiteY1180" fmla="*/ 550536 h 1328385"/>
              <a:gd name="connsiteX1181" fmla="*/ 11626743 w 12183871"/>
              <a:gd name="connsiteY1181" fmla="*/ 546382 h 1328385"/>
              <a:gd name="connsiteX1182" fmla="*/ 11628730 w 12183871"/>
              <a:gd name="connsiteY1182" fmla="*/ 538254 h 1328385"/>
              <a:gd name="connsiteX1183" fmla="*/ 11628730 w 12183871"/>
              <a:gd name="connsiteY1183" fmla="*/ 534190 h 1328385"/>
              <a:gd name="connsiteX1184" fmla="*/ 11632793 w 12183871"/>
              <a:gd name="connsiteY1184" fmla="*/ 528139 h 1328385"/>
              <a:gd name="connsiteX1185" fmla="*/ 11636858 w 12183871"/>
              <a:gd name="connsiteY1185" fmla="*/ 524075 h 1328385"/>
              <a:gd name="connsiteX1186" fmla="*/ 11644986 w 12183871"/>
              <a:gd name="connsiteY1186" fmla="*/ 528139 h 1328385"/>
              <a:gd name="connsiteX1187" fmla="*/ 11644986 w 12183871"/>
              <a:gd name="connsiteY1187" fmla="*/ 534190 h 1328385"/>
              <a:gd name="connsiteX1188" fmla="*/ 11651127 w 12183871"/>
              <a:gd name="connsiteY1188" fmla="*/ 534190 h 1328385"/>
              <a:gd name="connsiteX1189" fmla="*/ 11632793 w 12183871"/>
              <a:gd name="connsiteY1189" fmla="*/ 601201 h 1328385"/>
              <a:gd name="connsiteX1190" fmla="*/ 11622678 w 12183871"/>
              <a:gd name="connsiteY1190" fmla="*/ 678417 h 1328385"/>
              <a:gd name="connsiteX1191" fmla="*/ 11618615 w 12183871"/>
              <a:gd name="connsiteY1191" fmla="*/ 759697 h 1328385"/>
              <a:gd name="connsiteX1192" fmla="*/ 11618615 w 12183871"/>
              <a:gd name="connsiteY1192" fmla="*/ 786068 h 1328385"/>
              <a:gd name="connsiteX1193" fmla="*/ 11618615 w 12183871"/>
              <a:gd name="connsiteY1193" fmla="*/ 812439 h 1328385"/>
              <a:gd name="connsiteX1194" fmla="*/ 11618615 w 12183871"/>
              <a:gd name="connsiteY1194" fmla="*/ 834745 h 1328385"/>
              <a:gd name="connsiteX1195" fmla="*/ 11626743 w 12183871"/>
              <a:gd name="connsiteY1195" fmla="*/ 852988 h 1328385"/>
              <a:gd name="connsiteX1196" fmla="*/ 11626743 w 12183871"/>
              <a:gd name="connsiteY1196" fmla="*/ 785977 h 1328385"/>
              <a:gd name="connsiteX1197" fmla="*/ 11632793 w 12183871"/>
              <a:gd name="connsiteY1197" fmla="*/ 785977 h 1328385"/>
              <a:gd name="connsiteX1198" fmla="*/ 11651127 w 12183871"/>
              <a:gd name="connsiteY1198" fmla="*/ 678327 h 1328385"/>
              <a:gd name="connsiteX1199" fmla="*/ 11667383 w 12183871"/>
              <a:gd name="connsiteY1199" fmla="*/ 672276 h 1328385"/>
              <a:gd name="connsiteX1200" fmla="*/ 11667383 w 12183871"/>
              <a:gd name="connsiteY1200" fmla="*/ 556587 h 1328385"/>
              <a:gd name="connsiteX1201" fmla="*/ 11673433 w 12183871"/>
              <a:gd name="connsiteY1201" fmla="*/ 556587 h 1328385"/>
              <a:gd name="connsiteX1202" fmla="*/ 11673433 w 12183871"/>
              <a:gd name="connsiteY1202" fmla="*/ 487499 h 1328385"/>
              <a:gd name="connsiteX1203" fmla="*/ 11677498 w 12183871"/>
              <a:gd name="connsiteY1203" fmla="*/ 483435 h 1328385"/>
              <a:gd name="connsiteX1204" fmla="*/ 11677498 w 12183871"/>
              <a:gd name="connsiteY1204" fmla="*/ 483435 h 1328385"/>
              <a:gd name="connsiteX1205" fmla="*/ 11681561 w 12183871"/>
              <a:gd name="connsiteY1205" fmla="*/ 479371 h 1328385"/>
              <a:gd name="connsiteX1206" fmla="*/ 11685626 w 12183871"/>
              <a:gd name="connsiteY1206" fmla="*/ 475307 h 1328385"/>
              <a:gd name="connsiteX1207" fmla="*/ 11685626 w 12183871"/>
              <a:gd name="connsiteY1207" fmla="*/ 469256 h 1328385"/>
              <a:gd name="connsiteX1208" fmla="*/ 11673433 w 12183871"/>
              <a:gd name="connsiteY1208" fmla="*/ 469256 h 1328385"/>
              <a:gd name="connsiteX1209" fmla="*/ 11667383 w 12183871"/>
              <a:gd name="connsiteY1209" fmla="*/ 430694 h 1328385"/>
              <a:gd name="connsiteX1210" fmla="*/ 11655191 w 12183871"/>
              <a:gd name="connsiteY1210" fmla="*/ 394118 h 1328385"/>
              <a:gd name="connsiteX1211" fmla="*/ 11632793 w 12183871"/>
              <a:gd name="connsiteY1211" fmla="*/ 365670 h 1328385"/>
              <a:gd name="connsiteX1212" fmla="*/ 11632793 w 12183871"/>
              <a:gd name="connsiteY1212" fmla="*/ 365670 h 1328385"/>
              <a:gd name="connsiteX1213" fmla="*/ 11632793 w 12183871"/>
              <a:gd name="connsiteY1213" fmla="*/ 365670 h 1328385"/>
              <a:gd name="connsiteX1214" fmla="*/ 4074025 w 12183871"/>
              <a:gd name="connsiteY1214" fmla="*/ 365670 h 1328385"/>
              <a:gd name="connsiteX1215" fmla="*/ 4059846 w 12183871"/>
              <a:gd name="connsiteY1215" fmla="*/ 550536 h 1328385"/>
              <a:gd name="connsiteX1216" fmla="*/ 4067974 w 12183871"/>
              <a:gd name="connsiteY1216" fmla="*/ 550536 h 1328385"/>
              <a:gd name="connsiteX1217" fmla="*/ 4067974 w 12183871"/>
              <a:gd name="connsiteY1217" fmla="*/ 546382 h 1328385"/>
              <a:gd name="connsiteX1218" fmla="*/ 4069961 w 12183871"/>
              <a:gd name="connsiteY1218" fmla="*/ 538254 h 1328385"/>
              <a:gd name="connsiteX1219" fmla="*/ 4069961 w 12183871"/>
              <a:gd name="connsiteY1219" fmla="*/ 534190 h 1328385"/>
              <a:gd name="connsiteX1220" fmla="*/ 4074025 w 12183871"/>
              <a:gd name="connsiteY1220" fmla="*/ 528139 h 1328385"/>
              <a:gd name="connsiteX1221" fmla="*/ 4078089 w 12183871"/>
              <a:gd name="connsiteY1221" fmla="*/ 524075 h 1328385"/>
              <a:gd name="connsiteX1222" fmla="*/ 4086217 w 12183871"/>
              <a:gd name="connsiteY1222" fmla="*/ 528139 h 1328385"/>
              <a:gd name="connsiteX1223" fmla="*/ 4086217 w 12183871"/>
              <a:gd name="connsiteY1223" fmla="*/ 534190 h 1328385"/>
              <a:gd name="connsiteX1224" fmla="*/ 4092268 w 12183871"/>
              <a:gd name="connsiteY1224" fmla="*/ 534190 h 1328385"/>
              <a:gd name="connsiteX1225" fmla="*/ 4074025 w 12183871"/>
              <a:gd name="connsiteY1225" fmla="*/ 601201 h 1328385"/>
              <a:gd name="connsiteX1226" fmla="*/ 4063820 w 12183871"/>
              <a:gd name="connsiteY1226" fmla="*/ 678417 h 1328385"/>
              <a:gd name="connsiteX1227" fmla="*/ 4059755 w 12183871"/>
              <a:gd name="connsiteY1227" fmla="*/ 759697 h 1328385"/>
              <a:gd name="connsiteX1228" fmla="*/ 4059755 w 12183871"/>
              <a:gd name="connsiteY1228" fmla="*/ 786068 h 1328385"/>
              <a:gd name="connsiteX1229" fmla="*/ 4059755 w 12183871"/>
              <a:gd name="connsiteY1229" fmla="*/ 812439 h 1328385"/>
              <a:gd name="connsiteX1230" fmla="*/ 4059755 w 12183871"/>
              <a:gd name="connsiteY1230" fmla="*/ 834745 h 1328385"/>
              <a:gd name="connsiteX1231" fmla="*/ 4067883 w 12183871"/>
              <a:gd name="connsiteY1231" fmla="*/ 852988 h 1328385"/>
              <a:gd name="connsiteX1232" fmla="*/ 4067883 w 12183871"/>
              <a:gd name="connsiteY1232" fmla="*/ 785977 h 1328385"/>
              <a:gd name="connsiteX1233" fmla="*/ 4074025 w 12183871"/>
              <a:gd name="connsiteY1233" fmla="*/ 785977 h 1328385"/>
              <a:gd name="connsiteX1234" fmla="*/ 4092268 w 12183871"/>
              <a:gd name="connsiteY1234" fmla="*/ 678327 h 1328385"/>
              <a:gd name="connsiteX1235" fmla="*/ 4108523 w 12183871"/>
              <a:gd name="connsiteY1235" fmla="*/ 672276 h 1328385"/>
              <a:gd name="connsiteX1236" fmla="*/ 4108523 w 12183871"/>
              <a:gd name="connsiteY1236" fmla="*/ 556587 h 1328385"/>
              <a:gd name="connsiteX1237" fmla="*/ 4114574 w 12183871"/>
              <a:gd name="connsiteY1237" fmla="*/ 556587 h 1328385"/>
              <a:gd name="connsiteX1238" fmla="*/ 4114574 w 12183871"/>
              <a:gd name="connsiteY1238" fmla="*/ 487499 h 1328385"/>
              <a:gd name="connsiteX1239" fmla="*/ 4118638 w 12183871"/>
              <a:gd name="connsiteY1239" fmla="*/ 483435 h 1328385"/>
              <a:gd name="connsiteX1240" fmla="*/ 4118638 w 12183871"/>
              <a:gd name="connsiteY1240" fmla="*/ 483435 h 1328385"/>
              <a:gd name="connsiteX1241" fmla="*/ 4122702 w 12183871"/>
              <a:gd name="connsiteY1241" fmla="*/ 479371 h 1328385"/>
              <a:gd name="connsiteX1242" fmla="*/ 4126766 w 12183871"/>
              <a:gd name="connsiteY1242" fmla="*/ 475307 h 1328385"/>
              <a:gd name="connsiteX1243" fmla="*/ 4126766 w 12183871"/>
              <a:gd name="connsiteY1243" fmla="*/ 469256 h 1328385"/>
              <a:gd name="connsiteX1244" fmla="*/ 4114574 w 12183871"/>
              <a:gd name="connsiteY1244" fmla="*/ 469256 h 1328385"/>
              <a:gd name="connsiteX1245" fmla="*/ 4108523 w 12183871"/>
              <a:gd name="connsiteY1245" fmla="*/ 430694 h 1328385"/>
              <a:gd name="connsiteX1246" fmla="*/ 4096331 w 12183871"/>
              <a:gd name="connsiteY1246" fmla="*/ 394118 h 1328385"/>
              <a:gd name="connsiteX1247" fmla="*/ 4074025 w 12183871"/>
              <a:gd name="connsiteY1247" fmla="*/ 365670 h 1328385"/>
              <a:gd name="connsiteX1248" fmla="*/ 4074025 w 12183871"/>
              <a:gd name="connsiteY1248" fmla="*/ 365670 h 1328385"/>
              <a:gd name="connsiteX1249" fmla="*/ 4074025 w 12183871"/>
              <a:gd name="connsiteY1249" fmla="*/ 365670 h 1328385"/>
              <a:gd name="connsiteX1250" fmla="*/ 10813943 w 12183871"/>
              <a:gd name="connsiteY1250" fmla="*/ 339208 h 1328385"/>
              <a:gd name="connsiteX1251" fmla="*/ 10813943 w 12183871"/>
              <a:gd name="connsiteY1251" fmla="*/ 446859 h 1328385"/>
              <a:gd name="connsiteX1252" fmla="*/ 10819993 w 12183871"/>
              <a:gd name="connsiteY1252" fmla="*/ 446859 h 1328385"/>
              <a:gd name="connsiteX1253" fmla="*/ 10813943 w 12183871"/>
              <a:gd name="connsiteY1253" fmla="*/ 469166 h 1328385"/>
              <a:gd name="connsiteX1254" fmla="*/ 10819993 w 12183871"/>
              <a:gd name="connsiteY1254" fmla="*/ 469166 h 1328385"/>
              <a:gd name="connsiteX1255" fmla="*/ 10819993 w 12183871"/>
              <a:gd name="connsiteY1255" fmla="*/ 609329 h 1328385"/>
              <a:gd name="connsiteX1256" fmla="*/ 10832186 w 12183871"/>
              <a:gd name="connsiteY1256" fmla="*/ 609329 h 1328385"/>
              <a:gd name="connsiteX1257" fmla="*/ 10832186 w 12183871"/>
              <a:gd name="connsiteY1257" fmla="*/ 637777 h 1328385"/>
              <a:gd name="connsiteX1258" fmla="*/ 10838327 w 12183871"/>
              <a:gd name="connsiteY1258" fmla="*/ 637777 h 1328385"/>
              <a:gd name="connsiteX1259" fmla="*/ 10838327 w 12183871"/>
              <a:gd name="connsiteY1259" fmla="*/ 672276 h 1328385"/>
              <a:gd name="connsiteX1260" fmla="*/ 10846455 w 12183871"/>
              <a:gd name="connsiteY1260" fmla="*/ 672276 h 1328385"/>
              <a:gd name="connsiteX1261" fmla="*/ 10846455 w 12183871"/>
              <a:gd name="connsiteY1261" fmla="*/ 731159 h 1328385"/>
              <a:gd name="connsiteX1262" fmla="*/ 10854583 w 12183871"/>
              <a:gd name="connsiteY1262" fmla="*/ 731159 h 1328385"/>
              <a:gd name="connsiteX1263" fmla="*/ 10854583 w 12183871"/>
              <a:gd name="connsiteY1263" fmla="*/ 678327 h 1328385"/>
              <a:gd name="connsiteX1264" fmla="*/ 10860724 w 12183871"/>
              <a:gd name="connsiteY1264" fmla="*/ 678327 h 1328385"/>
              <a:gd name="connsiteX1265" fmla="*/ 10864788 w 12183871"/>
              <a:gd name="connsiteY1265" fmla="*/ 678327 h 1328385"/>
              <a:gd name="connsiteX1266" fmla="*/ 10868852 w 12183871"/>
              <a:gd name="connsiteY1266" fmla="*/ 674263 h 1328385"/>
              <a:gd name="connsiteX1267" fmla="*/ 10868852 w 12183871"/>
              <a:gd name="connsiteY1267" fmla="*/ 674263 h 1328385"/>
              <a:gd name="connsiteX1268" fmla="*/ 10868852 w 12183871"/>
              <a:gd name="connsiteY1268" fmla="*/ 674263 h 1328385"/>
              <a:gd name="connsiteX1269" fmla="*/ 10872915 w 12183871"/>
              <a:gd name="connsiteY1269" fmla="*/ 674263 h 1328385"/>
              <a:gd name="connsiteX1270" fmla="*/ 10878967 w 12183871"/>
              <a:gd name="connsiteY1270" fmla="*/ 672185 h 1328385"/>
              <a:gd name="connsiteX1271" fmla="*/ 10872915 w 12183871"/>
              <a:gd name="connsiteY1271" fmla="*/ 718876 h 1328385"/>
              <a:gd name="connsiteX1272" fmla="*/ 10864788 w 12183871"/>
              <a:gd name="connsiteY1272" fmla="*/ 763580 h 1328385"/>
              <a:gd name="connsiteX1273" fmla="*/ 10860724 w 12183871"/>
              <a:gd name="connsiteY1273" fmla="*/ 818399 h 1328385"/>
              <a:gd name="connsiteX1274" fmla="*/ 10872915 w 12183871"/>
              <a:gd name="connsiteY1274" fmla="*/ 818399 h 1328385"/>
              <a:gd name="connsiteX1275" fmla="*/ 10872915 w 12183871"/>
              <a:gd name="connsiteY1275" fmla="*/ 755452 h 1328385"/>
              <a:gd name="connsiteX1276" fmla="*/ 10883121 w 12183871"/>
              <a:gd name="connsiteY1276" fmla="*/ 704697 h 1328385"/>
              <a:gd name="connsiteX1277" fmla="*/ 10895313 w 12183871"/>
              <a:gd name="connsiteY1277" fmla="*/ 655929 h 1328385"/>
              <a:gd name="connsiteX1278" fmla="*/ 10897300 w 12183871"/>
              <a:gd name="connsiteY1278" fmla="*/ 609239 h 1328385"/>
              <a:gd name="connsiteX1279" fmla="*/ 10887095 w 12183871"/>
              <a:gd name="connsiteY1279" fmla="*/ 564535 h 1328385"/>
              <a:gd name="connsiteX1280" fmla="*/ 10878967 w 12183871"/>
              <a:gd name="connsiteY1280" fmla="*/ 527959 h 1328385"/>
              <a:gd name="connsiteX1281" fmla="*/ 10895223 w 12183871"/>
              <a:gd name="connsiteY1281" fmla="*/ 527959 h 1328385"/>
              <a:gd name="connsiteX1282" fmla="*/ 10901273 w 12183871"/>
              <a:gd name="connsiteY1282" fmla="*/ 550265 h 1328385"/>
              <a:gd name="connsiteX1283" fmla="*/ 10913466 w 12183871"/>
              <a:gd name="connsiteY1283" fmla="*/ 550265 h 1328385"/>
              <a:gd name="connsiteX1284" fmla="*/ 10913466 w 12183871"/>
              <a:gd name="connsiteY1284" fmla="*/ 493370 h 1328385"/>
              <a:gd name="connsiteX1285" fmla="*/ 10917530 w 12183871"/>
              <a:gd name="connsiteY1285" fmla="*/ 489305 h 1328385"/>
              <a:gd name="connsiteX1286" fmla="*/ 10917530 w 12183871"/>
              <a:gd name="connsiteY1286" fmla="*/ 489305 h 1328385"/>
              <a:gd name="connsiteX1287" fmla="*/ 10917530 w 12183871"/>
              <a:gd name="connsiteY1287" fmla="*/ 487319 h 1328385"/>
              <a:gd name="connsiteX1288" fmla="*/ 10917530 w 12183871"/>
              <a:gd name="connsiteY1288" fmla="*/ 487319 h 1328385"/>
              <a:gd name="connsiteX1289" fmla="*/ 10917530 w 12183871"/>
              <a:gd name="connsiteY1289" fmla="*/ 483255 h 1328385"/>
              <a:gd name="connsiteX1290" fmla="*/ 10919516 w 12183871"/>
              <a:gd name="connsiteY1290" fmla="*/ 479191 h 1328385"/>
              <a:gd name="connsiteX1291" fmla="*/ 10901273 w 12183871"/>
              <a:gd name="connsiteY1291" fmla="*/ 456884 h 1328385"/>
              <a:gd name="connsiteX1292" fmla="*/ 10891068 w 12183871"/>
              <a:gd name="connsiteY1292" fmla="*/ 434577 h 1328385"/>
              <a:gd name="connsiteX1293" fmla="*/ 10878876 w 12183871"/>
              <a:gd name="connsiteY1293" fmla="*/ 412270 h 1328385"/>
              <a:gd name="connsiteX1294" fmla="*/ 10860633 w 12183871"/>
              <a:gd name="connsiteY1294" fmla="*/ 406219 h 1328385"/>
              <a:gd name="connsiteX1295" fmla="*/ 10860633 w 12183871"/>
              <a:gd name="connsiteY1295" fmla="*/ 387976 h 1328385"/>
              <a:gd name="connsiteX1296" fmla="*/ 10846455 w 12183871"/>
              <a:gd name="connsiteY1296" fmla="*/ 379848 h 1328385"/>
              <a:gd name="connsiteX1297" fmla="*/ 10820084 w 12183871"/>
              <a:gd name="connsiteY1297" fmla="*/ 339208 h 1328385"/>
              <a:gd name="connsiteX1298" fmla="*/ 10813943 w 12183871"/>
              <a:gd name="connsiteY1298" fmla="*/ 339208 h 1328385"/>
              <a:gd name="connsiteX1299" fmla="*/ 10813943 w 12183871"/>
              <a:gd name="connsiteY1299" fmla="*/ 339208 h 1328385"/>
              <a:gd name="connsiteX1300" fmla="*/ 10813943 w 12183871"/>
              <a:gd name="connsiteY1300" fmla="*/ 339208 h 1328385"/>
              <a:gd name="connsiteX1301" fmla="*/ 7568974 w 12183871"/>
              <a:gd name="connsiteY1301" fmla="*/ 339208 h 1328385"/>
              <a:gd name="connsiteX1302" fmla="*/ 7568974 w 12183871"/>
              <a:gd name="connsiteY1302" fmla="*/ 550446 h 1328385"/>
              <a:gd name="connsiteX1303" fmla="*/ 7581167 w 12183871"/>
              <a:gd name="connsiteY1303" fmla="*/ 550446 h 1328385"/>
              <a:gd name="connsiteX1304" fmla="*/ 7587308 w 12183871"/>
              <a:gd name="connsiteY1304" fmla="*/ 623598 h 1328385"/>
              <a:gd name="connsiteX1305" fmla="*/ 7603564 w 12183871"/>
              <a:gd name="connsiteY1305" fmla="*/ 623598 h 1328385"/>
              <a:gd name="connsiteX1306" fmla="*/ 7603564 w 12183871"/>
              <a:gd name="connsiteY1306" fmla="*/ 564715 h 1328385"/>
              <a:gd name="connsiteX1307" fmla="*/ 7599409 w 12183871"/>
              <a:gd name="connsiteY1307" fmla="*/ 505742 h 1328385"/>
              <a:gd name="connsiteX1308" fmla="*/ 7587217 w 12183871"/>
              <a:gd name="connsiteY1308" fmla="*/ 452910 h 1328385"/>
              <a:gd name="connsiteX1309" fmla="*/ 7585140 w 12183871"/>
              <a:gd name="connsiteY1309" fmla="*/ 424462 h 1328385"/>
              <a:gd name="connsiteX1310" fmla="*/ 7585140 w 12183871"/>
              <a:gd name="connsiteY1310" fmla="*/ 389963 h 1328385"/>
              <a:gd name="connsiteX1311" fmla="*/ 7581076 w 12183871"/>
              <a:gd name="connsiteY1311" fmla="*/ 361515 h 1328385"/>
              <a:gd name="connsiteX1312" fmla="*/ 7568974 w 12183871"/>
              <a:gd name="connsiteY1312" fmla="*/ 339208 h 1328385"/>
              <a:gd name="connsiteX1313" fmla="*/ 7568974 w 12183871"/>
              <a:gd name="connsiteY1313" fmla="*/ 339208 h 1328385"/>
              <a:gd name="connsiteX1314" fmla="*/ 7568974 w 12183871"/>
              <a:gd name="connsiteY1314" fmla="*/ 339208 h 1328385"/>
              <a:gd name="connsiteX1315" fmla="*/ 3255174 w 12183871"/>
              <a:gd name="connsiteY1315" fmla="*/ 339208 h 1328385"/>
              <a:gd name="connsiteX1316" fmla="*/ 3255174 w 12183871"/>
              <a:gd name="connsiteY1316" fmla="*/ 446859 h 1328385"/>
              <a:gd name="connsiteX1317" fmla="*/ 3261225 w 12183871"/>
              <a:gd name="connsiteY1317" fmla="*/ 446859 h 1328385"/>
              <a:gd name="connsiteX1318" fmla="*/ 3255174 w 12183871"/>
              <a:gd name="connsiteY1318" fmla="*/ 469166 h 1328385"/>
              <a:gd name="connsiteX1319" fmla="*/ 3261225 w 12183871"/>
              <a:gd name="connsiteY1319" fmla="*/ 469166 h 1328385"/>
              <a:gd name="connsiteX1320" fmla="*/ 3261225 w 12183871"/>
              <a:gd name="connsiteY1320" fmla="*/ 609329 h 1328385"/>
              <a:gd name="connsiteX1321" fmla="*/ 3273417 w 12183871"/>
              <a:gd name="connsiteY1321" fmla="*/ 609329 h 1328385"/>
              <a:gd name="connsiteX1322" fmla="*/ 3273417 w 12183871"/>
              <a:gd name="connsiteY1322" fmla="*/ 637777 h 1328385"/>
              <a:gd name="connsiteX1323" fmla="*/ 3279468 w 12183871"/>
              <a:gd name="connsiteY1323" fmla="*/ 637777 h 1328385"/>
              <a:gd name="connsiteX1324" fmla="*/ 3279468 w 12183871"/>
              <a:gd name="connsiteY1324" fmla="*/ 672276 h 1328385"/>
              <a:gd name="connsiteX1325" fmla="*/ 3287595 w 12183871"/>
              <a:gd name="connsiteY1325" fmla="*/ 672276 h 1328385"/>
              <a:gd name="connsiteX1326" fmla="*/ 3287595 w 12183871"/>
              <a:gd name="connsiteY1326" fmla="*/ 731159 h 1328385"/>
              <a:gd name="connsiteX1327" fmla="*/ 3295723 w 12183871"/>
              <a:gd name="connsiteY1327" fmla="*/ 731159 h 1328385"/>
              <a:gd name="connsiteX1328" fmla="*/ 3295723 w 12183871"/>
              <a:gd name="connsiteY1328" fmla="*/ 678327 h 1328385"/>
              <a:gd name="connsiteX1329" fmla="*/ 3301774 w 12183871"/>
              <a:gd name="connsiteY1329" fmla="*/ 678327 h 1328385"/>
              <a:gd name="connsiteX1330" fmla="*/ 3305838 w 12183871"/>
              <a:gd name="connsiteY1330" fmla="*/ 678327 h 1328385"/>
              <a:gd name="connsiteX1331" fmla="*/ 3309902 w 12183871"/>
              <a:gd name="connsiteY1331" fmla="*/ 674263 h 1328385"/>
              <a:gd name="connsiteX1332" fmla="*/ 3309902 w 12183871"/>
              <a:gd name="connsiteY1332" fmla="*/ 674263 h 1328385"/>
              <a:gd name="connsiteX1333" fmla="*/ 3309902 w 12183871"/>
              <a:gd name="connsiteY1333" fmla="*/ 674263 h 1328385"/>
              <a:gd name="connsiteX1334" fmla="*/ 3313966 w 12183871"/>
              <a:gd name="connsiteY1334" fmla="*/ 674263 h 1328385"/>
              <a:gd name="connsiteX1335" fmla="*/ 3320017 w 12183871"/>
              <a:gd name="connsiteY1335" fmla="*/ 672185 h 1328385"/>
              <a:gd name="connsiteX1336" fmla="*/ 3313966 w 12183871"/>
              <a:gd name="connsiteY1336" fmla="*/ 718876 h 1328385"/>
              <a:gd name="connsiteX1337" fmla="*/ 3305838 w 12183871"/>
              <a:gd name="connsiteY1337" fmla="*/ 763580 h 1328385"/>
              <a:gd name="connsiteX1338" fmla="*/ 3301774 w 12183871"/>
              <a:gd name="connsiteY1338" fmla="*/ 818399 h 1328385"/>
              <a:gd name="connsiteX1339" fmla="*/ 3313966 w 12183871"/>
              <a:gd name="connsiteY1339" fmla="*/ 818399 h 1328385"/>
              <a:gd name="connsiteX1340" fmla="*/ 3313966 w 12183871"/>
              <a:gd name="connsiteY1340" fmla="*/ 755452 h 1328385"/>
              <a:gd name="connsiteX1341" fmla="*/ 3324081 w 12183871"/>
              <a:gd name="connsiteY1341" fmla="*/ 704697 h 1328385"/>
              <a:gd name="connsiteX1342" fmla="*/ 3336273 w 12183871"/>
              <a:gd name="connsiteY1342" fmla="*/ 655929 h 1328385"/>
              <a:gd name="connsiteX1343" fmla="*/ 3338350 w 12183871"/>
              <a:gd name="connsiteY1343" fmla="*/ 609239 h 1328385"/>
              <a:gd name="connsiteX1344" fmla="*/ 3328235 w 12183871"/>
              <a:gd name="connsiteY1344" fmla="*/ 564535 h 1328385"/>
              <a:gd name="connsiteX1345" fmla="*/ 3320108 w 12183871"/>
              <a:gd name="connsiteY1345" fmla="*/ 527959 h 1328385"/>
              <a:gd name="connsiteX1346" fmla="*/ 3336363 w 12183871"/>
              <a:gd name="connsiteY1346" fmla="*/ 527959 h 1328385"/>
              <a:gd name="connsiteX1347" fmla="*/ 3342414 w 12183871"/>
              <a:gd name="connsiteY1347" fmla="*/ 550265 h 1328385"/>
              <a:gd name="connsiteX1348" fmla="*/ 3354606 w 12183871"/>
              <a:gd name="connsiteY1348" fmla="*/ 550265 h 1328385"/>
              <a:gd name="connsiteX1349" fmla="*/ 3354606 w 12183871"/>
              <a:gd name="connsiteY1349" fmla="*/ 493370 h 1328385"/>
              <a:gd name="connsiteX1350" fmla="*/ 3358670 w 12183871"/>
              <a:gd name="connsiteY1350" fmla="*/ 489305 h 1328385"/>
              <a:gd name="connsiteX1351" fmla="*/ 3358670 w 12183871"/>
              <a:gd name="connsiteY1351" fmla="*/ 489305 h 1328385"/>
              <a:gd name="connsiteX1352" fmla="*/ 3358670 w 12183871"/>
              <a:gd name="connsiteY1352" fmla="*/ 487319 h 1328385"/>
              <a:gd name="connsiteX1353" fmla="*/ 3358670 w 12183871"/>
              <a:gd name="connsiteY1353" fmla="*/ 487319 h 1328385"/>
              <a:gd name="connsiteX1354" fmla="*/ 3358670 w 12183871"/>
              <a:gd name="connsiteY1354" fmla="*/ 483255 h 1328385"/>
              <a:gd name="connsiteX1355" fmla="*/ 3360748 w 12183871"/>
              <a:gd name="connsiteY1355" fmla="*/ 479191 h 1328385"/>
              <a:gd name="connsiteX1356" fmla="*/ 3342505 w 12183871"/>
              <a:gd name="connsiteY1356" fmla="*/ 456884 h 1328385"/>
              <a:gd name="connsiteX1357" fmla="*/ 3332390 w 12183871"/>
              <a:gd name="connsiteY1357" fmla="*/ 434577 h 1328385"/>
              <a:gd name="connsiteX1358" fmla="*/ 3320198 w 12183871"/>
              <a:gd name="connsiteY1358" fmla="*/ 412270 h 1328385"/>
              <a:gd name="connsiteX1359" fmla="*/ 3301955 w 12183871"/>
              <a:gd name="connsiteY1359" fmla="*/ 406219 h 1328385"/>
              <a:gd name="connsiteX1360" fmla="*/ 3301955 w 12183871"/>
              <a:gd name="connsiteY1360" fmla="*/ 387976 h 1328385"/>
              <a:gd name="connsiteX1361" fmla="*/ 3287776 w 12183871"/>
              <a:gd name="connsiteY1361" fmla="*/ 379848 h 1328385"/>
              <a:gd name="connsiteX1362" fmla="*/ 3261405 w 12183871"/>
              <a:gd name="connsiteY1362" fmla="*/ 339208 h 1328385"/>
              <a:gd name="connsiteX1363" fmla="*/ 3255174 w 12183871"/>
              <a:gd name="connsiteY1363" fmla="*/ 339208 h 1328385"/>
              <a:gd name="connsiteX1364" fmla="*/ 3255174 w 12183871"/>
              <a:gd name="connsiteY1364" fmla="*/ 339208 h 1328385"/>
              <a:gd name="connsiteX1365" fmla="*/ 3255174 w 12183871"/>
              <a:gd name="connsiteY1365" fmla="*/ 339208 h 1328385"/>
              <a:gd name="connsiteX1366" fmla="*/ 4872556 w 12183871"/>
              <a:gd name="connsiteY1366" fmla="*/ 312838 h 1328385"/>
              <a:gd name="connsiteX1367" fmla="*/ 4872556 w 12183871"/>
              <a:gd name="connsiteY1367" fmla="*/ 325030 h 1328385"/>
              <a:gd name="connsiteX1368" fmla="*/ 4846185 w 12183871"/>
              <a:gd name="connsiteY1368" fmla="*/ 347336 h 1328385"/>
              <a:gd name="connsiteX1369" fmla="*/ 4821801 w 12183871"/>
              <a:gd name="connsiteY1369" fmla="*/ 383912 h 1328385"/>
              <a:gd name="connsiteX1370" fmla="*/ 4795430 w 12183871"/>
              <a:gd name="connsiteY1370" fmla="*/ 428616 h 1328385"/>
              <a:gd name="connsiteX1371" fmla="*/ 4777187 w 12183871"/>
              <a:gd name="connsiteY1371" fmla="*/ 475307 h 1328385"/>
              <a:gd name="connsiteX1372" fmla="*/ 4764995 w 12183871"/>
              <a:gd name="connsiteY1372" fmla="*/ 515947 h 1328385"/>
              <a:gd name="connsiteX1373" fmla="*/ 4777187 w 12183871"/>
              <a:gd name="connsiteY1373" fmla="*/ 515947 h 1328385"/>
              <a:gd name="connsiteX1374" fmla="*/ 4777187 w 12183871"/>
              <a:gd name="connsiteY1374" fmla="*/ 542318 h 1328385"/>
              <a:gd name="connsiteX1375" fmla="*/ 4783238 w 12183871"/>
              <a:gd name="connsiteY1375" fmla="*/ 542318 h 1328385"/>
              <a:gd name="connsiteX1376" fmla="*/ 4783238 w 12183871"/>
              <a:gd name="connsiteY1376" fmla="*/ 534190 h 1328385"/>
              <a:gd name="connsiteX1377" fmla="*/ 4787302 w 12183871"/>
              <a:gd name="connsiteY1377" fmla="*/ 528139 h 1328385"/>
              <a:gd name="connsiteX1378" fmla="*/ 4787302 w 12183871"/>
              <a:gd name="connsiteY1378" fmla="*/ 524075 h 1328385"/>
              <a:gd name="connsiteX1379" fmla="*/ 4791366 w 12183871"/>
              <a:gd name="connsiteY1379" fmla="*/ 524075 h 1328385"/>
              <a:gd name="connsiteX1380" fmla="*/ 4799494 w 12183871"/>
              <a:gd name="connsiteY1380" fmla="*/ 520011 h 1328385"/>
              <a:gd name="connsiteX1381" fmla="*/ 4805545 w 12183871"/>
              <a:gd name="connsiteY1381" fmla="*/ 515947 h 1328385"/>
              <a:gd name="connsiteX1382" fmla="*/ 4799494 w 12183871"/>
              <a:gd name="connsiteY1382" fmla="*/ 556587 h 1328385"/>
              <a:gd name="connsiteX1383" fmla="*/ 4791366 w 12183871"/>
              <a:gd name="connsiteY1383" fmla="*/ 556587 h 1328385"/>
              <a:gd name="connsiteX1384" fmla="*/ 4791366 w 12183871"/>
              <a:gd name="connsiteY1384" fmla="*/ 578894 h 1328385"/>
              <a:gd name="connsiteX1385" fmla="*/ 4795430 w 12183871"/>
              <a:gd name="connsiteY1385" fmla="*/ 601201 h 1328385"/>
              <a:gd name="connsiteX1386" fmla="*/ 4801481 w 12183871"/>
              <a:gd name="connsiteY1386" fmla="*/ 631636 h 1328385"/>
              <a:gd name="connsiteX1387" fmla="*/ 4809609 w 12183871"/>
              <a:gd name="connsiteY1387" fmla="*/ 651956 h 1328385"/>
              <a:gd name="connsiteX1388" fmla="*/ 4817737 w 12183871"/>
              <a:gd name="connsiteY1388" fmla="*/ 664148 h 1328385"/>
              <a:gd name="connsiteX1389" fmla="*/ 4821801 w 12183871"/>
              <a:gd name="connsiteY1389" fmla="*/ 590996 h 1328385"/>
              <a:gd name="connsiteX1390" fmla="*/ 4835979 w 12183871"/>
              <a:gd name="connsiteY1390" fmla="*/ 519921 h 1328385"/>
              <a:gd name="connsiteX1391" fmla="*/ 4854222 w 12183871"/>
              <a:gd name="connsiteY1391" fmla="*/ 452910 h 1328385"/>
              <a:gd name="connsiteX1392" fmla="*/ 4872465 w 12183871"/>
              <a:gd name="connsiteY1392" fmla="*/ 387886 h 1328385"/>
              <a:gd name="connsiteX1393" fmla="*/ 4898836 w 12183871"/>
              <a:gd name="connsiteY1393" fmla="*/ 379758 h 1328385"/>
              <a:gd name="connsiteX1394" fmla="*/ 4890708 w 12183871"/>
              <a:gd name="connsiteY1394" fmla="*/ 347246 h 1328385"/>
              <a:gd name="connsiteX1395" fmla="*/ 4880593 w 12183871"/>
              <a:gd name="connsiteY1395" fmla="*/ 312747 h 1328385"/>
              <a:gd name="connsiteX1396" fmla="*/ 4872556 w 12183871"/>
              <a:gd name="connsiteY1396" fmla="*/ 312747 h 1328385"/>
              <a:gd name="connsiteX1397" fmla="*/ 4872556 w 12183871"/>
              <a:gd name="connsiteY1397" fmla="*/ 312838 h 1328385"/>
              <a:gd name="connsiteX1398" fmla="*/ 4872556 w 12183871"/>
              <a:gd name="connsiteY1398" fmla="*/ 312838 h 1328385"/>
              <a:gd name="connsiteX1399" fmla="*/ 11592153 w 12183871"/>
              <a:gd name="connsiteY1399" fmla="*/ 306696 h 1328385"/>
              <a:gd name="connsiteX1400" fmla="*/ 11586103 w 12183871"/>
              <a:gd name="connsiteY1400" fmla="*/ 357451 h 1328385"/>
              <a:gd name="connsiteX1401" fmla="*/ 11577975 w 12183871"/>
              <a:gd name="connsiteY1401" fmla="*/ 357451 h 1328385"/>
              <a:gd name="connsiteX1402" fmla="*/ 11569847 w 12183871"/>
              <a:gd name="connsiteY1402" fmla="*/ 542318 h 1328385"/>
              <a:gd name="connsiteX1403" fmla="*/ 11577975 w 12183871"/>
              <a:gd name="connsiteY1403" fmla="*/ 542318 h 1328385"/>
              <a:gd name="connsiteX1404" fmla="*/ 11582038 w 12183871"/>
              <a:gd name="connsiteY1404" fmla="*/ 564625 h 1328385"/>
              <a:gd name="connsiteX1405" fmla="*/ 11577975 w 12183871"/>
              <a:gd name="connsiteY1405" fmla="*/ 586932 h 1328385"/>
              <a:gd name="connsiteX1406" fmla="*/ 11577975 w 12183871"/>
              <a:gd name="connsiteY1406" fmla="*/ 609239 h 1328385"/>
              <a:gd name="connsiteX1407" fmla="*/ 11586103 w 12183871"/>
              <a:gd name="connsiteY1407" fmla="*/ 623417 h 1328385"/>
              <a:gd name="connsiteX1408" fmla="*/ 11588090 w 12183871"/>
              <a:gd name="connsiteY1408" fmla="*/ 574649 h 1328385"/>
              <a:gd name="connsiteX1409" fmla="*/ 11592153 w 12183871"/>
              <a:gd name="connsiteY1409" fmla="*/ 529946 h 1328385"/>
              <a:gd name="connsiteX1410" fmla="*/ 11604346 w 12183871"/>
              <a:gd name="connsiteY1410" fmla="*/ 493370 h 1328385"/>
              <a:gd name="connsiteX1411" fmla="*/ 11604346 w 12183871"/>
              <a:gd name="connsiteY1411" fmla="*/ 420217 h 1328385"/>
              <a:gd name="connsiteX1412" fmla="*/ 11610487 w 12183871"/>
              <a:gd name="connsiteY1412" fmla="*/ 420217 h 1328385"/>
              <a:gd name="connsiteX1413" fmla="*/ 11610487 w 12183871"/>
              <a:gd name="connsiteY1413" fmla="*/ 357271 h 1328385"/>
              <a:gd name="connsiteX1414" fmla="*/ 11618615 w 12183871"/>
              <a:gd name="connsiteY1414" fmla="*/ 357271 h 1328385"/>
              <a:gd name="connsiteX1415" fmla="*/ 11618615 w 12183871"/>
              <a:gd name="connsiteY1415" fmla="*/ 347156 h 1328385"/>
              <a:gd name="connsiteX1416" fmla="*/ 11610487 w 12183871"/>
              <a:gd name="connsiteY1416" fmla="*/ 347156 h 1328385"/>
              <a:gd name="connsiteX1417" fmla="*/ 11610487 w 12183871"/>
              <a:gd name="connsiteY1417" fmla="*/ 343092 h 1328385"/>
              <a:gd name="connsiteX1418" fmla="*/ 11610487 w 12183871"/>
              <a:gd name="connsiteY1418" fmla="*/ 339028 h 1328385"/>
              <a:gd name="connsiteX1419" fmla="*/ 11610487 w 12183871"/>
              <a:gd name="connsiteY1419" fmla="*/ 334964 h 1328385"/>
              <a:gd name="connsiteX1420" fmla="*/ 11614551 w 12183871"/>
              <a:gd name="connsiteY1420" fmla="*/ 334964 h 1328385"/>
              <a:gd name="connsiteX1421" fmla="*/ 11614551 w 12183871"/>
              <a:gd name="connsiteY1421" fmla="*/ 330900 h 1328385"/>
              <a:gd name="connsiteX1422" fmla="*/ 11618615 w 12183871"/>
              <a:gd name="connsiteY1422" fmla="*/ 330900 h 1328385"/>
              <a:gd name="connsiteX1423" fmla="*/ 11610487 w 12183871"/>
              <a:gd name="connsiteY1423" fmla="*/ 306516 h 1328385"/>
              <a:gd name="connsiteX1424" fmla="*/ 11592153 w 12183871"/>
              <a:gd name="connsiteY1424" fmla="*/ 306516 h 1328385"/>
              <a:gd name="connsiteX1425" fmla="*/ 11592153 w 12183871"/>
              <a:gd name="connsiteY1425" fmla="*/ 306696 h 1328385"/>
              <a:gd name="connsiteX1426" fmla="*/ 11592153 w 12183871"/>
              <a:gd name="connsiteY1426" fmla="*/ 306696 h 1328385"/>
              <a:gd name="connsiteX1427" fmla="*/ 4033385 w 12183871"/>
              <a:gd name="connsiteY1427" fmla="*/ 306696 h 1328385"/>
              <a:gd name="connsiteX1428" fmla="*/ 4027334 w 12183871"/>
              <a:gd name="connsiteY1428" fmla="*/ 357451 h 1328385"/>
              <a:gd name="connsiteX1429" fmla="*/ 4019206 w 12183871"/>
              <a:gd name="connsiteY1429" fmla="*/ 357451 h 1328385"/>
              <a:gd name="connsiteX1430" fmla="*/ 4011078 w 12183871"/>
              <a:gd name="connsiteY1430" fmla="*/ 542318 h 1328385"/>
              <a:gd name="connsiteX1431" fmla="*/ 4019206 w 12183871"/>
              <a:gd name="connsiteY1431" fmla="*/ 542318 h 1328385"/>
              <a:gd name="connsiteX1432" fmla="*/ 4023270 w 12183871"/>
              <a:gd name="connsiteY1432" fmla="*/ 564625 h 1328385"/>
              <a:gd name="connsiteX1433" fmla="*/ 4019206 w 12183871"/>
              <a:gd name="connsiteY1433" fmla="*/ 587022 h 1328385"/>
              <a:gd name="connsiteX1434" fmla="*/ 4019206 w 12183871"/>
              <a:gd name="connsiteY1434" fmla="*/ 609329 h 1328385"/>
              <a:gd name="connsiteX1435" fmla="*/ 4027334 w 12183871"/>
              <a:gd name="connsiteY1435" fmla="*/ 623508 h 1328385"/>
              <a:gd name="connsiteX1436" fmla="*/ 4029411 w 12183871"/>
              <a:gd name="connsiteY1436" fmla="*/ 574740 h 1328385"/>
              <a:gd name="connsiteX1437" fmla="*/ 4033475 w 12183871"/>
              <a:gd name="connsiteY1437" fmla="*/ 530036 h 1328385"/>
              <a:gd name="connsiteX1438" fmla="*/ 4045667 w 12183871"/>
              <a:gd name="connsiteY1438" fmla="*/ 493460 h 1328385"/>
              <a:gd name="connsiteX1439" fmla="*/ 4045667 w 12183871"/>
              <a:gd name="connsiteY1439" fmla="*/ 420308 h 1328385"/>
              <a:gd name="connsiteX1440" fmla="*/ 4051718 w 12183871"/>
              <a:gd name="connsiteY1440" fmla="*/ 420308 h 1328385"/>
              <a:gd name="connsiteX1441" fmla="*/ 4051718 w 12183871"/>
              <a:gd name="connsiteY1441" fmla="*/ 357361 h 1328385"/>
              <a:gd name="connsiteX1442" fmla="*/ 4059846 w 12183871"/>
              <a:gd name="connsiteY1442" fmla="*/ 357361 h 1328385"/>
              <a:gd name="connsiteX1443" fmla="*/ 4059846 w 12183871"/>
              <a:gd name="connsiteY1443" fmla="*/ 347246 h 1328385"/>
              <a:gd name="connsiteX1444" fmla="*/ 4051718 w 12183871"/>
              <a:gd name="connsiteY1444" fmla="*/ 347246 h 1328385"/>
              <a:gd name="connsiteX1445" fmla="*/ 4051718 w 12183871"/>
              <a:gd name="connsiteY1445" fmla="*/ 343182 h 1328385"/>
              <a:gd name="connsiteX1446" fmla="*/ 4051718 w 12183871"/>
              <a:gd name="connsiteY1446" fmla="*/ 339118 h 1328385"/>
              <a:gd name="connsiteX1447" fmla="*/ 4051718 w 12183871"/>
              <a:gd name="connsiteY1447" fmla="*/ 335054 h 1328385"/>
              <a:gd name="connsiteX1448" fmla="*/ 4055782 w 12183871"/>
              <a:gd name="connsiteY1448" fmla="*/ 335054 h 1328385"/>
              <a:gd name="connsiteX1449" fmla="*/ 4055782 w 12183871"/>
              <a:gd name="connsiteY1449" fmla="*/ 330990 h 1328385"/>
              <a:gd name="connsiteX1450" fmla="*/ 4059846 w 12183871"/>
              <a:gd name="connsiteY1450" fmla="*/ 330990 h 1328385"/>
              <a:gd name="connsiteX1451" fmla="*/ 4051718 w 12183871"/>
              <a:gd name="connsiteY1451" fmla="*/ 306606 h 1328385"/>
              <a:gd name="connsiteX1452" fmla="*/ 4033385 w 12183871"/>
              <a:gd name="connsiteY1452" fmla="*/ 306606 h 1328385"/>
              <a:gd name="connsiteX1453" fmla="*/ 4033385 w 12183871"/>
              <a:gd name="connsiteY1453" fmla="*/ 306696 h 1328385"/>
              <a:gd name="connsiteX1454" fmla="*/ 4033385 w 12183871"/>
              <a:gd name="connsiteY1454" fmla="*/ 306696 h 1328385"/>
              <a:gd name="connsiteX1455" fmla="*/ 11732407 w 12183871"/>
              <a:gd name="connsiteY1455" fmla="*/ 257928 h 1328385"/>
              <a:gd name="connsiteX1456" fmla="*/ 11730420 w 12183871"/>
              <a:gd name="connsiteY1456" fmla="*/ 284299 h 1328385"/>
              <a:gd name="connsiteX1457" fmla="*/ 11722292 w 12183871"/>
              <a:gd name="connsiteY1457" fmla="*/ 316811 h 1328385"/>
              <a:gd name="connsiteX1458" fmla="*/ 11714164 w 12183871"/>
              <a:gd name="connsiteY1458" fmla="*/ 353387 h 1328385"/>
              <a:gd name="connsiteX1459" fmla="*/ 11710100 w 12183871"/>
              <a:gd name="connsiteY1459" fmla="*/ 387886 h 1328385"/>
              <a:gd name="connsiteX1460" fmla="*/ 11710100 w 12183871"/>
              <a:gd name="connsiteY1460" fmla="*/ 416334 h 1328385"/>
              <a:gd name="connsiteX1461" fmla="*/ 11714164 w 12183871"/>
              <a:gd name="connsiteY1461" fmla="*/ 434577 h 1328385"/>
              <a:gd name="connsiteX1462" fmla="*/ 11718228 w 12183871"/>
              <a:gd name="connsiteY1462" fmla="*/ 408206 h 1328385"/>
              <a:gd name="connsiteX1463" fmla="*/ 11722292 w 12183871"/>
              <a:gd name="connsiteY1463" fmla="*/ 371630 h 1328385"/>
              <a:gd name="connsiteX1464" fmla="*/ 11730420 w 12183871"/>
              <a:gd name="connsiteY1464" fmla="*/ 335054 h 1328385"/>
              <a:gd name="connsiteX1465" fmla="*/ 11732407 w 12183871"/>
              <a:gd name="connsiteY1465" fmla="*/ 302542 h 1328385"/>
              <a:gd name="connsiteX1466" fmla="*/ 11736471 w 12183871"/>
              <a:gd name="connsiteY1466" fmla="*/ 272107 h 1328385"/>
              <a:gd name="connsiteX1467" fmla="*/ 11732407 w 12183871"/>
              <a:gd name="connsiteY1467" fmla="*/ 257928 h 1328385"/>
              <a:gd name="connsiteX1468" fmla="*/ 11732407 w 12183871"/>
              <a:gd name="connsiteY1468" fmla="*/ 257928 h 1328385"/>
              <a:gd name="connsiteX1469" fmla="*/ 11732407 w 12183871"/>
              <a:gd name="connsiteY1469" fmla="*/ 257928 h 1328385"/>
              <a:gd name="connsiteX1470" fmla="*/ 4173638 w 12183871"/>
              <a:gd name="connsiteY1470" fmla="*/ 257928 h 1328385"/>
              <a:gd name="connsiteX1471" fmla="*/ 4171561 w 12183871"/>
              <a:gd name="connsiteY1471" fmla="*/ 284299 h 1328385"/>
              <a:gd name="connsiteX1472" fmla="*/ 4163433 w 12183871"/>
              <a:gd name="connsiteY1472" fmla="*/ 316811 h 1328385"/>
              <a:gd name="connsiteX1473" fmla="*/ 4155305 w 12183871"/>
              <a:gd name="connsiteY1473" fmla="*/ 353387 h 1328385"/>
              <a:gd name="connsiteX1474" fmla="*/ 4151241 w 12183871"/>
              <a:gd name="connsiteY1474" fmla="*/ 387886 h 1328385"/>
              <a:gd name="connsiteX1475" fmla="*/ 4151241 w 12183871"/>
              <a:gd name="connsiteY1475" fmla="*/ 416334 h 1328385"/>
              <a:gd name="connsiteX1476" fmla="*/ 4155305 w 12183871"/>
              <a:gd name="connsiteY1476" fmla="*/ 434577 h 1328385"/>
              <a:gd name="connsiteX1477" fmla="*/ 4159369 w 12183871"/>
              <a:gd name="connsiteY1477" fmla="*/ 408206 h 1328385"/>
              <a:gd name="connsiteX1478" fmla="*/ 4163433 w 12183871"/>
              <a:gd name="connsiteY1478" fmla="*/ 371630 h 1328385"/>
              <a:gd name="connsiteX1479" fmla="*/ 4171561 w 12183871"/>
              <a:gd name="connsiteY1479" fmla="*/ 335054 h 1328385"/>
              <a:gd name="connsiteX1480" fmla="*/ 4173638 w 12183871"/>
              <a:gd name="connsiteY1480" fmla="*/ 302542 h 1328385"/>
              <a:gd name="connsiteX1481" fmla="*/ 4177702 w 12183871"/>
              <a:gd name="connsiteY1481" fmla="*/ 272107 h 1328385"/>
              <a:gd name="connsiteX1482" fmla="*/ 4173638 w 12183871"/>
              <a:gd name="connsiteY1482" fmla="*/ 257928 h 1328385"/>
              <a:gd name="connsiteX1483" fmla="*/ 4173638 w 12183871"/>
              <a:gd name="connsiteY1483" fmla="*/ 257928 h 1328385"/>
              <a:gd name="connsiteX1484" fmla="*/ 4173638 w 12183871"/>
              <a:gd name="connsiteY1484" fmla="*/ 257928 h 1328385"/>
              <a:gd name="connsiteX1485" fmla="*/ 11626743 w 12183871"/>
              <a:gd name="connsiteY1485" fmla="*/ 249800 h 1328385"/>
              <a:gd name="connsiteX1486" fmla="*/ 11618615 w 12183871"/>
              <a:gd name="connsiteY1486" fmla="*/ 266056 h 1328385"/>
              <a:gd name="connsiteX1487" fmla="*/ 11622678 w 12183871"/>
              <a:gd name="connsiteY1487" fmla="*/ 266056 h 1328385"/>
              <a:gd name="connsiteX1488" fmla="*/ 11626743 w 12183871"/>
              <a:gd name="connsiteY1488" fmla="*/ 261992 h 1328385"/>
              <a:gd name="connsiteX1489" fmla="*/ 11628730 w 12183871"/>
              <a:gd name="connsiteY1489" fmla="*/ 257928 h 1328385"/>
              <a:gd name="connsiteX1490" fmla="*/ 11632793 w 12183871"/>
              <a:gd name="connsiteY1490" fmla="*/ 253864 h 1328385"/>
              <a:gd name="connsiteX1491" fmla="*/ 11636858 w 12183871"/>
              <a:gd name="connsiteY1491" fmla="*/ 253864 h 1328385"/>
              <a:gd name="connsiteX1492" fmla="*/ 11632793 w 12183871"/>
              <a:gd name="connsiteY1492" fmla="*/ 249800 h 1328385"/>
              <a:gd name="connsiteX1493" fmla="*/ 11626743 w 12183871"/>
              <a:gd name="connsiteY1493" fmla="*/ 249800 h 1328385"/>
              <a:gd name="connsiteX1494" fmla="*/ 11626743 w 12183871"/>
              <a:gd name="connsiteY1494" fmla="*/ 249800 h 1328385"/>
              <a:gd name="connsiteX1495" fmla="*/ 11626743 w 12183871"/>
              <a:gd name="connsiteY1495" fmla="*/ 249800 h 1328385"/>
              <a:gd name="connsiteX1496" fmla="*/ 4067974 w 12183871"/>
              <a:gd name="connsiteY1496" fmla="*/ 249800 h 1328385"/>
              <a:gd name="connsiteX1497" fmla="*/ 4059846 w 12183871"/>
              <a:gd name="connsiteY1497" fmla="*/ 266056 h 1328385"/>
              <a:gd name="connsiteX1498" fmla="*/ 4063910 w 12183871"/>
              <a:gd name="connsiteY1498" fmla="*/ 266056 h 1328385"/>
              <a:gd name="connsiteX1499" fmla="*/ 4067974 w 12183871"/>
              <a:gd name="connsiteY1499" fmla="*/ 261992 h 1328385"/>
              <a:gd name="connsiteX1500" fmla="*/ 4069961 w 12183871"/>
              <a:gd name="connsiteY1500" fmla="*/ 257928 h 1328385"/>
              <a:gd name="connsiteX1501" fmla="*/ 4074025 w 12183871"/>
              <a:gd name="connsiteY1501" fmla="*/ 253864 h 1328385"/>
              <a:gd name="connsiteX1502" fmla="*/ 4078089 w 12183871"/>
              <a:gd name="connsiteY1502" fmla="*/ 253864 h 1328385"/>
              <a:gd name="connsiteX1503" fmla="*/ 4074025 w 12183871"/>
              <a:gd name="connsiteY1503" fmla="*/ 249800 h 1328385"/>
              <a:gd name="connsiteX1504" fmla="*/ 4067974 w 12183871"/>
              <a:gd name="connsiteY1504" fmla="*/ 249800 h 1328385"/>
              <a:gd name="connsiteX1505" fmla="*/ 4067974 w 12183871"/>
              <a:gd name="connsiteY1505" fmla="*/ 249800 h 1328385"/>
              <a:gd name="connsiteX1506" fmla="*/ 4067974 w 12183871"/>
              <a:gd name="connsiteY1506" fmla="*/ 249800 h 1328385"/>
              <a:gd name="connsiteX1507" fmla="*/ 11545463 w 12183871"/>
              <a:gd name="connsiteY1507" fmla="*/ 243750 h 1328385"/>
              <a:gd name="connsiteX1508" fmla="*/ 11545463 w 12183871"/>
              <a:gd name="connsiteY1508" fmla="*/ 266056 h 1328385"/>
              <a:gd name="connsiteX1509" fmla="*/ 11547540 w 12183871"/>
              <a:gd name="connsiteY1509" fmla="*/ 294504 h 1328385"/>
              <a:gd name="connsiteX1510" fmla="*/ 11551604 w 12183871"/>
              <a:gd name="connsiteY1510" fmla="*/ 324939 h 1328385"/>
              <a:gd name="connsiteX1511" fmla="*/ 11563795 w 12183871"/>
              <a:gd name="connsiteY1511" fmla="*/ 339118 h 1328385"/>
              <a:gd name="connsiteX1512" fmla="*/ 11578065 w 12183871"/>
              <a:gd name="connsiteY1512" fmla="*/ 265966 h 1328385"/>
              <a:gd name="connsiteX1513" fmla="*/ 11563795 w 12183871"/>
              <a:gd name="connsiteY1513" fmla="*/ 257838 h 1328385"/>
              <a:gd name="connsiteX1514" fmla="*/ 11563795 w 12183871"/>
              <a:gd name="connsiteY1514" fmla="*/ 243659 h 1328385"/>
              <a:gd name="connsiteX1515" fmla="*/ 11545463 w 12183871"/>
              <a:gd name="connsiteY1515" fmla="*/ 243659 h 1328385"/>
              <a:gd name="connsiteX1516" fmla="*/ 11545463 w 12183871"/>
              <a:gd name="connsiteY1516" fmla="*/ 243750 h 1328385"/>
              <a:gd name="connsiteX1517" fmla="*/ 11545463 w 12183871"/>
              <a:gd name="connsiteY1517" fmla="*/ 243750 h 1328385"/>
              <a:gd name="connsiteX1518" fmla="*/ 3986694 w 12183871"/>
              <a:gd name="connsiteY1518" fmla="*/ 243750 h 1328385"/>
              <a:gd name="connsiteX1519" fmla="*/ 3986694 w 12183871"/>
              <a:gd name="connsiteY1519" fmla="*/ 266056 h 1328385"/>
              <a:gd name="connsiteX1520" fmla="*/ 3988771 w 12183871"/>
              <a:gd name="connsiteY1520" fmla="*/ 294504 h 1328385"/>
              <a:gd name="connsiteX1521" fmla="*/ 3992835 w 12183871"/>
              <a:gd name="connsiteY1521" fmla="*/ 324939 h 1328385"/>
              <a:gd name="connsiteX1522" fmla="*/ 4005027 w 12183871"/>
              <a:gd name="connsiteY1522" fmla="*/ 339118 h 1328385"/>
              <a:gd name="connsiteX1523" fmla="*/ 4019206 w 12183871"/>
              <a:gd name="connsiteY1523" fmla="*/ 265966 h 1328385"/>
              <a:gd name="connsiteX1524" fmla="*/ 4005027 w 12183871"/>
              <a:gd name="connsiteY1524" fmla="*/ 257838 h 1328385"/>
              <a:gd name="connsiteX1525" fmla="*/ 4005027 w 12183871"/>
              <a:gd name="connsiteY1525" fmla="*/ 243659 h 1328385"/>
              <a:gd name="connsiteX1526" fmla="*/ 3986694 w 12183871"/>
              <a:gd name="connsiteY1526" fmla="*/ 243659 h 1328385"/>
              <a:gd name="connsiteX1527" fmla="*/ 3986694 w 12183871"/>
              <a:gd name="connsiteY1527" fmla="*/ 243750 h 1328385"/>
              <a:gd name="connsiteX1528" fmla="*/ 3986694 w 12183871"/>
              <a:gd name="connsiteY1528" fmla="*/ 243750 h 1328385"/>
              <a:gd name="connsiteX1529" fmla="*/ 5183497 w 12183871"/>
              <a:gd name="connsiteY1529" fmla="*/ 154342 h 1328385"/>
              <a:gd name="connsiteX1530" fmla="*/ 5183497 w 12183871"/>
              <a:gd name="connsiteY1530" fmla="*/ 162470 h 1328385"/>
              <a:gd name="connsiteX1531" fmla="*/ 5171305 w 12183871"/>
              <a:gd name="connsiteY1531" fmla="*/ 180712 h 1328385"/>
              <a:gd name="connsiteX1532" fmla="*/ 5167241 w 12183871"/>
              <a:gd name="connsiteY1532" fmla="*/ 203019 h 1328385"/>
              <a:gd name="connsiteX1533" fmla="*/ 5167241 w 12183871"/>
              <a:gd name="connsiteY1533" fmla="*/ 225326 h 1328385"/>
              <a:gd name="connsiteX1534" fmla="*/ 5165254 w 12183871"/>
              <a:gd name="connsiteY1534" fmla="*/ 249710 h 1328385"/>
              <a:gd name="connsiteX1535" fmla="*/ 5157126 w 12183871"/>
              <a:gd name="connsiteY1535" fmla="*/ 249710 h 1328385"/>
              <a:gd name="connsiteX1536" fmla="*/ 5148998 w 12183871"/>
              <a:gd name="connsiteY1536" fmla="*/ 347246 h 1328385"/>
              <a:gd name="connsiteX1537" fmla="*/ 5142947 w 12183871"/>
              <a:gd name="connsiteY1537" fmla="*/ 347246 h 1328385"/>
              <a:gd name="connsiteX1538" fmla="*/ 5142947 w 12183871"/>
              <a:gd name="connsiteY1538" fmla="*/ 420398 h 1328385"/>
              <a:gd name="connsiteX1539" fmla="*/ 5130755 w 12183871"/>
              <a:gd name="connsiteY1539" fmla="*/ 420398 h 1328385"/>
              <a:gd name="connsiteX1540" fmla="*/ 5130755 w 12183871"/>
              <a:gd name="connsiteY1540" fmla="*/ 509806 h 1328385"/>
              <a:gd name="connsiteX1541" fmla="*/ 5124614 w 12183871"/>
              <a:gd name="connsiteY1541" fmla="*/ 509806 h 1328385"/>
              <a:gd name="connsiteX1542" fmla="*/ 5120550 w 12183871"/>
              <a:gd name="connsiteY1542" fmla="*/ 538254 h 1328385"/>
              <a:gd name="connsiteX1543" fmla="*/ 5120550 w 12183871"/>
              <a:gd name="connsiteY1543" fmla="*/ 574830 h 1328385"/>
              <a:gd name="connsiteX1544" fmla="*/ 5124614 w 12183871"/>
              <a:gd name="connsiteY1544" fmla="*/ 611406 h 1328385"/>
              <a:gd name="connsiteX1545" fmla="*/ 5130755 w 12183871"/>
              <a:gd name="connsiteY1545" fmla="*/ 631726 h 1328385"/>
              <a:gd name="connsiteX1546" fmla="*/ 5134819 w 12183871"/>
              <a:gd name="connsiteY1546" fmla="*/ 593163 h 1328385"/>
              <a:gd name="connsiteX1547" fmla="*/ 5147011 w 12183871"/>
              <a:gd name="connsiteY1547" fmla="*/ 560651 h 1328385"/>
              <a:gd name="connsiteX1548" fmla="*/ 5157126 w 12183871"/>
              <a:gd name="connsiteY1548" fmla="*/ 534280 h 1328385"/>
              <a:gd name="connsiteX1549" fmla="*/ 5165254 w 12183871"/>
              <a:gd name="connsiteY1549" fmla="*/ 501768 h 1328385"/>
              <a:gd name="connsiteX1550" fmla="*/ 5183497 w 12183871"/>
              <a:gd name="connsiteY1550" fmla="*/ 501768 h 1328385"/>
              <a:gd name="connsiteX1551" fmla="*/ 5175369 w 12183871"/>
              <a:gd name="connsiteY1551" fmla="*/ 530216 h 1328385"/>
              <a:gd name="connsiteX1552" fmla="*/ 5167241 w 12183871"/>
              <a:gd name="connsiteY1552" fmla="*/ 552523 h 1328385"/>
              <a:gd name="connsiteX1553" fmla="*/ 5157126 w 12183871"/>
              <a:gd name="connsiteY1553" fmla="*/ 574830 h 1328385"/>
              <a:gd name="connsiteX1554" fmla="*/ 5157126 w 12183871"/>
              <a:gd name="connsiteY1554" fmla="*/ 601201 h 1328385"/>
              <a:gd name="connsiteX1555" fmla="*/ 5148998 w 12183871"/>
              <a:gd name="connsiteY1555" fmla="*/ 601201 h 1328385"/>
              <a:gd name="connsiteX1556" fmla="*/ 5157126 w 12183871"/>
              <a:gd name="connsiteY1556" fmla="*/ 615380 h 1328385"/>
              <a:gd name="connsiteX1557" fmla="*/ 5148998 w 12183871"/>
              <a:gd name="connsiteY1557" fmla="*/ 615380 h 1328385"/>
              <a:gd name="connsiteX1558" fmla="*/ 5142947 w 12183871"/>
              <a:gd name="connsiteY1558" fmla="*/ 678327 h 1328385"/>
              <a:gd name="connsiteX1559" fmla="*/ 5130755 w 12183871"/>
              <a:gd name="connsiteY1559" fmla="*/ 678327 h 1328385"/>
              <a:gd name="connsiteX1560" fmla="*/ 5130755 w 12183871"/>
              <a:gd name="connsiteY1560" fmla="*/ 704697 h 1328385"/>
              <a:gd name="connsiteX1561" fmla="*/ 5130755 w 12183871"/>
              <a:gd name="connsiteY1561" fmla="*/ 731068 h 1328385"/>
              <a:gd name="connsiteX1562" fmla="*/ 5134819 w 12183871"/>
              <a:gd name="connsiteY1562" fmla="*/ 755452 h 1328385"/>
              <a:gd name="connsiteX1563" fmla="*/ 5142947 w 12183871"/>
              <a:gd name="connsiteY1563" fmla="*/ 771708 h 1328385"/>
              <a:gd name="connsiteX1564" fmla="*/ 5147011 w 12183871"/>
              <a:gd name="connsiteY1564" fmla="*/ 696569 h 1328385"/>
              <a:gd name="connsiteX1565" fmla="*/ 5161190 w 12183871"/>
              <a:gd name="connsiteY1565" fmla="*/ 627482 h 1328385"/>
              <a:gd name="connsiteX1566" fmla="*/ 5183497 w 12183871"/>
              <a:gd name="connsiteY1566" fmla="*/ 568599 h 1328385"/>
              <a:gd name="connsiteX1567" fmla="*/ 5189548 w 12183871"/>
              <a:gd name="connsiteY1567" fmla="*/ 509716 h 1328385"/>
              <a:gd name="connsiteX1568" fmla="*/ 5197676 w 12183871"/>
              <a:gd name="connsiteY1568" fmla="*/ 509716 h 1328385"/>
              <a:gd name="connsiteX1569" fmla="*/ 5201739 w 12183871"/>
              <a:gd name="connsiteY1569" fmla="*/ 505652 h 1328385"/>
              <a:gd name="connsiteX1570" fmla="*/ 5201739 w 12183871"/>
              <a:gd name="connsiteY1570" fmla="*/ 505652 h 1328385"/>
              <a:gd name="connsiteX1571" fmla="*/ 5201739 w 12183871"/>
              <a:gd name="connsiteY1571" fmla="*/ 505652 h 1328385"/>
              <a:gd name="connsiteX1572" fmla="*/ 5205804 w 12183871"/>
              <a:gd name="connsiteY1572" fmla="*/ 505652 h 1328385"/>
              <a:gd name="connsiteX1573" fmla="*/ 5207881 w 12183871"/>
              <a:gd name="connsiteY1573" fmla="*/ 505652 h 1328385"/>
              <a:gd name="connsiteX1574" fmla="*/ 5211945 w 12183871"/>
              <a:gd name="connsiteY1574" fmla="*/ 501588 h 1328385"/>
              <a:gd name="connsiteX1575" fmla="*/ 5205804 w 12183871"/>
              <a:gd name="connsiteY1575" fmla="*/ 546292 h 1328385"/>
              <a:gd name="connsiteX1576" fmla="*/ 5189548 w 12183871"/>
              <a:gd name="connsiteY1576" fmla="*/ 582868 h 1328385"/>
              <a:gd name="connsiteX1577" fmla="*/ 5189548 w 12183871"/>
              <a:gd name="connsiteY1577" fmla="*/ 623508 h 1328385"/>
              <a:gd name="connsiteX1578" fmla="*/ 5183497 w 12183871"/>
              <a:gd name="connsiteY1578" fmla="*/ 623508 h 1328385"/>
              <a:gd name="connsiteX1579" fmla="*/ 5183497 w 12183871"/>
              <a:gd name="connsiteY1579" fmla="*/ 826617 h 1328385"/>
              <a:gd name="connsiteX1580" fmla="*/ 5189548 w 12183871"/>
              <a:gd name="connsiteY1580" fmla="*/ 826617 h 1328385"/>
              <a:gd name="connsiteX1581" fmla="*/ 5189548 w 12183871"/>
              <a:gd name="connsiteY1581" fmla="*/ 818489 h 1328385"/>
              <a:gd name="connsiteX1582" fmla="*/ 5197676 w 12183871"/>
              <a:gd name="connsiteY1582" fmla="*/ 796183 h 1328385"/>
              <a:gd name="connsiteX1583" fmla="*/ 5201739 w 12183871"/>
              <a:gd name="connsiteY1583" fmla="*/ 771799 h 1328385"/>
              <a:gd name="connsiteX1584" fmla="*/ 5201739 w 12183871"/>
              <a:gd name="connsiteY1584" fmla="*/ 741364 h 1328385"/>
              <a:gd name="connsiteX1585" fmla="*/ 5205804 w 12183871"/>
              <a:gd name="connsiteY1585" fmla="*/ 712916 h 1328385"/>
              <a:gd name="connsiteX1586" fmla="*/ 5211945 w 12183871"/>
              <a:gd name="connsiteY1586" fmla="*/ 712916 h 1328385"/>
              <a:gd name="connsiteX1587" fmla="*/ 5211945 w 12183871"/>
              <a:gd name="connsiteY1587" fmla="*/ 678417 h 1328385"/>
              <a:gd name="connsiteX1588" fmla="*/ 5224137 w 12183871"/>
              <a:gd name="connsiteY1588" fmla="*/ 678417 h 1328385"/>
              <a:gd name="connsiteX1589" fmla="*/ 5230188 w 12183871"/>
              <a:gd name="connsiteY1589" fmla="*/ 609329 h 1328385"/>
              <a:gd name="connsiteX1590" fmla="*/ 5238316 w 12183871"/>
              <a:gd name="connsiteY1590" fmla="*/ 609329 h 1328385"/>
              <a:gd name="connsiteX1591" fmla="*/ 5238316 w 12183871"/>
              <a:gd name="connsiteY1591" fmla="*/ 501678 h 1328385"/>
              <a:gd name="connsiteX1592" fmla="*/ 5238316 w 12183871"/>
              <a:gd name="connsiteY1592" fmla="*/ 430603 h 1328385"/>
              <a:gd name="connsiteX1593" fmla="*/ 5234252 w 12183871"/>
              <a:gd name="connsiteY1593" fmla="*/ 365579 h 1328385"/>
              <a:gd name="connsiteX1594" fmla="*/ 5224047 w 12183871"/>
              <a:gd name="connsiteY1594" fmla="*/ 306696 h 1328385"/>
              <a:gd name="connsiteX1595" fmla="*/ 5224047 w 12183871"/>
              <a:gd name="connsiteY1595" fmla="*/ 266056 h 1328385"/>
              <a:gd name="connsiteX1596" fmla="*/ 5211854 w 12183871"/>
              <a:gd name="connsiteY1596" fmla="*/ 266056 h 1328385"/>
              <a:gd name="connsiteX1597" fmla="*/ 5211854 w 12183871"/>
              <a:gd name="connsiteY1597" fmla="*/ 243750 h 1328385"/>
              <a:gd name="connsiteX1598" fmla="*/ 5205713 w 12183871"/>
              <a:gd name="connsiteY1598" fmla="*/ 243750 h 1328385"/>
              <a:gd name="connsiteX1599" fmla="*/ 5205713 w 12183871"/>
              <a:gd name="connsiteY1599" fmla="*/ 209251 h 1328385"/>
              <a:gd name="connsiteX1600" fmla="*/ 5197585 w 12183871"/>
              <a:gd name="connsiteY1600" fmla="*/ 209251 h 1328385"/>
              <a:gd name="connsiteX1601" fmla="*/ 5189457 w 12183871"/>
              <a:gd name="connsiteY1601" fmla="*/ 154432 h 1328385"/>
              <a:gd name="connsiteX1602" fmla="*/ 5183497 w 12183871"/>
              <a:gd name="connsiteY1602" fmla="*/ 154432 h 1328385"/>
              <a:gd name="connsiteX1603" fmla="*/ 5183497 w 12183871"/>
              <a:gd name="connsiteY1603" fmla="*/ 154342 h 1328385"/>
              <a:gd name="connsiteX1604" fmla="*/ 5183497 w 12183871"/>
              <a:gd name="connsiteY1604" fmla="*/ 154342 h 1328385"/>
              <a:gd name="connsiteX1605" fmla="*/ 7568974 w 12183871"/>
              <a:gd name="connsiteY1605" fmla="*/ 0 h 1328385"/>
              <a:gd name="connsiteX1606" fmla="*/ 7595345 w 12183871"/>
              <a:gd name="connsiteY1606" fmla="*/ 0 h 1328385"/>
              <a:gd name="connsiteX1607" fmla="*/ 7595345 w 12183871"/>
              <a:gd name="connsiteY1607" fmla="*/ 6051 h 1328385"/>
              <a:gd name="connsiteX1608" fmla="*/ 7587217 w 12183871"/>
              <a:gd name="connsiteY1608" fmla="*/ 24294 h 1328385"/>
              <a:gd name="connsiteX1609" fmla="*/ 7587217 w 12183871"/>
              <a:gd name="connsiteY1609" fmla="*/ 50665 h 1328385"/>
              <a:gd name="connsiteX1610" fmla="*/ 7587217 w 12183871"/>
              <a:gd name="connsiteY1610" fmla="*/ 81280 h 1328385"/>
              <a:gd name="connsiteX1611" fmla="*/ 7581076 w 12183871"/>
              <a:gd name="connsiteY1611" fmla="*/ 81280 h 1328385"/>
              <a:gd name="connsiteX1612" fmla="*/ 7581076 w 12183871"/>
              <a:gd name="connsiteY1612" fmla="*/ 249891 h 1328385"/>
              <a:gd name="connsiteX1613" fmla="*/ 7568884 w 12183871"/>
              <a:gd name="connsiteY1613" fmla="*/ 249891 h 1328385"/>
              <a:gd name="connsiteX1614" fmla="*/ 7568884 w 12183871"/>
              <a:gd name="connsiteY1614" fmla="*/ 258019 h 1328385"/>
              <a:gd name="connsiteX1615" fmla="*/ 7581076 w 12183871"/>
              <a:gd name="connsiteY1615" fmla="*/ 258019 h 1328385"/>
              <a:gd name="connsiteX1616" fmla="*/ 7581076 w 12183871"/>
              <a:gd name="connsiteY1616" fmla="*/ 284390 h 1328385"/>
              <a:gd name="connsiteX1617" fmla="*/ 7568884 w 12183871"/>
              <a:gd name="connsiteY1617" fmla="*/ 284390 h 1328385"/>
              <a:gd name="connsiteX1618" fmla="*/ 7568884 w 12183871"/>
              <a:gd name="connsiteY1618" fmla="*/ 290440 h 1328385"/>
              <a:gd name="connsiteX1619" fmla="*/ 7587127 w 12183871"/>
              <a:gd name="connsiteY1619" fmla="*/ 298568 h 1328385"/>
              <a:gd name="connsiteX1620" fmla="*/ 7587127 w 12183871"/>
              <a:gd name="connsiteY1620" fmla="*/ 339208 h 1328385"/>
              <a:gd name="connsiteX1621" fmla="*/ 7595255 w 12183871"/>
              <a:gd name="connsiteY1621" fmla="*/ 339208 h 1328385"/>
              <a:gd name="connsiteX1622" fmla="*/ 7595255 w 12183871"/>
              <a:gd name="connsiteY1622" fmla="*/ 371720 h 1328385"/>
              <a:gd name="connsiteX1623" fmla="*/ 7603383 w 12183871"/>
              <a:gd name="connsiteY1623" fmla="*/ 371720 h 1328385"/>
              <a:gd name="connsiteX1624" fmla="*/ 7603383 w 12183871"/>
              <a:gd name="connsiteY1624" fmla="*/ 412360 h 1328385"/>
              <a:gd name="connsiteX1625" fmla="*/ 7609434 w 12183871"/>
              <a:gd name="connsiteY1625" fmla="*/ 412360 h 1328385"/>
              <a:gd name="connsiteX1626" fmla="*/ 7621626 w 12183871"/>
              <a:gd name="connsiteY1626" fmla="*/ 501768 h 1328385"/>
              <a:gd name="connsiteX1627" fmla="*/ 7627676 w 12183871"/>
              <a:gd name="connsiteY1627" fmla="*/ 501768 h 1328385"/>
              <a:gd name="connsiteX1628" fmla="*/ 7627676 w 12183871"/>
              <a:gd name="connsiteY1628" fmla="*/ 515947 h 1328385"/>
              <a:gd name="connsiteX1629" fmla="*/ 7643933 w 12183871"/>
              <a:gd name="connsiteY1629" fmla="*/ 528139 h 1328385"/>
              <a:gd name="connsiteX1630" fmla="*/ 7643933 w 12183871"/>
              <a:gd name="connsiteY1630" fmla="*/ 556587 h 1328385"/>
              <a:gd name="connsiteX1631" fmla="*/ 7650074 w 12183871"/>
              <a:gd name="connsiteY1631" fmla="*/ 556587 h 1328385"/>
              <a:gd name="connsiteX1632" fmla="*/ 7635805 w 12183871"/>
              <a:gd name="connsiteY1632" fmla="*/ 365670 h 1328385"/>
              <a:gd name="connsiteX1633" fmla="*/ 7625690 w 12183871"/>
              <a:gd name="connsiteY1633" fmla="*/ 335235 h 1328385"/>
              <a:gd name="connsiteX1634" fmla="*/ 7621626 w 12183871"/>
              <a:gd name="connsiteY1634" fmla="*/ 298659 h 1328385"/>
              <a:gd name="connsiteX1635" fmla="*/ 7627676 w 12183871"/>
              <a:gd name="connsiteY1635" fmla="*/ 298659 h 1328385"/>
              <a:gd name="connsiteX1636" fmla="*/ 7627676 w 12183871"/>
              <a:gd name="connsiteY1636" fmla="*/ 306787 h 1328385"/>
              <a:gd name="connsiteX1637" fmla="*/ 7649984 w 12183871"/>
              <a:gd name="connsiteY1637" fmla="*/ 298659 h 1328385"/>
              <a:gd name="connsiteX1638" fmla="*/ 7649984 w 12183871"/>
              <a:gd name="connsiteY1638" fmla="*/ 306787 h 1328385"/>
              <a:gd name="connsiteX1639" fmla="*/ 7662175 w 12183871"/>
              <a:gd name="connsiteY1639" fmla="*/ 306787 h 1328385"/>
              <a:gd name="connsiteX1640" fmla="*/ 7662175 w 12183871"/>
              <a:gd name="connsiteY1640" fmla="*/ 331171 h 1328385"/>
              <a:gd name="connsiteX1641" fmla="*/ 7668227 w 12183871"/>
              <a:gd name="connsiteY1641" fmla="*/ 331171 h 1328385"/>
              <a:gd name="connsiteX1642" fmla="*/ 7662175 w 12183871"/>
              <a:gd name="connsiteY1642" fmla="*/ 249891 h 1328385"/>
              <a:gd name="connsiteX1643" fmla="*/ 7684483 w 12183871"/>
              <a:gd name="connsiteY1643" fmla="*/ 249891 h 1328385"/>
              <a:gd name="connsiteX1644" fmla="*/ 7690533 w 12183871"/>
              <a:gd name="connsiteY1644" fmla="*/ 298659 h 1328385"/>
              <a:gd name="connsiteX1645" fmla="*/ 7702725 w 12183871"/>
              <a:gd name="connsiteY1645" fmla="*/ 339299 h 1328385"/>
              <a:gd name="connsiteX1646" fmla="*/ 7702725 w 12183871"/>
              <a:gd name="connsiteY1646" fmla="*/ 412451 h 1328385"/>
              <a:gd name="connsiteX1647" fmla="*/ 7708776 w 12183871"/>
              <a:gd name="connsiteY1647" fmla="*/ 412451 h 1328385"/>
              <a:gd name="connsiteX1648" fmla="*/ 7708776 w 12183871"/>
              <a:gd name="connsiteY1648" fmla="*/ 469347 h 1328385"/>
              <a:gd name="connsiteX1649" fmla="*/ 7716904 w 12183871"/>
              <a:gd name="connsiteY1649" fmla="*/ 469347 h 1328385"/>
              <a:gd name="connsiteX1650" fmla="*/ 7716904 w 12183871"/>
              <a:gd name="connsiteY1650" fmla="*/ 487590 h 1328385"/>
              <a:gd name="connsiteX1651" fmla="*/ 7725032 w 12183871"/>
              <a:gd name="connsiteY1651" fmla="*/ 487590 h 1328385"/>
              <a:gd name="connsiteX1652" fmla="*/ 7731083 w 12183871"/>
              <a:gd name="connsiteY1652" fmla="*/ 534280 h 1328385"/>
              <a:gd name="connsiteX1653" fmla="*/ 7743275 w 12183871"/>
              <a:gd name="connsiteY1653" fmla="*/ 534280 h 1328385"/>
              <a:gd name="connsiteX1654" fmla="*/ 7743275 w 12183871"/>
              <a:gd name="connsiteY1654" fmla="*/ 469256 h 1328385"/>
              <a:gd name="connsiteX1655" fmla="*/ 7747339 w 12183871"/>
              <a:gd name="connsiteY1655" fmla="*/ 408296 h 1328385"/>
              <a:gd name="connsiteX1656" fmla="*/ 7757544 w 12183871"/>
              <a:gd name="connsiteY1656" fmla="*/ 357542 h 1328385"/>
              <a:gd name="connsiteX1657" fmla="*/ 7765672 w 12183871"/>
              <a:gd name="connsiteY1657" fmla="*/ 357542 h 1328385"/>
              <a:gd name="connsiteX1658" fmla="*/ 7765672 w 12183871"/>
              <a:gd name="connsiteY1658" fmla="*/ 365670 h 1328385"/>
              <a:gd name="connsiteX1659" fmla="*/ 7771813 w 12183871"/>
              <a:gd name="connsiteY1659" fmla="*/ 365670 h 1328385"/>
              <a:gd name="connsiteX1660" fmla="*/ 7771813 w 12183871"/>
              <a:gd name="connsiteY1660" fmla="*/ 371720 h 1328385"/>
              <a:gd name="connsiteX1661" fmla="*/ 7765672 w 12183871"/>
              <a:gd name="connsiteY1661" fmla="*/ 387976 h 1328385"/>
              <a:gd name="connsiteX1662" fmla="*/ 7784005 w 12183871"/>
              <a:gd name="connsiteY1662" fmla="*/ 379848 h 1328385"/>
              <a:gd name="connsiteX1663" fmla="*/ 7784005 w 12183871"/>
              <a:gd name="connsiteY1663" fmla="*/ 515947 h 1328385"/>
              <a:gd name="connsiteX1664" fmla="*/ 7798184 w 12183871"/>
              <a:gd name="connsiteY1664" fmla="*/ 538254 h 1328385"/>
              <a:gd name="connsiteX1665" fmla="*/ 7812363 w 12183871"/>
              <a:gd name="connsiteY1665" fmla="*/ 570766 h 1328385"/>
              <a:gd name="connsiteX1666" fmla="*/ 7824555 w 12183871"/>
              <a:gd name="connsiteY1666" fmla="*/ 609329 h 1328385"/>
              <a:gd name="connsiteX1667" fmla="*/ 7830606 w 12183871"/>
              <a:gd name="connsiteY1667" fmla="*/ 649969 h 1328385"/>
              <a:gd name="connsiteX1668" fmla="*/ 7838733 w 12183871"/>
              <a:gd name="connsiteY1668" fmla="*/ 678417 h 1328385"/>
              <a:gd name="connsiteX1669" fmla="*/ 7842798 w 12183871"/>
              <a:gd name="connsiteY1669" fmla="*/ 678417 h 1328385"/>
              <a:gd name="connsiteX1670" fmla="*/ 7842798 w 12183871"/>
              <a:gd name="connsiteY1670" fmla="*/ 678417 h 1328385"/>
              <a:gd name="connsiteX1671" fmla="*/ 7842798 w 12183871"/>
              <a:gd name="connsiteY1671" fmla="*/ 678417 h 1328385"/>
              <a:gd name="connsiteX1672" fmla="*/ 7842798 w 12183871"/>
              <a:gd name="connsiteY1672" fmla="*/ 678417 h 1328385"/>
              <a:gd name="connsiteX1673" fmla="*/ 7846862 w 12183871"/>
              <a:gd name="connsiteY1673" fmla="*/ 674353 h 1328385"/>
              <a:gd name="connsiteX1674" fmla="*/ 7846862 w 12183871"/>
              <a:gd name="connsiteY1674" fmla="*/ 672276 h 1328385"/>
              <a:gd name="connsiteX1675" fmla="*/ 7852912 w 12183871"/>
              <a:gd name="connsiteY1675" fmla="*/ 672276 h 1328385"/>
              <a:gd name="connsiteX1676" fmla="*/ 7846862 w 12183871"/>
              <a:gd name="connsiteY1676" fmla="*/ 637777 h 1328385"/>
              <a:gd name="connsiteX1677" fmla="*/ 7848849 w 12183871"/>
              <a:gd name="connsiteY1677" fmla="*/ 597137 h 1328385"/>
              <a:gd name="connsiteX1678" fmla="*/ 7848849 w 12183871"/>
              <a:gd name="connsiteY1678" fmla="*/ 546382 h 1328385"/>
              <a:gd name="connsiteX1679" fmla="*/ 7848849 w 12183871"/>
              <a:gd name="connsiteY1679" fmla="*/ 497614 h 1328385"/>
              <a:gd name="connsiteX1680" fmla="*/ 7852912 w 12183871"/>
              <a:gd name="connsiteY1680" fmla="*/ 452910 h 1328385"/>
              <a:gd name="connsiteX1681" fmla="*/ 7865105 w 12183871"/>
              <a:gd name="connsiteY1681" fmla="*/ 452910 h 1328385"/>
              <a:gd name="connsiteX1682" fmla="*/ 7852912 w 12183871"/>
              <a:gd name="connsiteY1682" fmla="*/ 434667 h 1328385"/>
              <a:gd name="connsiteX1683" fmla="*/ 7865105 w 12183871"/>
              <a:gd name="connsiteY1683" fmla="*/ 434667 h 1328385"/>
              <a:gd name="connsiteX1684" fmla="*/ 7865105 w 12183871"/>
              <a:gd name="connsiteY1684" fmla="*/ 365579 h 1328385"/>
              <a:gd name="connsiteX1685" fmla="*/ 7871155 w 12183871"/>
              <a:gd name="connsiteY1685" fmla="*/ 365579 h 1328385"/>
              <a:gd name="connsiteX1686" fmla="*/ 7871155 w 12183871"/>
              <a:gd name="connsiteY1686" fmla="*/ 312747 h 1328385"/>
              <a:gd name="connsiteX1687" fmla="*/ 7887411 w 12183871"/>
              <a:gd name="connsiteY1687" fmla="*/ 268043 h 1328385"/>
              <a:gd name="connsiteX1688" fmla="*/ 7893463 w 12183871"/>
              <a:gd name="connsiteY1688" fmla="*/ 217288 h 1328385"/>
              <a:gd name="connsiteX1689" fmla="*/ 7911705 w 12183871"/>
              <a:gd name="connsiteY1689" fmla="*/ 217288 h 1328385"/>
              <a:gd name="connsiteX1690" fmla="*/ 7893463 w 12183871"/>
              <a:gd name="connsiteY1690" fmla="*/ 339118 h 1328385"/>
              <a:gd name="connsiteX1691" fmla="*/ 7887411 w 12183871"/>
              <a:gd name="connsiteY1691" fmla="*/ 339118 h 1328385"/>
              <a:gd name="connsiteX1692" fmla="*/ 7887411 w 12183871"/>
              <a:gd name="connsiteY1692" fmla="*/ 412270 h 1328385"/>
              <a:gd name="connsiteX1693" fmla="*/ 7879284 w 12183871"/>
              <a:gd name="connsiteY1693" fmla="*/ 412270 h 1328385"/>
              <a:gd name="connsiteX1694" fmla="*/ 7887411 w 12183871"/>
              <a:gd name="connsiteY1694" fmla="*/ 428526 h 1328385"/>
              <a:gd name="connsiteX1695" fmla="*/ 7887411 w 12183871"/>
              <a:gd name="connsiteY1695" fmla="*/ 434577 h 1328385"/>
              <a:gd name="connsiteX1696" fmla="*/ 7883347 w 12183871"/>
              <a:gd name="connsiteY1696" fmla="*/ 442705 h 1328385"/>
              <a:gd name="connsiteX1697" fmla="*/ 7879284 w 12183871"/>
              <a:gd name="connsiteY1697" fmla="*/ 442705 h 1328385"/>
              <a:gd name="connsiteX1698" fmla="*/ 7879284 w 12183871"/>
              <a:gd name="connsiteY1698" fmla="*/ 446769 h 1328385"/>
              <a:gd name="connsiteX1699" fmla="*/ 7887411 w 12183871"/>
              <a:gd name="connsiteY1699" fmla="*/ 528049 h 1328385"/>
              <a:gd name="connsiteX1700" fmla="*/ 7887411 w 12183871"/>
              <a:gd name="connsiteY1700" fmla="*/ 656020 h 1328385"/>
              <a:gd name="connsiteX1701" fmla="*/ 7893463 w 12183871"/>
              <a:gd name="connsiteY1701" fmla="*/ 656020 h 1328385"/>
              <a:gd name="connsiteX1702" fmla="*/ 7897526 w 12183871"/>
              <a:gd name="connsiteY1702" fmla="*/ 682391 h 1328385"/>
              <a:gd name="connsiteX1703" fmla="*/ 7897526 w 12183871"/>
              <a:gd name="connsiteY1703" fmla="*/ 708761 h 1328385"/>
              <a:gd name="connsiteX1704" fmla="*/ 7905654 w 12183871"/>
              <a:gd name="connsiteY1704" fmla="*/ 731068 h 1328385"/>
              <a:gd name="connsiteX1705" fmla="*/ 7911705 w 12183871"/>
              <a:gd name="connsiteY1705" fmla="*/ 664057 h 1328385"/>
              <a:gd name="connsiteX1706" fmla="*/ 7919833 w 12183871"/>
              <a:gd name="connsiteY1706" fmla="*/ 664057 h 1328385"/>
              <a:gd name="connsiteX1707" fmla="*/ 7919833 w 12183871"/>
              <a:gd name="connsiteY1707" fmla="*/ 649879 h 1328385"/>
              <a:gd name="connsiteX1708" fmla="*/ 7927961 w 12183871"/>
              <a:gd name="connsiteY1708" fmla="*/ 649879 h 1328385"/>
              <a:gd name="connsiteX1709" fmla="*/ 7934012 w 12183871"/>
              <a:gd name="connsiteY1709" fmla="*/ 609239 h 1328385"/>
              <a:gd name="connsiteX1710" fmla="*/ 7968511 w 12183871"/>
              <a:gd name="connsiteY1710" fmla="*/ 582868 h 1328385"/>
              <a:gd name="connsiteX1711" fmla="*/ 7970498 w 12183871"/>
              <a:gd name="connsiteY1711" fmla="*/ 519921 h 1328385"/>
              <a:gd name="connsiteX1712" fmla="*/ 7974562 w 12183871"/>
              <a:gd name="connsiteY1712" fmla="*/ 448846 h 1328385"/>
              <a:gd name="connsiteX1713" fmla="*/ 7986754 w 12183871"/>
              <a:gd name="connsiteY1713" fmla="*/ 375694 h 1328385"/>
              <a:gd name="connsiteX1714" fmla="*/ 8000932 w 12183871"/>
              <a:gd name="connsiteY1714" fmla="*/ 312747 h 1328385"/>
              <a:gd name="connsiteX1715" fmla="*/ 8004997 w 12183871"/>
              <a:gd name="connsiteY1715" fmla="*/ 290440 h 1328385"/>
              <a:gd name="connsiteX1716" fmla="*/ 8004997 w 12183871"/>
              <a:gd name="connsiteY1716" fmla="*/ 268134 h 1328385"/>
              <a:gd name="connsiteX1717" fmla="*/ 8011047 w 12183871"/>
              <a:gd name="connsiteY1717" fmla="*/ 249891 h 1328385"/>
              <a:gd name="connsiteX1718" fmla="*/ 8027303 w 12183871"/>
              <a:gd name="connsiteY1718" fmla="*/ 231648 h 1328385"/>
              <a:gd name="connsiteX1719" fmla="*/ 8027303 w 12183871"/>
              <a:gd name="connsiteY1719" fmla="*/ 225597 h 1328385"/>
              <a:gd name="connsiteX1720" fmla="*/ 8033445 w 12183871"/>
              <a:gd name="connsiteY1720" fmla="*/ 225597 h 1328385"/>
              <a:gd name="connsiteX1721" fmla="*/ 8033445 w 12183871"/>
              <a:gd name="connsiteY1721" fmla="*/ 266237 h 1328385"/>
              <a:gd name="connsiteX1722" fmla="*/ 8027303 w 12183871"/>
              <a:gd name="connsiteY1722" fmla="*/ 266237 h 1328385"/>
              <a:gd name="connsiteX1723" fmla="*/ 8009061 w 12183871"/>
              <a:gd name="connsiteY1723" fmla="*/ 388157 h 1328385"/>
              <a:gd name="connsiteX1724" fmla="*/ 8000932 w 12183871"/>
              <a:gd name="connsiteY1724" fmla="*/ 428797 h 1328385"/>
              <a:gd name="connsiteX1725" fmla="*/ 7996868 w 12183871"/>
              <a:gd name="connsiteY1725" fmla="*/ 483616 h 1328385"/>
              <a:gd name="connsiteX1726" fmla="*/ 7996868 w 12183871"/>
              <a:gd name="connsiteY1726" fmla="*/ 550627 h 1328385"/>
              <a:gd name="connsiteX1727" fmla="*/ 7996868 w 12183871"/>
              <a:gd name="connsiteY1727" fmla="*/ 619715 h 1328385"/>
              <a:gd name="connsiteX1728" fmla="*/ 7996868 w 12183871"/>
              <a:gd name="connsiteY1728" fmla="*/ 686726 h 1328385"/>
              <a:gd name="connsiteX1729" fmla="*/ 8000932 w 12183871"/>
              <a:gd name="connsiteY1729" fmla="*/ 741544 h 1328385"/>
              <a:gd name="connsiteX1730" fmla="*/ 8009061 w 12183871"/>
              <a:gd name="connsiteY1730" fmla="*/ 778120 h 1328385"/>
              <a:gd name="connsiteX1731" fmla="*/ 8011047 w 12183871"/>
              <a:gd name="connsiteY1731" fmla="*/ 800427 h 1328385"/>
              <a:gd name="connsiteX1732" fmla="*/ 8009061 w 12183871"/>
              <a:gd name="connsiteY1732" fmla="*/ 826798 h 1328385"/>
              <a:gd name="connsiteX1733" fmla="*/ 8009061 w 12183871"/>
              <a:gd name="connsiteY1733" fmla="*/ 849105 h 1328385"/>
              <a:gd name="connsiteX1734" fmla="*/ 8015111 w 12183871"/>
              <a:gd name="connsiteY1734" fmla="*/ 867348 h 1328385"/>
              <a:gd name="connsiteX1735" fmla="*/ 8015111 w 12183871"/>
              <a:gd name="connsiteY1735" fmla="*/ 574830 h 1328385"/>
              <a:gd name="connsiteX1736" fmla="*/ 8009061 w 12183871"/>
              <a:gd name="connsiteY1736" fmla="*/ 574830 h 1328385"/>
              <a:gd name="connsiteX1737" fmla="*/ 8009061 w 12183871"/>
              <a:gd name="connsiteY1737" fmla="*/ 509806 h 1328385"/>
              <a:gd name="connsiteX1738" fmla="*/ 8033445 w 12183871"/>
              <a:gd name="connsiteY1738" fmla="*/ 515857 h 1328385"/>
              <a:gd name="connsiteX1739" fmla="*/ 8041572 w 12183871"/>
              <a:gd name="connsiteY1739" fmla="*/ 574740 h 1328385"/>
              <a:gd name="connsiteX1740" fmla="*/ 8049701 w 12183871"/>
              <a:gd name="connsiteY1740" fmla="*/ 574740 h 1328385"/>
              <a:gd name="connsiteX1741" fmla="*/ 8067943 w 12183871"/>
              <a:gd name="connsiteY1741" fmla="*/ 420398 h 1328385"/>
              <a:gd name="connsiteX1742" fmla="*/ 8073994 w 12183871"/>
              <a:gd name="connsiteY1742" fmla="*/ 420398 h 1328385"/>
              <a:gd name="connsiteX1743" fmla="*/ 8073994 w 12183871"/>
              <a:gd name="connsiteY1743" fmla="*/ 398091 h 1328385"/>
              <a:gd name="connsiteX1744" fmla="*/ 8082122 w 12183871"/>
              <a:gd name="connsiteY1744" fmla="*/ 398091 h 1328385"/>
              <a:gd name="connsiteX1745" fmla="*/ 8082122 w 12183871"/>
              <a:gd name="connsiteY1745" fmla="*/ 365579 h 1328385"/>
              <a:gd name="connsiteX1746" fmla="*/ 8090250 w 12183871"/>
              <a:gd name="connsiteY1746" fmla="*/ 365579 h 1328385"/>
              <a:gd name="connsiteX1747" fmla="*/ 8090250 w 12183871"/>
              <a:gd name="connsiteY1747" fmla="*/ 343272 h 1328385"/>
              <a:gd name="connsiteX1748" fmla="*/ 8082122 w 12183871"/>
              <a:gd name="connsiteY1748" fmla="*/ 316902 h 1328385"/>
              <a:gd name="connsiteX1749" fmla="*/ 8072007 w 12183871"/>
              <a:gd name="connsiteY1749" fmla="*/ 290531 h 1328385"/>
              <a:gd name="connsiteX1750" fmla="*/ 8067943 w 12183871"/>
              <a:gd name="connsiteY1750" fmla="*/ 266147 h 1328385"/>
              <a:gd name="connsiteX1751" fmla="*/ 8073994 w 12183871"/>
              <a:gd name="connsiteY1751" fmla="*/ 268224 h 1328385"/>
              <a:gd name="connsiteX1752" fmla="*/ 8082122 w 12183871"/>
              <a:gd name="connsiteY1752" fmla="*/ 268224 h 1328385"/>
              <a:gd name="connsiteX1753" fmla="*/ 8086186 w 12183871"/>
              <a:gd name="connsiteY1753" fmla="*/ 272288 h 1328385"/>
              <a:gd name="connsiteX1754" fmla="*/ 8086186 w 12183871"/>
              <a:gd name="connsiteY1754" fmla="*/ 276352 h 1328385"/>
              <a:gd name="connsiteX1755" fmla="*/ 8090250 w 12183871"/>
              <a:gd name="connsiteY1755" fmla="*/ 280416 h 1328385"/>
              <a:gd name="connsiteX1756" fmla="*/ 8090250 w 12183871"/>
              <a:gd name="connsiteY1756" fmla="*/ 290531 h 1328385"/>
              <a:gd name="connsiteX1757" fmla="*/ 8104429 w 12183871"/>
              <a:gd name="connsiteY1757" fmla="*/ 312838 h 1328385"/>
              <a:gd name="connsiteX1758" fmla="*/ 8112557 w 12183871"/>
              <a:gd name="connsiteY1758" fmla="*/ 347336 h 1328385"/>
              <a:gd name="connsiteX1759" fmla="*/ 8114634 w 12183871"/>
              <a:gd name="connsiteY1759" fmla="*/ 375784 h 1328385"/>
              <a:gd name="connsiteX1760" fmla="*/ 8118698 w 12183871"/>
              <a:gd name="connsiteY1760" fmla="*/ 406219 h 1328385"/>
              <a:gd name="connsiteX1761" fmla="*/ 8130890 w 12183871"/>
              <a:gd name="connsiteY1761" fmla="*/ 428526 h 1328385"/>
              <a:gd name="connsiteX1762" fmla="*/ 8130890 w 12183871"/>
              <a:gd name="connsiteY1762" fmla="*/ 412270 h 1328385"/>
              <a:gd name="connsiteX1763" fmla="*/ 8136941 w 12183871"/>
              <a:gd name="connsiteY1763" fmla="*/ 389963 h 1328385"/>
              <a:gd name="connsiteX1764" fmla="*/ 8136941 w 12183871"/>
              <a:gd name="connsiteY1764" fmla="*/ 365579 h 1328385"/>
              <a:gd name="connsiteX1765" fmla="*/ 8130890 w 12183871"/>
              <a:gd name="connsiteY1765" fmla="*/ 339208 h 1328385"/>
              <a:gd name="connsiteX1766" fmla="*/ 8155274 w 12183871"/>
              <a:gd name="connsiteY1766" fmla="*/ 339208 h 1328385"/>
              <a:gd name="connsiteX1767" fmla="*/ 8155274 w 12183871"/>
              <a:gd name="connsiteY1767" fmla="*/ 306696 h 1328385"/>
              <a:gd name="connsiteX1768" fmla="*/ 8177581 w 12183871"/>
              <a:gd name="connsiteY1768" fmla="*/ 306696 h 1328385"/>
              <a:gd name="connsiteX1769" fmla="*/ 8171530 w 12183871"/>
              <a:gd name="connsiteY1769" fmla="*/ 406219 h 1328385"/>
              <a:gd name="connsiteX1770" fmla="*/ 8189773 w 12183871"/>
              <a:gd name="connsiteY1770" fmla="*/ 412270 h 1328385"/>
              <a:gd name="connsiteX1771" fmla="*/ 8189773 w 12183871"/>
              <a:gd name="connsiteY1771" fmla="*/ 446769 h 1328385"/>
              <a:gd name="connsiteX1772" fmla="*/ 8195824 w 12183871"/>
              <a:gd name="connsiteY1772" fmla="*/ 446769 h 1328385"/>
              <a:gd name="connsiteX1773" fmla="*/ 8203952 w 12183871"/>
              <a:gd name="connsiteY1773" fmla="*/ 479281 h 1328385"/>
              <a:gd name="connsiteX1774" fmla="*/ 8212080 w 12183871"/>
              <a:gd name="connsiteY1774" fmla="*/ 479281 h 1328385"/>
              <a:gd name="connsiteX1775" fmla="*/ 8230323 w 12183871"/>
              <a:gd name="connsiteY1775" fmla="*/ 550356 h 1328385"/>
              <a:gd name="connsiteX1776" fmla="*/ 8244502 w 12183871"/>
              <a:gd name="connsiteY1776" fmla="*/ 550356 h 1328385"/>
              <a:gd name="connsiteX1777" fmla="*/ 8252629 w 12183871"/>
              <a:gd name="connsiteY1777" fmla="*/ 623508 h 1328385"/>
              <a:gd name="connsiteX1778" fmla="*/ 8258680 w 12183871"/>
              <a:gd name="connsiteY1778" fmla="*/ 623508 h 1328385"/>
              <a:gd name="connsiteX1779" fmla="*/ 8258680 w 12183871"/>
              <a:gd name="connsiteY1779" fmla="*/ 615380 h 1328385"/>
              <a:gd name="connsiteX1780" fmla="*/ 8276923 w 12183871"/>
              <a:gd name="connsiteY1780" fmla="*/ 586932 h 1328385"/>
              <a:gd name="connsiteX1781" fmla="*/ 8280987 w 12183871"/>
              <a:gd name="connsiteY1781" fmla="*/ 546292 h 1328385"/>
              <a:gd name="connsiteX1782" fmla="*/ 8280987 w 12183871"/>
              <a:gd name="connsiteY1782" fmla="*/ 497524 h 1328385"/>
              <a:gd name="connsiteX1783" fmla="*/ 8276923 w 12183871"/>
              <a:gd name="connsiteY1783" fmla="*/ 448756 h 1328385"/>
              <a:gd name="connsiteX1784" fmla="*/ 8274937 w 12183871"/>
              <a:gd name="connsiteY1784" fmla="*/ 402065 h 1328385"/>
              <a:gd name="connsiteX1785" fmla="*/ 8270872 w 12183871"/>
              <a:gd name="connsiteY1785" fmla="*/ 365489 h 1328385"/>
              <a:gd name="connsiteX1786" fmla="*/ 8276923 w 12183871"/>
              <a:gd name="connsiteY1786" fmla="*/ 365489 h 1328385"/>
              <a:gd name="connsiteX1787" fmla="*/ 8276923 w 12183871"/>
              <a:gd name="connsiteY1787" fmla="*/ 371540 h 1328385"/>
              <a:gd name="connsiteX1788" fmla="*/ 8280987 w 12183871"/>
              <a:gd name="connsiteY1788" fmla="*/ 375604 h 1328385"/>
              <a:gd name="connsiteX1789" fmla="*/ 8280987 w 12183871"/>
              <a:gd name="connsiteY1789" fmla="*/ 375604 h 1328385"/>
              <a:gd name="connsiteX1790" fmla="*/ 8280987 w 12183871"/>
              <a:gd name="connsiteY1790" fmla="*/ 371540 h 1328385"/>
              <a:gd name="connsiteX1791" fmla="*/ 8285051 w 12183871"/>
              <a:gd name="connsiteY1791" fmla="*/ 367476 h 1328385"/>
              <a:gd name="connsiteX1792" fmla="*/ 8285051 w 12183871"/>
              <a:gd name="connsiteY1792" fmla="*/ 361425 h 1328385"/>
              <a:gd name="connsiteX1793" fmla="*/ 8285051 w 12183871"/>
              <a:gd name="connsiteY1793" fmla="*/ 357361 h 1328385"/>
              <a:gd name="connsiteX1794" fmla="*/ 8285051 w 12183871"/>
              <a:gd name="connsiteY1794" fmla="*/ 357361 h 1328385"/>
              <a:gd name="connsiteX1795" fmla="*/ 8276923 w 12183871"/>
              <a:gd name="connsiteY1795" fmla="*/ 357361 h 1328385"/>
              <a:gd name="connsiteX1796" fmla="*/ 8258680 w 12183871"/>
              <a:gd name="connsiteY1796" fmla="*/ 249710 h 1328385"/>
              <a:gd name="connsiteX1797" fmla="*/ 8252629 w 12183871"/>
              <a:gd name="connsiteY1797" fmla="*/ 249710 h 1328385"/>
              <a:gd name="connsiteX1798" fmla="*/ 8252629 w 12183871"/>
              <a:gd name="connsiteY1798" fmla="*/ 203019 h 1328385"/>
              <a:gd name="connsiteX1799" fmla="*/ 8244502 w 12183871"/>
              <a:gd name="connsiteY1799" fmla="*/ 203019 h 1328385"/>
              <a:gd name="connsiteX1800" fmla="*/ 8236374 w 12183871"/>
              <a:gd name="connsiteY1800" fmla="*/ 162379 h 1328385"/>
              <a:gd name="connsiteX1801" fmla="*/ 8258680 w 12183871"/>
              <a:gd name="connsiteY1801" fmla="*/ 162379 h 1328385"/>
              <a:gd name="connsiteX1802" fmla="*/ 8270872 w 12183871"/>
              <a:gd name="connsiteY1802" fmla="*/ 227403 h 1328385"/>
              <a:gd name="connsiteX1803" fmla="*/ 8289116 w 12183871"/>
              <a:gd name="connsiteY1803" fmla="*/ 294414 h 1328385"/>
              <a:gd name="connsiteX1804" fmla="*/ 8311422 w 12183871"/>
              <a:gd name="connsiteY1804" fmla="*/ 357361 h 1328385"/>
              <a:gd name="connsiteX1805" fmla="*/ 8325601 w 12183871"/>
              <a:gd name="connsiteY1805" fmla="*/ 487319 h 1328385"/>
              <a:gd name="connsiteX1806" fmla="*/ 8329665 w 12183871"/>
              <a:gd name="connsiteY1806" fmla="*/ 483255 h 1328385"/>
              <a:gd name="connsiteX1807" fmla="*/ 8329665 w 12183871"/>
              <a:gd name="connsiteY1807" fmla="*/ 483255 h 1328385"/>
              <a:gd name="connsiteX1808" fmla="*/ 8329665 w 12183871"/>
              <a:gd name="connsiteY1808" fmla="*/ 483255 h 1328385"/>
              <a:gd name="connsiteX1809" fmla="*/ 8329665 w 12183871"/>
              <a:gd name="connsiteY1809" fmla="*/ 483255 h 1328385"/>
              <a:gd name="connsiteX1810" fmla="*/ 8333729 w 12183871"/>
              <a:gd name="connsiteY1810" fmla="*/ 479191 h 1328385"/>
              <a:gd name="connsiteX1811" fmla="*/ 8333729 w 12183871"/>
              <a:gd name="connsiteY1811" fmla="*/ 479191 h 1328385"/>
              <a:gd name="connsiteX1812" fmla="*/ 8347908 w 12183871"/>
              <a:gd name="connsiteY1812" fmla="*/ 460948 h 1328385"/>
              <a:gd name="connsiteX1813" fmla="*/ 8351972 w 12183871"/>
              <a:gd name="connsiteY1813" fmla="*/ 442705 h 1328385"/>
              <a:gd name="connsiteX1814" fmla="*/ 8351972 w 12183871"/>
              <a:gd name="connsiteY1814" fmla="*/ 420398 h 1328385"/>
              <a:gd name="connsiteX1815" fmla="*/ 8358022 w 12183871"/>
              <a:gd name="connsiteY1815" fmla="*/ 398091 h 1328385"/>
              <a:gd name="connsiteX1816" fmla="*/ 8380330 w 12183871"/>
              <a:gd name="connsiteY1816" fmla="*/ 316811 h 1328385"/>
              <a:gd name="connsiteX1817" fmla="*/ 8398662 w 12183871"/>
              <a:gd name="connsiteY1817" fmla="*/ 231467 h 1328385"/>
              <a:gd name="connsiteX1818" fmla="*/ 8414919 w 12183871"/>
              <a:gd name="connsiteY1818" fmla="*/ 231467 h 1328385"/>
              <a:gd name="connsiteX1819" fmla="*/ 8410854 w 12183871"/>
              <a:gd name="connsiteY1819" fmla="*/ 290350 h 1328385"/>
              <a:gd name="connsiteX1820" fmla="*/ 8396676 w 12183871"/>
              <a:gd name="connsiteY1820" fmla="*/ 343182 h 1328385"/>
              <a:gd name="connsiteX1821" fmla="*/ 8384484 w 12183871"/>
              <a:gd name="connsiteY1821" fmla="*/ 393937 h 1328385"/>
              <a:gd name="connsiteX1822" fmla="*/ 8374369 w 12183871"/>
              <a:gd name="connsiteY1822" fmla="*/ 446769 h 1328385"/>
              <a:gd name="connsiteX1823" fmla="*/ 8380420 w 12183871"/>
              <a:gd name="connsiteY1823" fmla="*/ 446769 h 1328385"/>
              <a:gd name="connsiteX1824" fmla="*/ 8380420 w 12183871"/>
              <a:gd name="connsiteY1824" fmla="*/ 428526 h 1328385"/>
              <a:gd name="connsiteX1825" fmla="*/ 8396676 w 12183871"/>
              <a:gd name="connsiteY1825" fmla="*/ 402155 h 1328385"/>
              <a:gd name="connsiteX1826" fmla="*/ 8410854 w 12183871"/>
              <a:gd name="connsiteY1826" fmla="*/ 361515 h 1328385"/>
              <a:gd name="connsiteX1827" fmla="*/ 8416996 w 12183871"/>
              <a:gd name="connsiteY1827" fmla="*/ 312747 h 1328385"/>
              <a:gd name="connsiteX1828" fmla="*/ 8429187 w 12183871"/>
              <a:gd name="connsiteY1828" fmla="*/ 268043 h 1328385"/>
              <a:gd name="connsiteX1829" fmla="*/ 8439393 w 12183871"/>
              <a:gd name="connsiteY1829" fmla="*/ 231467 h 1328385"/>
              <a:gd name="connsiteX1830" fmla="*/ 8447521 w 12183871"/>
              <a:gd name="connsiteY1830" fmla="*/ 231467 h 1328385"/>
              <a:gd name="connsiteX1831" fmla="*/ 8447521 w 12183871"/>
              <a:gd name="connsiteY1831" fmla="*/ 284299 h 1328385"/>
              <a:gd name="connsiteX1832" fmla="*/ 8439393 w 12183871"/>
              <a:gd name="connsiteY1832" fmla="*/ 284299 h 1328385"/>
              <a:gd name="connsiteX1833" fmla="*/ 8439393 w 12183871"/>
              <a:gd name="connsiteY1833" fmla="*/ 324939 h 1328385"/>
              <a:gd name="connsiteX1834" fmla="*/ 8433251 w 12183871"/>
              <a:gd name="connsiteY1834" fmla="*/ 324939 h 1328385"/>
              <a:gd name="connsiteX1835" fmla="*/ 8416996 w 12183871"/>
              <a:gd name="connsiteY1835" fmla="*/ 383822 h 1328385"/>
              <a:gd name="connsiteX1836" fmla="*/ 8416996 w 12183871"/>
              <a:gd name="connsiteY1836" fmla="*/ 446769 h 1328385"/>
              <a:gd name="connsiteX1837" fmla="*/ 8421060 w 12183871"/>
              <a:gd name="connsiteY1837" fmla="*/ 511793 h 1328385"/>
              <a:gd name="connsiteX1838" fmla="*/ 8421060 w 12183871"/>
              <a:gd name="connsiteY1838" fmla="*/ 582868 h 1328385"/>
              <a:gd name="connsiteX1839" fmla="*/ 8439302 w 12183871"/>
              <a:gd name="connsiteY1839" fmla="*/ 582868 h 1328385"/>
              <a:gd name="connsiteX1840" fmla="*/ 8439302 w 12183871"/>
              <a:gd name="connsiteY1840" fmla="*/ 631636 h 1328385"/>
              <a:gd name="connsiteX1841" fmla="*/ 8447430 w 12183871"/>
              <a:gd name="connsiteY1841" fmla="*/ 631636 h 1328385"/>
              <a:gd name="connsiteX1842" fmla="*/ 8447430 w 12183871"/>
              <a:gd name="connsiteY1842" fmla="*/ 623508 h 1328385"/>
              <a:gd name="connsiteX1843" fmla="*/ 8455559 w 12183871"/>
              <a:gd name="connsiteY1843" fmla="*/ 623508 h 1328385"/>
              <a:gd name="connsiteX1844" fmla="*/ 8473801 w 12183871"/>
              <a:gd name="connsiteY1844" fmla="*/ 528049 h 1328385"/>
              <a:gd name="connsiteX1845" fmla="*/ 8479852 w 12183871"/>
              <a:gd name="connsiteY1845" fmla="*/ 528049 h 1328385"/>
              <a:gd name="connsiteX1846" fmla="*/ 8479852 w 12183871"/>
              <a:gd name="connsiteY1846" fmla="*/ 493550 h 1328385"/>
              <a:gd name="connsiteX1847" fmla="*/ 8487980 w 12183871"/>
              <a:gd name="connsiteY1847" fmla="*/ 493550 h 1328385"/>
              <a:gd name="connsiteX1848" fmla="*/ 8487980 w 12183871"/>
              <a:gd name="connsiteY1848" fmla="*/ 452910 h 1328385"/>
              <a:gd name="connsiteX1849" fmla="*/ 8496108 w 12183871"/>
              <a:gd name="connsiteY1849" fmla="*/ 452910 h 1328385"/>
              <a:gd name="connsiteX1850" fmla="*/ 8496108 w 12183871"/>
              <a:gd name="connsiteY1850" fmla="*/ 428526 h 1328385"/>
              <a:gd name="connsiteX1851" fmla="*/ 8502249 w 12183871"/>
              <a:gd name="connsiteY1851" fmla="*/ 428526 h 1328385"/>
              <a:gd name="connsiteX1852" fmla="*/ 8502249 w 12183871"/>
              <a:gd name="connsiteY1852" fmla="*/ 398091 h 1328385"/>
              <a:gd name="connsiteX1853" fmla="*/ 8514441 w 12183871"/>
              <a:gd name="connsiteY1853" fmla="*/ 398091 h 1328385"/>
              <a:gd name="connsiteX1854" fmla="*/ 8514441 w 12183871"/>
              <a:gd name="connsiteY1854" fmla="*/ 357451 h 1328385"/>
              <a:gd name="connsiteX1855" fmla="*/ 8524646 w 12183871"/>
              <a:gd name="connsiteY1855" fmla="*/ 316811 h 1328385"/>
              <a:gd name="connsiteX1856" fmla="*/ 8532774 w 12183871"/>
              <a:gd name="connsiteY1856" fmla="*/ 280235 h 1328385"/>
              <a:gd name="connsiteX1857" fmla="*/ 8536839 w 12183871"/>
              <a:gd name="connsiteY1857" fmla="*/ 231467 h 1328385"/>
              <a:gd name="connsiteX1858" fmla="*/ 8561222 w 12183871"/>
              <a:gd name="connsiteY1858" fmla="*/ 231467 h 1328385"/>
              <a:gd name="connsiteX1859" fmla="*/ 8561222 w 12183871"/>
              <a:gd name="connsiteY1859" fmla="*/ 243659 h 1328385"/>
              <a:gd name="connsiteX1860" fmla="*/ 8555171 w 12183871"/>
              <a:gd name="connsiteY1860" fmla="*/ 243659 h 1328385"/>
              <a:gd name="connsiteX1861" fmla="*/ 8555171 w 12183871"/>
              <a:gd name="connsiteY1861" fmla="*/ 290350 h 1328385"/>
              <a:gd name="connsiteX1862" fmla="*/ 8542980 w 12183871"/>
              <a:gd name="connsiteY1862" fmla="*/ 290350 h 1328385"/>
              <a:gd name="connsiteX1863" fmla="*/ 8520673 w 12183871"/>
              <a:gd name="connsiteY1863" fmla="*/ 428436 h 1328385"/>
              <a:gd name="connsiteX1864" fmla="*/ 8528801 w 12183871"/>
              <a:gd name="connsiteY1864" fmla="*/ 428436 h 1328385"/>
              <a:gd name="connsiteX1865" fmla="*/ 8561313 w 12183871"/>
              <a:gd name="connsiteY1865" fmla="*/ 312657 h 1328385"/>
              <a:gd name="connsiteX1866" fmla="*/ 8577569 w 12183871"/>
              <a:gd name="connsiteY1866" fmla="*/ 312657 h 1328385"/>
              <a:gd name="connsiteX1867" fmla="*/ 8569441 w 12183871"/>
              <a:gd name="connsiteY1867" fmla="*/ 357361 h 1328385"/>
              <a:gd name="connsiteX1868" fmla="*/ 8555262 w 12183871"/>
              <a:gd name="connsiteY1868" fmla="*/ 393937 h 1328385"/>
              <a:gd name="connsiteX1869" fmla="*/ 8543070 w 12183871"/>
              <a:gd name="connsiteY1869" fmla="*/ 434577 h 1328385"/>
              <a:gd name="connsiteX1870" fmla="*/ 8561313 w 12183871"/>
              <a:gd name="connsiteY1870" fmla="*/ 434577 h 1328385"/>
              <a:gd name="connsiteX1871" fmla="*/ 8561313 w 12183871"/>
              <a:gd name="connsiteY1871" fmla="*/ 469076 h 1328385"/>
              <a:gd name="connsiteX1872" fmla="*/ 8569441 w 12183871"/>
              <a:gd name="connsiteY1872" fmla="*/ 469076 h 1328385"/>
              <a:gd name="connsiteX1873" fmla="*/ 8573505 w 12183871"/>
              <a:gd name="connsiteY1873" fmla="*/ 438641 h 1328385"/>
              <a:gd name="connsiteX1874" fmla="*/ 8583620 w 12183871"/>
              <a:gd name="connsiteY1874" fmla="*/ 412270 h 1328385"/>
              <a:gd name="connsiteX1875" fmla="*/ 8595811 w 12183871"/>
              <a:gd name="connsiteY1875" fmla="*/ 387886 h 1328385"/>
              <a:gd name="connsiteX1876" fmla="*/ 8595811 w 12183871"/>
              <a:gd name="connsiteY1876" fmla="*/ 347246 h 1328385"/>
              <a:gd name="connsiteX1877" fmla="*/ 8601862 w 12183871"/>
              <a:gd name="connsiteY1877" fmla="*/ 347246 h 1328385"/>
              <a:gd name="connsiteX1878" fmla="*/ 8605926 w 12183871"/>
              <a:gd name="connsiteY1878" fmla="*/ 343182 h 1328385"/>
              <a:gd name="connsiteX1879" fmla="*/ 8605926 w 12183871"/>
              <a:gd name="connsiteY1879" fmla="*/ 343182 h 1328385"/>
              <a:gd name="connsiteX1880" fmla="*/ 8605926 w 12183871"/>
              <a:gd name="connsiteY1880" fmla="*/ 343182 h 1328385"/>
              <a:gd name="connsiteX1881" fmla="*/ 8609990 w 12183871"/>
              <a:gd name="connsiteY1881" fmla="*/ 343182 h 1328385"/>
              <a:gd name="connsiteX1882" fmla="*/ 8614054 w 12183871"/>
              <a:gd name="connsiteY1882" fmla="*/ 343182 h 1328385"/>
              <a:gd name="connsiteX1883" fmla="*/ 8618119 w 12183871"/>
              <a:gd name="connsiteY1883" fmla="*/ 339118 h 1328385"/>
              <a:gd name="connsiteX1884" fmla="*/ 8618119 w 12183871"/>
              <a:gd name="connsiteY1884" fmla="*/ 365489 h 1328385"/>
              <a:gd name="connsiteX1885" fmla="*/ 8609990 w 12183871"/>
              <a:gd name="connsiteY1885" fmla="*/ 398001 h 1328385"/>
              <a:gd name="connsiteX1886" fmla="*/ 8609990 w 12183871"/>
              <a:gd name="connsiteY1886" fmla="*/ 428436 h 1328385"/>
              <a:gd name="connsiteX1887" fmla="*/ 8609990 w 12183871"/>
              <a:gd name="connsiteY1887" fmla="*/ 456884 h 1328385"/>
              <a:gd name="connsiteX1888" fmla="*/ 8618119 w 12183871"/>
              <a:gd name="connsiteY1888" fmla="*/ 479191 h 1328385"/>
              <a:gd name="connsiteX1889" fmla="*/ 8620196 w 12183871"/>
              <a:gd name="connsiteY1889" fmla="*/ 430423 h 1328385"/>
              <a:gd name="connsiteX1890" fmla="*/ 8632387 w 12183871"/>
              <a:gd name="connsiteY1890" fmla="*/ 389783 h 1328385"/>
              <a:gd name="connsiteX1891" fmla="*/ 8642593 w 12183871"/>
              <a:gd name="connsiteY1891" fmla="*/ 349143 h 1328385"/>
              <a:gd name="connsiteX1892" fmla="*/ 8650721 w 12183871"/>
              <a:gd name="connsiteY1892" fmla="*/ 306516 h 1328385"/>
              <a:gd name="connsiteX1893" fmla="*/ 8677091 w 12183871"/>
              <a:gd name="connsiteY1893" fmla="*/ 306516 h 1328385"/>
              <a:gd name="connsiteX1894" fmla="*/ 8664900 w 12183871"/>
              <a:gd name="connsiteY1894" fmla="*/ 383732 h 1328385"/>
              <a:gd name="connsiteX1895" fmla="*/ 8658849 w 12183871"/>
              <a:gd name="connsiteY1895" fmla="*/ 465012 h 1328385"/>
              <a:gd name="connsiteX1896" fmla="*/ 8650721 w 12183871"/>
              <a:gd name="connsiteY1896" fmla="*/ 550356 h 1328385"/>
              <a:gd name="connsiteX1897" fmla="*/ 8654785 w 12183871"/>
              <a:gd name="connsiteY1897" fmla="*/ 631636 h 1328385"/>
              <a:gd name="connsiteX1898" fmla="*/ 8664990 w 12183871"/>
              <a:gd name="connsiteY1898" fmla="*/ 704788 h 1328385"/>
              <a:gd name="connsiteX1899" fmla="*/ 8669054 w 12183871"/>
              <a:gd name="connsiteY1899" fmla="*/ 731159 h 1328385"/>
              <a:gd name="connsiteX1900" fmla="*/ 8673118 w 12183871"/>
              <a:gd name="connsiteY1900" fmla="*/ 759607 h 1328385"/>
              <a:gd name="connsiteX1901" fmla="*/ 8673118 w 12183871"/>
              <a:gd name="connsiteY1901" fmla="*/ 790041 h 1328385"/>
              <a:gd name="connsiteX1902" fmla="*/ 8673118 w 12183871"/>
              <a:gd name="connsiteY1902" fmla="*/ 814425 h 1328385"/>
              <a:gd name="connsiteX1903" fmla="*/ 8683323 w 12183871"/>
              <a:gd name="connsiteY1903" fmla="*/ 834745 h 1328385"/>
              <a:gd name="connsiteX1904" fmla="*/ 8683323 w 12183871"/>
              <a:gd name="connsiteY1904" fmla="*/ 631726 h 1328385"/>
              <a:gd name="connsiteX1905" fmla="*/ 8691451 w 12183871"/>
              <a:gd name="connsiteY1905" fmla="*/ 631726 h 1328385"/>
              <a:gd name="connsiteX1906" fmla="*/ 8695515 w 12183871"/>
              <a:gd name="connsiteY1906" fmla="*/ 597227 h 1328385"/>
              <a:gd name="connsiteX1907" fmla="*/ 8695515 w 12183871"/>
              <a:gd name="connsiteY1907" fmla="*/ 560651 h 1328385"/>
              <a:gd name="connsiteX1908" fmla="*/ 8691451 w 12183871"/>
              <a:gd name="connsiteY1908" fmla="*/ 534280 h 1328385"/>
              <a:gd name="connsiteX1909" fmla="*/ 8705630 w 12183871"/>
              <a:gd name="connsiteY1909" fmla="*/ 534280 h 1328385"/>
              <a:gd name="connsiteX1910" fmla="*/ 8705630 w 12183871"/>
              <a:gd name="connsiteY1910" fmla="*/ 501768 h 1328385"/>
              <a:gd name="connsiteX1911" fmla="*/ 8732001 w 12183871"/>
              <a:gd name="connsiteY1911" fmla="*/ 501768 h 1328385"/>
              <a:gd name="connsiteX1912" fmla="*/ 8723873 w 12183871"/>
              <a:gd name="connsiteY1912" fmla="*/ 550536 h 1328385"/>
              <a:gd name="connsiteX1913" fmla="*/ 8717731 w 12183871"/>
              <a:gd name="connsiteY1913" fmla="*/ 550536 h 1328385"/>
              <a:gd name="connsiteX1914" fmla="*/ 8717731 w 12183871"/>
              <a:gd name="connsiteY1914" fmla="*/ 570856 h 1328385"/>
              <a:gd name="connsiteX1915" fmla="*/ 8721796 w 12183871"/>
              <a:gd name="connsiteY1915" fmla="*/ 601291 h 1328385"/>
              <a:gd name="connsiteX1916" fmla="*/ 8727846 w 12183871"/>
              <a:gd name="connsiteY1916" fmla="*/ 637867 h 1328385"/>
              <a:gd name="connsiteX1917" fmla="*/ 8735974 w 12183871"/>
              <a:gd name="connsiteY1917" fmla="*/ 672366 h 1328385"/>
              <a:gd name="connsiteX1918" fmla="*/ 8742025 w 12183871"/>
              <a:gd name="connsiteY1918" fmla="*/ 700814 h 1328385"/>
              <a:gd name="connsiteX1919" fmla="*/ 8746089 w 12183871"/>
              <a:gd name="connsiteY1919" fmla="*/ 713006 h 1328385"/>
              <a:gd name="connsiteX1920" fmla="*/ 8754217 w 12183871"/>
              <a:gd name="connsiteY1920" fmla="*/ 631726 h 1328385"/>
              <a:gd name="connsiteX1921" fmla="*/ 8762345 w 12183871"/>
              <a:gd name="connsiteY1921" fmla="*/ 550446 h 1328385"/>
              <a:gd name="connsiteX1922" fmla="*/ 8764332 w 12183871"/>
              <a:gd name="connsiteY1922" fmla="*/ 461038 h 1328385"/>
              <a:gd name="connsiteX1923" fmla="*/ 8764332 w 12183871"/>
              <a:gd name="connsiteY1923" fmla="*/ 387886 h 1328385"/>
              <a:gd name="connsiteX1924" fmla="*/ 8758281 w 12183871"/>
              <a:gd name="connsiteY1924" fmla="*/ 387886 h 1328385"/>
              <a:gd name="connsiteX1925" fmla="*/ 8758281 w 12183871"/>
              <a:gd name="connsiteY1925" fmla="*/ 330990 h 1328385"/>
              <a:gd name="connsiteX1926" fmla="*/ 8746089 w 12183871"/>
              <a:gd name="connsiteY1926" fmla="*/ 330990 h 1328385"/>
              <a:gd name="connsiteX1927" fmla="*/ 8746089 w 12183871"/>
              <a:gd name="connsiteY1927" fmla="*/ 276171 h 1328385"/>
              <a:gd name="connsiteX1928" fmla="*/ 8731820 w 12183871"/>
              <a:gd name="connsiteY1928" fmla="*/ 209160 h 1328385"/>
              <a:gd name="connsiteX1929" fmla="*/ 8717641 w 12183871"/>
              <a:gd name="connsiteY1929" fmla="*/ 144137 h 1328385"/>
              <a:gd name="connsiteX1930" fmla="*/ 8739948 w 12183871"/>
              <a:gd name="connsiteY1930" fmla="*/ 154251 h 1328385"/>
              <a:gd name="connsiteX1931" fmla="*/ 8786639 w 12183871"/>
              <a:gd name="connsiteY1931" fmla="*/ 420308 h 1328385"/>
              <a:gd name="connsiteX1932" fmla="*/ 8790703 w 12183871"/>
              <a:gd name="connsiteY1932" fmla="*/ 448756 h 1328385"/>
              <a:gd name="connsiteX1933" fmla="*/ 8786639 w 12183871"/>
              <a:gd name="connsiteY1933" fmla="*/ 483255 h 1328385"/>
              <a:gd name="connsiteX1934" fmla="*/ 8786639 w 12183871"/>
              <a:gd name="connsiteY1934" fmla="*/ 511703 h 1328385"/>
              <a:gd name="connsiteX1935" fmla="*/ 8798831 w 12183871"/>
              <a:gd name="connsiteY1935" fmla="*/ 534010 h 1328385"/>
              <a:gd name="connsiteX1936" fmla="*/ 8853650 w 12183871"/>
              <a:gd name="connsiteY1936" fmla="*/ 208980 h 1328385"/>
              <a:gd name="connsiteX1937" fmla="*/ 8867828 w 12183871"/>
              <a:gd name="connsiteY1937" fmla="*/ 208980 h 1328385"/>
              <a:gd name="connsiteX1938" fmla="*/ 8839381 w 12183871"/>
              <a:gd name="connsiteY1938" fmla="*/ 428346 h 1328385"/>
              <a:gd name="connsiteX1939" fmla="*/ 8845431 w 12183871"/>
              <a:gd name="connsiteY1939" fmla="*/ 428346 h 1328385"/>
              <a:gd name="connsiteX1940" fmla="*/ 8853560 w 12183871"/>
              <a:gd name="connsiteY1940" fmla="*/ 371450 h 1328385"/>
              <a:gd name="connsiteX1941" fmla="*/ 8879930 w 12183871"/>
              <a:gd name="connsiteY1941" fmla="*/ 371450 h 1328385"/>
              <a:gd name="connsiteX1942" fmla="*/ 8879930 w 12183871"/>
              <a:gd name="connsiteY1942" fmla="*/ 434396 h 1328385"/>
              <a:gd name="connsiteX1943" fmla="*/ 8883995 w 12183871"/>
              <a:gd name="connsiteY1943" fmla="*/ 497343 h 1328385"/>
              <a:gd name="connsiteX1944" fmla="*/ 8894200 w 12183871"/>
              <a:gd name="connsiteY1944" fmla="*/ 550175 h 1328385"/>
              <a:gd name="connsiteX1945" fmla="*/ 8886071 w 12183871"/>
              <a:gd name="connsiteY1945" fmla="*/ 574559 h 1328385"/>
              <a:gd name="connsiteX1946" fmla="*/ 8902327 w 12183871"/>
              <a:gd name="connsiteY1946" fmla="*/ 574559 h 1328385"/>
              <a:gd name="connsiteX1947" fmla="*/ 8908378 w 12183871"/>
              <a:gd name="connsiteY1947" fmla="*/ 631455 h 1328385"/>
              <a:gd name="connsiteX1948" fmla="*/ 8920570 w 12183871"/>
              <a:gd name="connsiteY1948" fmla="*/ 631455 h 1328385"/>
              <a:gd name="connsiteX1949" fmla="*/ 8920570 w 12183871"/>
              <a:gd name="connsiteY1949" fmla="*/ 623327 h 1328385"/>
              <a:gd name="connsiteX1950" fmla="*/ 8989658 w 12183871"/>
              <a:gd name="connsiteY1950" fmla="*/ 405948 h 1328385"/>
              <a:gd name="connsiteX1951" fmla="*/ 8989658 w 12183871"/>
              <a:gd name="connsiteY1951" fmla="*/ 371450 h 1328385"/>
              <a:gd name="connsiteX1952" fmla="*/ 9001850 w 12183871"/>
              <a:gd name="connsiteY1952" fmla="*/ 371450 h 1328385"/>
              <a:gd name="connsiteX1953" fmla="*/ 9007901 w 12183871"/>
              <a:gd name="connsiteY1953" fmla="*/ 312567 h 1328385"/>
              <a:gd name="connsiteX1954" fmla="*/ 9016029 w 12183871"/>
              <a:gd name="connsiteY1954" fmla="*/ 312567 h 1328385"/>
              <a:gd name="connsiteX1955" fmla="*/ 9020093 w 12183871"/>
              <a:gd name="connsiteY1955" fmla="*/ 312567 h 1328385"/>
              <a:gd name="connsiteX1956" fmla="*/ 9020093 w 12183871"/>
              <a:gd name="connsiteY1956" fmla="*/ 308503 h 1328385"/>
              <a:gd name="connsiteX1957" fmla="*/ 9020093 w 12183871"/>
              <a:gd name="connsiteY1957" fmla="*/ 308503 h 1328385"/>
              <a:gd name="connsiteX1958" fmla="*/ 9024157 w 12183871"/>
              <a:gd name="connsiteY1958" fmla="*/ 308503 h 1328385"/>
              <a:gd name="connsiteX1959" fmla="*/ 9026235 w 12183871"/>
              <a:gd name="connsiteY1959" fmla="*/ 308503 h 1328385"/>
              <a:gd name="connsiteX1960" fmla="*/ 9030298 w 12183871"/>
              <a:gd name="connsiteY1960" fmla="*/ 306516 h 1328385"/>
              <a:gd name="connsiteX1961" fmla="*/ 9007901 w 12183871"/>
              <a:gd name="connsiteY1961" fmla="*/ 420308 h 1328385"/>
              <a:gd name="connsiteX1962" fmla="*/ 9024157 w 12183871"/>
              <a:gd name="connsiteY1962" fmla="*/ 420308 h 1328385"/>
              <a:gd name="connsiteX1963" fmla="*/ 9026235 w 12183871"/>
              <a:gd name="connsiteY1963" fmla="*/ 452820 h 1328385"/>
              <a:gd name="connsiteX1964" fmla="*/ 9038426 w 12183871"/>
              <a:gd name="connsiteY1964" fmla="*/ 479191 h 1328385"/>
              <a:gd name="connsiteX1965" fmla="*/ 9048631 w 12183871"/>
              <a:gd name="connsiteY1965" fmla="*/ 501497 h 1328385"/>
              <a:gd name="connsiteX1966" fmla="*/ 9048631 w 12183871"/>
              <a:gd name="connsiteY1966" fmla="*/ 542137 h 1328385"/>
              <a:gd name="connsiteX1967" fmla="*/ 9056760 w 12183871"/>
              <a:gd name="connsiteY1967" fmla="*/ 542137 h 1328385"/>
              <a:gd name="connsiteX1968" fmla="*/ 9056760 w 12183871"/>
              <a:gd name="connsiteY1968" fmla="*/ 568508 h 1328385"/>
              <a:gd name="connsiteX1969" fmla="*/ 9064887 w 12183871"/>
              <a:gd name="connsiteY1969" fmla="*/ 568508 h 1328385"/>
              <a:gd name="connsiteX1970" fmla="*/ 9071028 w 12183871"/>
              <a:gd name="connsiteY1970" fmla="*/ 655839 h 1328385"/>
              <a:gd name="connsiteX1971" fmla="*/ 9083221 w 12183871"/>
              <a:gd name="connsiteY1971" fmla="*/ 655839 h 1328385"/>
              <a:gd name="connsiteX1972" fmla="*/ 9087284 w 12183871"/>
              <a:gd name="connsiteY1972" fmla="*/ 686274 h 1328385"/>
              <a:gd name="connsiteX1973" fmla="*/ 9087284 w 12183871"/>
              <a:gd name="connsiteY1973" fmla="*/ 714722 h 1328385"/>
              <a:gd name="connsiteX1974" fmla="*/ 9087284 w 12183871"/>
              <a:gd name="connsiteY1974" fmla="*/ 741093 h 1328385"/>
              <a:gd name="connsiteX1975" fmla="*/ 9097490 w 12183871"/>
              <a:gd name="connsiteY1975" fmla="*/ 759336 h 1328385"/>
              <a:gd name="connsiteX1976" fmla="*/ 9097490 w 12183871"/>
              <a:gd name="connsiteY1976" fmla="*/ 745157 h 1328385"/>
              <a:gd name="connsiteX1977" fmla="*/ 9111668 w 12183871"/>
              <a:gd name="connsiteY1977" fmla="*/ 726914 h 1328385"/>
              <a:gd name="connsiteX1978" fmla="*/ 9115733 w 12183871"/>
              <a:gd name="connsiteY1978" fmla="*/ 696479 h 1328385"/>
              <a:gd name="connsiteX1979" fmla="*/ 9111668 w 12183871"/>
              <a:gd name="connsiteY1979" fmla="*/ 663967 h 1328385"/>
              <a:gd name="connsiteX1980" fmla="*/ 9105618 w 12183871"/>
              <a:gd name="connsiteY1980" fmla="*/ 663967 h 1328385"/>
              <a:gd name="connsiteX1981" fmla="*/ 9105618 w 12183871"/>
              <a:gd name="connsiteY1981" fmla="*/ 609148 h 1328385"/>
              <a:gd name="connsiteX1982" fmla="*/ 9097490 w 12183871"/>
              <a:gd name="connsiteY1982" fmla="*/ 609148 h 1328385"/>
              <a:gd name="connsiteX1983" fmla="*/ 9097490 w 12183871"/>
              <a:gd name="connsiteY1983" fmla="*/ 568508 h 1328385"/>
              <a:gd name="connsiteX1984" fmla="*/ 9089362 w 12183871"/>
              <a:gd name="connsiteY1984" fmla="*/ 568508 h 1328385"/>
              <a:gd name="connsiteX1985" fmla="*/ 9089362 w 12183871"/>
              <a:gd name="connsiteY1985" fmla="*/ 550265 h 1328385"/>
              <a:gd name="connsiteX1986" fmla="*/ 9083311 w 12183871"/>
              <a:gd name="connsiteY1986" fmla="*/ 550265 h 1328385"/>
              <a:gd name="connsiteX1987" fmla="*/ 9083311 w 12183871"/>
              <a:gd name="connsiteY1987" fmla="*/ 542137 h 1328385"/>
              <a:gd name="connsiteX1988" fmla="*/ 9089362 w 12183871"/>
              <a:gd name="connsiteY1988" fmla="*/ 542137 h 1328385"/>
              <a:gd name="connsiteX1989" fmla="*/ 9093426 w 12183871"/>
              <a:gd name="connsiteY1989" fmla="*/ 538074 h 1328385"/>
              <a:gd name="connsiteX1990" fmla="*/ 9093426 w 12183871"/>
              <a:gd name="connsiteY1990" fmla="*/ 538074 h 1328385"/>
              <a:gd name="connsiteX1991" fmla="*/ 9093426 w 12183871"/>
              <a:gd name="connsiteY1991" fmla="*/ 538074 h 1328385"/>
              <a:gd name="connsiteX1992" fmla="*/ 9097490 w 12183871"/>
              <a:gd name="connsiteY1992" fmla="*/ 538074 h 1328385"/>
              <a:gd name="connsiteX1993" fmla="*/ 9101554 w 12183871"/>
              <a:gd name="connsiteY1993" fmla="*/ 534010 h 1328385"/>
              <a:gd name="connsiteX1994" fmla="*/ 9105618 w 12183871"/>
              <a:gd name="connsiteY1994" fmla="*/ 534010 h 1328385"/>
              <a:gd name="connsiteX1995" fmla="*/ 9105618 w 12183871"/>
              <a:gd name="connsiteY1995" fmla="*/ 556316 h 1328385"/>
              <a:gd name="connsiteX1996" fmla="*/ 9111668 w 12183871"/>
              <a:gd name="connsiteY1996" fmla="*/ 556316 h 1328385"/>
              <a:gd name="connsiteX1997" fmla="*/ 9111668 w 12183871"/>
              <a:gd name="connsiteY1997" fmla="*/ 527868 h 1328385"/>
              <a:gd name="connsiteX1998" fmla="*/ 9138040 w 12183871"/>
              <a:gd name="connsiteY1998" fmla="*/ 527868 h 1328385"/>
              <a:gd name="connsiteX1999" fmla="*/ 9142103 w 12183871"/>
              <a:gd name="connsiteY1999" fmla="*/ 568508 h 1328385"/>
              <a:gd name="connsiteX2000" fmla="*/ 9152218 w 12183871"/>
              <a:gd name="connsiteY2000" fmla="*/ 605084 h 1328385"/>
              <a:gd name="connsiteX2001" fmla="*/ 9164410 w 12183871"/>
              <a:gd name="connsiteY2001" fmla="*/ 637596 h 1328385"/>
              <a:gd name="connsiteX2002" fmla="*/ 9164410 w 12183871"/>
              <a:gd name="connsiteY2002" fmla="*/ 704607 h 1328385"/>
              <a:gd name="connsiteX2003" fmla="*/ 9174525 w 12183871"/>
              <a:gd name="connsiteY2003" fmla="*/ 781823 h 1328385"/>
              <a:gd name="connsiteX2004" fmla="*/ 9178589 w 12183871"/>
              <a:gd name="connsiteY2004" fmla="*/ 875295 h 1328385"/>
              <a:gd name="connsiteX2005" fmla="*/ 9178589 w 12183871"/>
              <a:gd name="connsiteY2005" fmla="*/ 895615 h 1328385"/>
              <a:gd name="connsiteX2006" fmla="*/ 9182653 w 12183871"/>
              <a:gd name="connsiteY2006" fmla="*/ 911871 h 1328385"/>
              <a:gd name="connsiteX2007" fmla="*/ 9182653 w 12183871"/>
              <a:gd name="connsiteY2007" fmla="*/ 921986 h 1328385"/>
              <a:gd name="connsiteX2008" fmla="*/ 9178589 w 12183871"/>
              <a:gd name="connsiteY2008" fmla="*/ 940229 h 1328385"/>
              <a:gd name="connsiteX2009" fmla="*/ 9204960 w 12183871"/>
              <a:gd name="connsiteY2009" fmla="*/ 940229 h 1328385"/>
              <a:gd name="connsiteX2010" fmla="*/ 9211011 w 12183871"/>
              <a:gd name="connsiteY2010" fmla="*/ 637596 h 1328385"/>
              <a:gd name="connsiteX2011" fmla="*/ 9200896 w 12183871"/>
              <a:gd name="connsiteY2011" fmla="*/ 609148 h 1328385"/>
              <a:gd name="connsiteX2012" fmla="*/ 9188704 w 12183871"/>
              <a:gd name="connsiteY2012" fmla="*/ 574649 h 1328385"/>
              <a:gd name="connsiteX2013" fmla="*/ 9186717 w 12183871"/>
              <a:gd name="connsiteY2013" fmla="*/ 534010 h 1328385"/>
              <a:gd name="connsiteX2014" fmla="*/ 9192858 w 12183871"/>
              <a:gd name="connsiteY2014" fmla="*/ 534010 h 1328385"/>
              <a:gd name="connsiteX2015" fmla="*/ 9196922 w 12183871"/>
              <a:gd name="connsiteY2015" fmla="*/ 542137 h 1328385"/>
              <a:gd name="connsiteX2016" fmla="*/ 9196922 w 12183871"/>
              <a:gd name="connsiteY2016" fmla="*/ 542137 h 1328385"/>
              <a:gd name="connsiteX2017" fmla="*/ 9196922 w 12183871"/>
              <a:gd name="connsiteY2017" fmla="*/ 546201 h 1328385"/>
              <a:gd name="connsiteX2018" fmla="*/ 9196922 w 12183871"/>
              <a:gd name="connsiteY2018" fmla="*/ 546201 h 1328385"/>
              <a:gd name="connsiteX2019" fmla="*/ 9200986 w 12183871"/>
              <a:gd name="connsiteY2019" fmla="*/ 546201 h 1328385"/>
              <a:gd name="connsiteX2020" fmla="*/ 9205050 w 12183871"/>
              <a:gd name="connsiteY2020" fmla="*/ 550265 h 1328385"/>
              <a:gd name="connsiteX2021" fmla="*/ 9205050 w 12183871"/>
              <a:gd name="connsiteY2021" fmla="*/ 527959 h 1328385"/>
              <a:gd name="connsiteX2022" fmla="*/ 9192858 w 12183871"/>
              <a:gd name="connsiteY2022" fmla="*/ 501588 h 1328385"/>
              <a:gd name="connsiteX2023" fmla="*/ 9188795 w 12183871"/>
              <a:gd name="connsiteY2023" fmla="*/ 471153 h 1328385"/>
              <a:gd name="connsiteX2024" fmla="*/ 9186807 w 12183871"/>
              <a:gd name="connsiteY2024" fmla="*/ 446769 h 1328385"/>
              <a:gd name="connsiteX2025" fmla="*/ 9146167 w 12183871"/>
              <a:gd name="connsiteY2025" fmla="*/ 330990 h 1328385"/>
              <a:gd name="connsiteX2026" fmla="*/ 9148244 w 12183871"/>
              <a:gd name="connsiteY2026" fmla="*/ 326926 h 1328385"/>
              <a:gd name="connsiteX2027" fmla="*/ 9148244 w 12183871"/>
              <a:gd name="connsiteY2027" fmla="*/ 326926 h 1328385"/>
              <a:gd name="connsiteX2028" fmla="*/ 9152308 w 12183871"/>
              <a:gd name="connsiteY2028" fmla="*/ 326926 h 1328385"/>
              <a:gd name="connsiteX2029" fmla="*/ 9152308 w 12183871"/>
              <a:gd name="connsiteY2029" fmla="*/ 326926 h 1328385"/>
              <a:gd name="connsiteX2030" fmla="*/ 9152308 w 12183871"/>
              <a:gd name="connsiteY2030" fmla="*/ 326926 h 1328385"/>
              <a:gd name="connsiteX2031" fmla="*/ 9152308 w 12183871"/>
              <a:gd name="connsiteY2031" fmla="*/ 324939 h 1328385"/>
              <a:gd name="connsiteX2032" fmla="*/ 9156373 w 12183871"/>
              <a:gd name="connsiteY2032" fmla="*/ 324939 h 1328385"/>
              <a:gd name="connsiteX2033" fmla="*/ 9160437 w 12183871"/>
              <a:gd name="connsiteY2033" fmla="*/ 326926 h 1328385"/>
              <a:gd name="connsiteX2034" fmla="*/ 9160437 w 12183871"/>
              <a:gd name="connsiteY2034" fmla="*/ 326926 h 1328385"/>
              <a:gd name="connsiteX2035" fmla="*/ 9160437 w 12183871"/>
              <a:gd name="connsiteY2035" fmla="*/ 326926 h 1328385"/>
              <a:gd name="connsiteX2036" fmla="*/ 9160437 w 12183871"/>
              <a:gd name="connsiteY2036" fmla="*/ 326926 h 1328385"/>
              <a:gd name="connsiteX2037" fmla="*/ 9164501 w 12183871"/>
              <a:gd name="connsiteY2037" fmla="*/ 330990 h 1328385"/>
              <a:gd name="connsiteX2038" fmla="*/ 9174616 w 12183871"/>
              <a:gd name="connsiteY2038" fmla="*/ 353297 h 1328385"/>
              <a:gd name="connsiteX2039" fmla="*/ 9182743 w 12183871"/>
              <a:gd name="connsiteY2039" fmla="*/ 375604 h 1328385"/>
              <a:gd name="connsiteX2040" fmla="*/ 9186807 w 12183871"/>
              <a:gd name="connsiteY2040" fmla="*/ 406039 h 1328385"/>
              <a:gd name="connsiteX2041" fmla="*/ 9192948 w 12183871"/>
              <a:gd name="connsiteY2041" fmla="*/ 406039 h 1328385"/>
              <a:gd name="connsiteX2042" fmla="*/ 9192948 w 12183871"/>
              <a:gd name="connsiteY2042" fmla="*/ 446679 h 1328385"/>
              <a:gd name="connsiteX2043" fmla="*/ 9205141 w 12183871"/>
              <a:gd name="connsiteY2043" fmla="*/ 446679 h 1328385"/>
              <a:gd name="connsiteX2044" fmla="*/ 9205141 w 12183871"/>
              <a:gd name="connsiteY2044" fmla="*/ 468986 h 1328385"/>
              <a:gd name="connsiteX2045" fmla="*/ 9211191 w 12183871"/>
              <a:gd name="connsiteY2045" fmla="*/ 468986 h 1328385"/>
              <a:gd name="connsiteX2046" fmla="*/ 9211191 w 12183871"/>
              <a:gd name="connsiteY2046" fmla="*/ 515676 h 1328385"/>
              <a:gd name="connsiteX2047" fmla="*/ 9219320 w 12183871"/>
              <a:gd name="connsiteY2047" fmla="*/ 515676 h 1328385"/>
              <a:gd name="connsiteX2048" fmla="*/ 9219320 w 12183871"/>
              <a:gd name="connsiteY2048" fmla="*/ 550175 h 1328385"/>
              <a:gd name="connsiteX2049" fmla="*/ 9229524 w 12183871"/>
              <a:gd name="connsiteY2049" fmla="*/ 590815 h 1328385"/>
              <a:gd name="connsiteX2050" fmla="*/ 9245781 w 12183871"/>
              <a:gd name="connsiteY2050" fmla="*/ 631455 h 1328385"/>
              <a:gd name="connsiteX2051" fmla="*/ 9251831 w 12183871"/>
              <a:gd name="connsiteY2051" fmla="*/ 631455 h 1328385"/>
              <a:gd name="connsiteX2052" fmla="*/ 9251831 w 12183871"/>
              <a:gd name="connsiteY2052" fmla="*/ 542047 h 1328385"/>
              <a:gd name="connsiteX2053" fmla="*/ 9245781 w 12183871"/>
              <a:gd name="connsiteY2053" fmla="*/ 542047 h 1328385"/>
              <a:gd name="connsiteX2054" fmla="*/ 9245781 w 12183871"/>
              <a:gd name="connsiteY2054" fmla="*/ 493279 h 1328385"/>
              <a:gd name="connsiteX2055" fmla="*/ 9233588 w 12183871"/>
              <a:gd name="connsiteY2055" fmla="*/ 493279 h 1328385"/>
              <a:gd name="connsiteX2056" fmla="*/ 9227538 w 12183871"/>
              <a:gd name="connsiteY2056" fmla="*/ 446588 h 1328385"/>
              <a:gd name="connsiteX2057" fmla="*/ 9211282 w 12183871"/>
              <a:gd name="connsiteY2057" fmla="*/ 434396 h 1328385"/>
              <a:gd name="connsiteX2058" fmla="*/ 9205231 w 12183871"/>
              <a:gd name="connsiteY2058" fmla="*/ 405948 h 1328385"/>
              <a:gd name="connsiteX2059" fmla="*/ 9219410 w 12183871"/>
              <a:gd name="connsiteY2059" fmla="*/ 411999 h 1328385"/>
              <a:gd name="connsiteX2060" fmla="*/ 9193039 w 12183871"/>
              <a:gd name="connsiteY2060" fmla="*/ 330719 h 1328385"/>
              <a:gd name="connsiteX2061" fmla="*/ 9211282 w 12183871"/>
              <a:gd name="connsiteY2061" fmla="*/ 330719 h 1328385"/>
              <a:gd name="connsiteX2062" fmla="*/ 9314869 w 12183871"/>
              <a:gd name="connsiteY2062" fmla="*/ 637416 h 1328385"/>
              <a:gd name="connsiteX2063" fmla="*/ 9314869 w 12183871"/>
              <a:gd name="connsiteY2063" fmla="*/ 631365 h 1328385"/>
              <a:gd name="connsiteX2064" fmla="*/ 9322996 w 12183871"/>
              <a:gd name="connsiteY2064" fmla="*/ 627301 h 1328385"/>
              <a:gd name="connsiteX2065" fmla="*/ 9322996 w 12183871"/>
              <a:gd name="connsiteY2065" fmla="*/ 623237 h 1328385"/>
              <a:gd name="connsiteX2066" fmla="*/ 9322996 w 12183871"/>
              <a:gd name="connsiteY2066" fmla="*/ 619534 h 1328385"/>
              <a:gd name="connsiteX2067" fmla="*/ 9322996 w 12183871"/>
              <a:gd name="connsiteY2067" fmla="*/ 619534 h 1328385"/>
              <a:gd name="connsiteX2068" fmla="*/ 9322996 w 12183871"/>
              <a:gd name="connsiteY2068" fmla="*/ 615470 h 1328385"/>
              <a:gd name="connsiteX2069" fmla="*/ 9322996 w 12183871"/>
              <a:gd name="connsiteY2069" fmla="*/ 611406 h 1328385"/>
              <a:gd name="connsiteX2070" fmla="*/ 9327061 w 12183871"/>
              <a:gd name="connsiteY2070" fmla="*/ 609419 h 1328385"/>
              <a:gd name="connsiteX2071" fmla="*/ 9333111 w 12183871"/>
              <a:gd name="connsiteY2071" fmla="*/ 609419 h 1328385"/>
              <a:gd name="connsiteX2072" fmla="*/ 9333111 w 12183871"/>
              <a:gd name="connsiteY2072" fmla="*/ 615470 h 1328385"/>
              <a:gd name="connsiteX2073" fmla="*/ 9337176 w 12183871"/>
              <a:gd name="connsiteY2073" fmla="*/ 611406 h 1328385"/>
              <a:gd name="connsiteX2074" fmla="*/ 9337176 w 12183871"/>
              <a:gd name="connsiteY2074" fmla="*/ 611406 h 1328385"/>
              <a:gd name="connsiteX2075" fmla="*/ 9337176 w 12183871"/>
              <a:gd name="connsiteY2075" fmla="*/ 609419 h 1328385"/>
              <a:gd name="connsiteX2076" fmla="*/ 9337176 w 12183871"/>
              <a:gd name="connsiteY2076" fmla="*/ 609419 h 1328385"/>
              <a:gd name="connsiteX2077" fmla="*/ 9341239 w 12183871"/>
              <a:gd name="connsiteY2077" fmla="*/ 605355 h 1328385"/>
              <a:gd name="connsiteX2078" fmla="*/ 9341239 w 12183871"/>
              <a:gd name="connsiteY2078" fmla="*/ 601291 h 1328385"/>
              <a:gd name="connsiteX2079" fmla="*/ 9327061 w 12183871"/>
              <a:gd name="connsiteY2079" fmla="*/ 601291 h 1328385"/>
              <a:gd name="connsiteX2080" fmla="*/ 9314869 w 12183871"/>
              <a:gd name="connsiteY2080" fmla="*/ 534280 h 1328385"/>
              <a:gd name="connsiteX2081" fmla="*/ 9333111 w 12183871"/>
              <a:gd name="connsiteY2081" fmla="*/ 534280 h 1328385"/>
              <a:gd name="connsiteX2082" fmla="*/ 9333111 w 12183871"/>
              <a:gd name="connsiteY2082" fmla="*/ 516038 h 1328385"/>
              <a:gd name="connsiteX2083" fmla="*/ 9349367 w 12183871"/>
              <a:gd name="connsiteY2083" fmla="*/ 516038 h 1328385"/>
              <a:gd name="connsiteX2084" fmla="*/ 9349367 w 12183871"/>
              <a:gd name="connsiteY2084" fmla="*/ 550536 h 1328385"/>
              <a:gd name="connsiteX2085" fmla="*/ 9345304 w 12183871"/>
              <a:gd name="connsiteY2085" fmla="*/ 570856 h 1328385"/>
              <a:gd name="connsiteX2086" fmla="*/ 9349367 w 12183871"/>
              <a:gd name="connsiteY2086" fmla="*/ 591176 h 1328385"/>
              <a:gd name="connsiteX2087" fmla="*/ 9355419 w 12183871"/>
              <a:gd name="connsiteY2087" fmla="*/ 591176 h 1328385"/>
              <a:gd name="connsiteX2088" fmla="*/ 9367610 w 12183871"/>
              <a:gd name="connsiteY2088" fmla="*/ 479462 h 1328385"/>
              <a:gd name="connsiteX2089" fmla="*/ 9381789 w 12183871"/>
              <a:gd name="connsiteY2089" fmla="*/ 469347 h 1328385"/>
              <a:gd name="connsiteX2090" fmla="*/ 9381789 w 12183871"/>
              <a:gd name="connsiteY2090" fmla="*/ 447040 h 1328385"/>
              <a:gd name="connsiteX2091" fmla="*/ 9389917 w 12183871"/>
              <a:gd name="connsiteY2091" fmla="*/ 447040 h 1328385"/>
              <a:gd name="connsiteX2092" fmla="*/ 9389917 w 12183871"/>
              <a:gd name="connsiteY2092" fmla="*/ 434848 h 1328385"/>
              <a:gd name="connsiteX2093" fmla="*/ 9381789 w 12183871"/>
              <a:gd name="connsiteY2093" fmla="*/ 434848 h 1328385"/>
              <a:gd name="connsiteX2094" fmla="*/ 9381789 w 12183871"/>
              <a:gd name="connsiteY2094" fmla="*/ 331080 h 1328385"/>
              <a:gd name="connsiteX2095" fmla="*/ 9373662 w 12183871"/>
              <a:gd name="connsiteY2095" fmla="*/ 331080 h 1328385"/>
              <a:gd name="connsiteX2096" fmla="*/ 9373662 w 12183871"/>
              <a:gd name="connsiteY2096" fmla="*/ 325030 h 1328385"/>
              <a:gd name="connsiteX2097" fmla="*/ 9381789 w 12183871"/>
              <a:gd name="connsiteY2097" fmla="*/ 325030 h 1328385"/>
              <a:gd name="connsiteX2098" fmla="*/ 9381789 w 12183871"/>
              <a:gd name="connsiteY2098" fmla="*/ 312838 h 1328385"/>
              <a:gd name="connsiteX2099" fmla="*/ 9373662 w 12183871"/>
              <a:gd name="connsiteY2099" fmla="*/ 312838 h 1328385"/>
              <a:gd name="connsiteX2100" fmla="*/ 9373662 w 12183871"/>
              <a:gd name="connsiteY2100" fmla="*/ 308774 h 1328385"/>
              <a:gd name="connsiteX2101" fmla="*/ 9377725 w 12183871"/>
              <a:gd name="connsiteY2101" fmla="*/ 302723 h 1328385"/>
              <a:gd name="connsiteX2102" fmla="*/ 9381789 w 12183871"/>
              <a:gd name="connsiteY2102" fmla="*/ 298659 h 1328385"/>
              <a:gd name="connsiteX2103" fmla="*/ 9381789 w 12183871"/>
              <a:gd name="connsiteY2103" fmla="*/ 298659 h 1328385"/>
              <a:gd name="connsiteX2104" fmla="*/ 9373662 w 12183871"/>
              <a:gd name="connsiteY2104" fmla="*/ 284480 h 1328385"/>
              <a:gd name="connsiteX2105" fmla="*/ 9373662 w 12183871"/>
              <a:gd name="connsiteY2105" fmla="*/ 276352 h 1328385"/>
              <a:gd name="connsiteX2106" fmla="*/ 9381789 w 12183871"/>
              <a:gd name="connsiteY2106" fmla="*/ 276352 h 1328385"/>
              <a:gd name="connsiteX2107" fmla="*/ 9381789 w 12183871"/>
              <a:gd name="connsiteY2107" fmla="*/ 266237 h 1328385"/>
              <a:gd name="connsiteX2108" fmla="*/ 9373662 w 12183871"/>
              <a:gd name="connsiteY2108" fmla="*/ 266237 h 1328385"/>
              <a:gd name="connsiteX2109" fmla="*/ 9381789 w 12183871"/>
              <a:gd name="connsiteY2109" fmla="*/ 217469 h 1328385"/>
              <a:gd name="connsiteX2110" fmla="*/ 9395968 w 12183871"/>
              <a:gd name="connsiteY2110" fmla="*/ 217469 h 1328385"/>
              <a:gd name="connsiteX2111" fmla="*/ 9395968 w 12183871"/>
              <a:gd name="connsiteY2111" fmla="*/ 339299 h 1328385"/>
              <a:gd name="connsiteX2112" fmla="*/ 9414302 w 12183871"/>
              <a:gd name="connsiteY2112" fmla="*/ 339299 h 1328385"/>
              <a:gd name="connsiteX2113" fmla="*/ 9430557 w 12183871"/>
              <a:gd name="connsiteY2113" fmla="*/ 631816 h 1328385"/>
              <a:gd name="connsiteX2114" fmla="*/ 9436608 w 12183871"/>
              <a:gd name="connsiteY2114" fmla="*/ 631816 h 1328385"/>
              <a:gd name="connsiteX2115" fmla="*/ 9440672 w 12183871"/>
              <a:gd name="connsiteY2115" fmla="*/ 660264 h 1328385"/>
              <a:gd name="connsiteX2116" fmla="*/ 9440672 w 12183871"/>
              <a:gd name="connsiteY2116" fmla="*/ 692776 h 1328385"/>
              <a:gd name="connsiteX2117" fmla="*/ 9444736 w 12183871"/>
              <a:gd name="connsiteY2117" fmla="*/ 723211 h 1328385"/>
              <a:gd name="connsiteX2118" fmla="*/ 9454851 w 12183871"/>
              <a:gd name="connsiteY2118" fmla="*/ 745518 h 1328385"/>
              <a:gd name="connsiteX2119" fmla="*/ 9448710 w 12183871"/>
              <a:gd name="connsiteY2119" fmla="*/ 656110 h 1328385"/>
              <a:gd name="connsiteX2120" fmla="*/ 9454851 w 12183871"/>
              <a:gd name="connsiteY2120" fmla="*/ 656110 h 1328385"/>
              <a:gd name="connsiteX2121" fmla="*/ 9462978 w 12183871"/>
              <a:gd name="connsiteY2121" fmla="*/ 668302 h 1328385"/>
              <a:gd name="connsiteX2122" fmla="*/ 9471107 w 12183871"/>
              <a:gd name="connsiteY2122" fmla="*/ 674353 h 1328385"/>
              <a:gd name="connsiteX2123" fmla="*/ 9477158 w 12183871"/>
              <a:gd name="connsiteY2123" fmla="*/ 678417 h 1328385"/>
              <a:gd name="connsiteX2124" fmla="*/ 9477158 w 12183871"/>
              <a:gd name="connsiteY2124" fmla="*/ 601201 h 1328385"/>
              <a:gd name="connsiteX2125" fmla="*/ 9462978 w 12183871"/>
              <a:gd name="connsiteY2125" fmla="*/ 601201 h 1328385"/>
              <a:gd name="connsiteX2126" fmla="*/ 9462978 w 12183871"/>
              <a:gd name="connsiteY2126" fmla="*/ 582958 h 1328385"/>
              <a:gd name="connsiteX2127" fmla="*/ 9477158 w 12183871"/>
              <a:gd name="connsiteY2127" fmla="*/ 582958 h 1328385"/>
              <a:gd name="connsiteX2128" fmla="*/ 9471107 w 12183871"/>
              <a:gd name="connsiteY2128" fmla="*/ 217288 h 1328385"/>
              <a:gd name="connsiteX2129" fmla="*/ 9495491 w 12183871"/>
              <a:gd name="connsiteY2129" fmla="*/ 217288 h 1328385"/>
              <a:gd name="connsiteX2130" fmla="*/ 9495491 w 12183871"/>
              <a:gd name="connsiteY2130" fmla="*/ 225416 h 1328385"/>
              <a:gd name="connsiteX2131" fmla="*/ 9489440 w 12183871"/>
              <a:gd name="connsiteY2131" fmla="*/ 245736 h 1328385"/>
              <a:gd name="connsiteX2132" fmla="*/ 9485376 w 12183871"/>
              <a:gd name="connsiteY2132" fmla="*/ 280235 h 1328385"/>
              <a:gd name="connsiteX2133" fmla="*/ 9485376 w 12183871"/>
              <a:gd name="connsiteY2133" fmla="*/ 316811 h 1328385"/>
              <a:gd name="connsiteX2134" fmla="*/ 9489440 w 12183871"/>
              <a:gd name="connsiteY2134" fmla="*/ 347246 h 1328385"/>
              <a:gd name="connsiteX2135" fmla="*/ 9511747 w 12183871"/>
              <a:gd name="connsiteY2135" fmla="*/ 582868 h 1328385"/>
              <a:gd name="connsiteX2136" fmla="*/ 9521952 w 12183871"/>
              <a:gd name="connsiteY2136" fmla="*/ 582868 h 1328385"/>
              <a:gd name="connsiteX2137" fmla="*/ 9530080 w 12183871"/>
              <a:gd name="connsiteY2137" fmla="*/ 586932 h 1328385"/>
              <a:gd name="connsiteX2138" fmla="*/ 9536131 w 12183871"/>
              <a:gd name="connsiteY2138" fmla="*/ 586932 h 1328385"/>
              <a:gd name="connsiteX2139" fmla="*/ 9544258 w 12183871"/>
              <a:gd name="connsiteY2139" fmla="*/ 590996 h 1328385"/>
              <a:gd name="connsiteX2140" fmla="*/ 9544258 w 12183871"/>
              <a:gd name="connsiteY2140" fmla="*/ 479371 h 1328385"/>
              <a:gd name="connsiteX2141" fmla="*/ 9570630 w 12183871"/>
              <a:gd name="connsiteY2141" fmla="*/ 479371 h 1328385"/>
              <a:gd name="connsiteX2142" fmla="*/ 9574693 w 12183871"/>
              <a:gd name="connsiteY2142" fmla="*/ 546382 h 1328385"/>
              <a:gd name="connsiteX2143" fmla="*/ 9592936 w 12183871"/>
              <a:gd name="connsiteY2143" fmla="*/ 609329 h 1328385"/>
              <a:gd name="connsiteX2144" fmla="*/ 9599078 w 12183871"/>
              <a:gd name="connsiteY2144" fmla="*/ 609329 h 1328385"/>
              <a:gd name="connsiteX2145" fmla="*/ 9599078 w 12183871"/>
              <a:gd name="connsiteY2145" fmla="*/ 290440 h 1328385"/>
              <a:gd name="connsiteX2146" fmla="*/ 9625449 w 12183871"/>
              <a:gd name="connsiteY2146" fmla="*/ 298568 h 1328385"/>
              <a:gd name="connsiteX2147" fmla="*/ 9633576 w 12183871"/>
              <a:gd name="connsiteY2147" fmla="*/ 383912 h 1328385"/>
              <a:gd name="connsiteX2148" fmla="*/ 9651910 w 12183871"/>
              <a:gd name="connsiteY2148" fmla="*/ 453000 h 1328385"/>
              <a:gd name="connsiteX2149" fmla="*/ 9651910 w 12183871"/>
              <a:gd name="connsiteY2149" fmla="*/ 515947 h 1328385"/>
              <a:gd name="connsiteX2150" fmla="*/ 9657961 w 12183871"/>
              <a:gd name="connsiteY2150" fmla="*/ 515947 h 1328385"/>
              <a:gd name="connsiteX2151" fmla="*/ 9666089 w 12183871"/>
              <a:gd name="connsiteY2151" fmla="*/ 609419 h 1328385"/>
              <a:gd name="connsiteX2152" fmla="*/ 9680267 w 12183871"/>
              <a:gd name="connsiteY2152" fmla="*/ 615470 h 1328385"/>
              <a:gd name="connsiteX2153" fmla="*/ 9680267 w 12183871"/>
              <a:gd name="connsiteY2153" fmla="*/ 637777 h 1328385"/>
              <a:gd name="connsiteX2154" fmla="*/ 9688396 w 12183871"/>
              <a:gd name="connsiteY2154" fmla="*/ 656020 h 1328385"/>
              <a:gd name="connsiteX2155" fmla="*/ 9698601 w 12183871"/>
              <a:gd name="connsiteY2155" fmla="*/ 668212 h 1328385"/>
              <a:gd name="connsiteX2156" fmla="*/ 9710793 w 12183871"/>
              <a:gd name="connsiteY2156" fmla="*/ 682391 h 1328385"/>
              <a:gd name="connsiteX2157" fmla="*/ 9720998 w 12183871"/>
              <a:gd name="connsiteY2157" fmla="*/ 690519 h 1328385"/>
              <a:gd name="connsiteX2158" fmla="*/ 9739241 w 12183871"/>
              <a:gd name="connsiteY2158" fmla="*/ 696569 h 1328385"/>
              <a:gd name="connsiteX2159" fmla="*/ 9739241 w 12183871"/>
              <a:gd name="connsiteY2159" fmla="*/ 704697 h 1328385"/>
              <a:gd name="connsiteX2160" fmla="*/ 9743304 w 12183871"/>
              <a:gd name="connsiteY2160" fmla="*/ 708761 h 1328385"/>
              <a:gd name="connsiteX2161" fmla="*/ 9743304 w 12183871"/>
              <a:gd name="connsiteY2161" fmla="*/ 712825 h 1328385"/>
              <a:gd name="connsiteX2162" fmla="*/ 9747369 w 12183871"/>
              <a:gd name="connsiteY2162" fmla="*/ 714812 h 1328385"/>
              <a:gd name="connsiteX2163" fmla="*/ 9751433 w 12183871"/>
              <a:gd name="connsiteY2163" fmla="*/ 718876 h 1328385"/>
              <a:gd name="connsiteX2164" fmla="*/ 9755496 w 12183871"/>
              <a:gd name="connsiteY2164" fmla="*/ 722940 h 1328385"/>
              <a:gd name="connsiteX2165" fmla="*/ 9757484 w 12183871"/>
              <a:gd name="connsiteY2165" fmla="*/ 722940 h 1328385"/>
              <a:gd name="connsiteX2166" fmla="*/ 9757484 w 12183871"/>
              <a:gd name="connsiteY2166" fmla="*/ 727004 h 1328385"/>
              <a:gd name="connsiteX2167" fmla="*/ 9757484 w 12183871"/>
              <a:gd name="connsiteY2167" fmla="*/ 727004 h 1328385"/>
              <a:gd name="connsiteX2168" fmla="*/ 9757484 w 12183871"/>
              <a:gd name="connsiteY2168" fmla="*/ 727004 h 1328385"/>
              <a:gd name="connsiteX2169" fmla="*/ 9761547 w 12183871"/>
              <a:gd name="connsiteY2169" fmla="*/ 727004 h 1328385"/>
              <a:gd name="connsiteX2170" fmla="*/ 9761547 w 12183871"/>
              <a:gd name="connsiteY2170" fmla="*/ 731068 h 1328385"/>
              <a:gd name="connsiteX2171" fmla="*/ 9761547 w 12183871"/>
              <a:gd name="connsiteY2171" fmla="*/ 712825 h 1328385"/>
              <a:gd name="connsiteX2172" fmla="*/ 9755406 w 12183871"/>
              <a:gd name="connsiteY2172" fmla="*/ 712825 h 1328385"/>
              <a:gd name="connsiteX2173" fmla="*/ 9755406 w 12183871"/>
              <a:gd name="connsiteY2173" fmla="*/ 655929 h 1328385"/>
              <a:gd name="connsiteX2174" fmla="*/ 9747279 w 12183871"/>
              <a:gd name="connsiteY2174" fmla="*/ 655929 h 1328385"/>
              <a:gd name="connsiteX2175" fmla="*/ 9733099 w 12183871"/>
              <a:gd name="connsiteY2175" fmla="*/ 582777 h 1328385"/>
              <a:gd name="connsiteX2176" fmla="*/ 9720907 w 12183871"/>
              <a:gd name="connsiteY2176" fmla="*/ 582777 h 1328385"/>
              <a:gd name="connsiteX2177" fmla="*/ 9720907 w 12183871"/>
              <a:gd name="connsiteY2177" fmla="*/ 556407 h 1328385"/>
              <a:gd name="connsiteX2178" fmla="*/ 9714766 w 12183871"/>
              <a:gd name="connsiteY2178" fmla="*/ 556407 h 1328385"/>
              <a:gd name="connsiteX2179" fmla="*/ 9710702 w 12183871"/>
              <a:gd name="connsiteY2179" fmla="*/ 552343 h 1328385"/>
              <a:gd name="connsiteX2180" fmla="*/ 9710702 w 12183871"/>
              <a:gd name="connsiteY2180" fmla="*/ 546382 h 1328385"/>
              <a:gd name="connsiteX2181" fmla="*/ 9710702 w 12183871"/>
              <a:gd name="connsiteY2181" fmla="*/ 542318 h 1328385"/>
              <a:gd name="connsiteX2182" fmla="*/ 9706639 w 12183871"/>
              <a:gd name="connsiteY2182" fmla="*/ 534190 h 1328385"/>
              <a:gd name="connsiteX2183" fmla="*/ 9706639 w 12183871"/>
              <a:gd name="connsiteY2183" fmla="*/ 528139 h 1328385"/>
              <a:gd name="connsiteX2184" fmla="*/ 9714766 w 12183871"/>
              <a:gd name="connsiteY2184" fmla="*/ 528139 h 1328385"/>
              <a:gd name="connsiteX2185" fmla="*/ 9728945 w 12183871"/>
              <a:gd name="connsiteY2185" fmla="*/ 546382 h 1328385"/>
              <a:gd name="connsiteX2186" fmla="*/ 9739060 w 12183871"/>
              <a:gd name="connsiteY2186" fmla="*/ 568689 h 1328385"/>
              <a:gd name="connsiteX2187" fmla="*/ 9747188 w 12183871"/>
              <a:gd name="connsiteY2187" fmla="*/ 590996 h 1328385"/>
              <a:gd name="connsiteX2188" fmla="*/ 9755315 w 12183871"/>
              <a:gd name="connsiteY2188" fmla="*/ 590996 h 1328385"/>
              <a:gd name="connsiteX2189" fmla="*/ 9739060 w 12183871"/>
              <a:gd name="connsiteY2189" fmla="*/ 542228 h 1328385"/>
              <a:gd name="connsiteX2190" fmla="*/ 9716753 w 12183871"/>
              <a:gd name="connsiteY2190" fmla="*/ 493460 h 1328385"/>
              <a:gd name="connsiteX2191" fmla="*/ 9698510 w 12183871"/>
              <a:gd name="connsiteY2191" fmla="*/ 446769 h 1328385"/>
              <a:gd name="connsiteX2192" fmla="*/ 9706639 w 12183871"/>
              <a:gd name="connsiteY2192" fmla="*/ 446769 h 1328385"/>
              <a:gd name="connsiteX2193" fmla="*/ 9714766 w 12183871"/>
              <a:gd name="connsiteY2193" fmla="*/ 448756 h 1328385"/>
              <a:gd name="connsiteX2194" fmla="*/ 9716753 w 12183871"/>
              <a:gd name="connsiteY2194" fmla="*/ 448756 h 1328385"/>
              <a:gd name="connsiteX2195" fmla="*/ 9716753 w 12183871"/>
              <a:gd name="connsiteY2195" fmla="*/ 452820 h 1328385"/>
              <a:gd name="connsiteX2196" fmla="*/ 9720817 w 12183871"/>
              <a:gd name="connsiteY2196" fmla="*/ 460948 h 1328385"/>
              <a:gd name="connsiteX2197" fmla="*/ 9720817 w 12183871"/>
              <a:gd name="connsiteY2197" fmla="*/ 469076 h 1328385"/>
              <a:gd name="connsiteX2198" fmla="*/ 9743124 w 12183871"/>
              <a:gd name="connsiteY2198" fmla="*/ 497524 h 1328385"/>
              <a:gd name="connsiteX2199" fmla="*/ 9757303 w 12183871"/>
              <a:gd name="connsiteY2199" fmla="*/ 534100 h 1328385"/>
              <a:gd name="connsiteX2200" fmla="*/ 9769495 w 12183871"/>
              <a:gd name="connsiteY2200" fmla="*/ 574740 h 1328385"/>
              <a:gd name="connsiteX2201" fmla="*/ 9779610 w 12183871"/>
              <a:gd name="connsiteY2201" fmla="*/ 615380 h 1328385"/>
              <a:gd name="connsiteX2202" fmla="*/ 9787738 w 12183871"/>
              <a:gd name="connsiteY2202" fmla="*/ 615380 h 1328385"/>
              <a:gd name="connsiteX2203" fmla="*/ 9787738 w 12183871"/>
              <a:gd name="connsiteY2203" fmla="*/ 656020 h 1328385"/>
              <a:gd name="connsiteX2204" fmla="*/ 9795866 w 12183871"/>
              <a:gd name="connsiteY2204" fmla="*/ 656020 h 1328385"/>
              <a:gd name="connsiteX2205" fmla="*/ 9779610 w 12183871"/>
              <a:gd name="connsiteY2205" fmla="*/ 487409 h 1328385"/>
              <a:gd name="connsiteX2206" fmla="*/ 9773558 w 12183871"/>
              <a:gd name="connsiteY2206" fmla="*/ 487409 h 1328385"/>
              <a:gd name="connsiteX2207" fmla="*/ 9773558 w 12183871"/>
              <a:gd name="connsiteY2207" fmla="*/ 452910 h 1328385"/>
              <a:gd name="connsiteX2208" fmla="*/ 9761367 w 12183871"/>
              <a:gd name="connsiteY2208" fmla="*/ 452910 h 1328385"/>
              <a:gd name="connsiteX2209" fmla="*/ 9755226 w 12183871"/>
              <a:gd name="connsiteY2209" fmla="*/ 387886 h 1328385"/>
              <a:gd name="connsiteX2210" fmla="*/ 9747098 w 12183871"/>
              <a:gd name="connsiteY2210" fmla="*/ 387886 h 1328385"/>
              <a:gd name="connsiteX2211" fmla="*/ 9747098 w 12183871"/>
              <a:gd name="connsiteY2211" fmla="*/ 371630 h 1328385"/>
              <a:gd name="connsiteX2212" fmla="*/ 9738970 w 12183871"/>
              <a:gd name="connsiteY2212" fmla="*/ 371630 h 1328385"/>
              <a:gd name="connsiteX2213" fmla="*/ 9738970 w 12183871"/>
              <a:gd name="connsiteY2213" fmla="*/ 347246 h 1328385"/>
              <a:gd name="connsiteX2214" fmla="*/ 9732918 w 12183871"/>
              <a:gd name="connsiteY2214" fmla="*/ 347246 h 1328385"/>
              <a:gd name="connsiteX2215" fmla="*/ 9720727 w 12183871"/>
              <a:gd name="connsiteY2215" fmla="*/ 312747 h 1328385"/>
              <a:gd name="connsiteX2216" fmla="*/ 9714586 w 12183871"/>
              <a:gd name="connsiteY2216" fmla="*/ 312747 h 1328385"/>
              <a:gd name="connsiteX2217" fmla="*/ 9714586 w 12183871"/>
              <a:gd name="connsiteY2217" fmla="*/ 290440 h 1328385"/>
              <a:gd name="connsiteX2218" fmla="*/ 9706458 w 12183871"/>
              <a:gd name="connsiteY2218" fmla="*/ 290440 h 1328385"/>
              <a:gd name="connsiteX2219" fmla="*/ 9692278 w 12183871"/>
              <a:gd name="connsiteY2219" fmla="*/ 243750 h 1328385"/>
              <a:gd name="connsiteX2220" fmla="*/ 9680087 w 12183871"/>
              <a:gd name="connsiteY2220" fmla="*/ 243750 h 1328385"/>
              <a:gd name="connsiteX2221" fmla="*/ 9680087 w 12183871"/>
              <a:gd name="connsiteY2221" fmla="*/ 225507 h 1328385"/>
              <a:gd name="connsiteX2222" fmla="*/ 9665908 w 12183871"/>
              <a:gd name="connsiteY2222" fmla="*/ 199136 h 1328385"/>
              <a:gd name="connsiteX2223" fmla="*/ 9651729 w 12183871"/>
              <a:gd name="connsiteY2223" fmla="*/ 172765 h 1328385"/>
              <a:gd name="connsiteX2224" fmla="*/ 9639537 w 12183871"/>
              <a:gd name="connsiteY2224" fmla="*/ 136189 h 1328385"/>
              <a:gd name="connsiteX2225" fmla="*/ 9665908 w 12183871"/>
              <a:gd name="connsiteY2225" fmla="*/ 144317 h 1328385"/>
              <a:gd name="connsiteX2226" fmla="*/ 9674035 w 12183871"/>
              <a:gd name="connsiteY2226" fmla="*/ 180893 h 1328385"/>
              <a:gd name="connsiteX2227" fmla="*/ 9692369 w 12183871"/>
              <a:gd name="connsiteY2227" fmla="*/ 205277 h 1328385"/>
              <a:gd name="connsiteX2228" fmla="*/ 9706548 w 12183871"/>
              <a:gd name="connsiteY2228" fmla="*/ 231648 h 1328385"/>
              <a:gd name="connsiteX2229" fmla="*/ 9706548 w 12183871"/>
              <a:gd name="connsiteY2229" fmla="*/ 249891 h 1328385"/>
              <a:gd name="connsiteX2230" fmla="*/ 9714675 w 12183871"/>
              <a:gd name="connsiteY2230" fmla="*/ 249891 h 1328385"/>
              <a:gd name="connsiteX2231" fmla="*/ 9714675 w 12183871"/>
              <a:gd name="connsiteY2231" fmla="*/ 266147 h 1328385"/>
              <a:gd name="connsiteX2232" fmla="*/ 9720817 w 12183871"/>
              <a:gd name="connsiteY2232" fmla="*/ 266147 h 1328385"/>
              <a:gd name="connsiteX2233" fmla="*/ 9720817 w 12183871"/>
              <a:gd name="connsiteY2233" fmla="*/ 284390 h 1328385"/>
              <a:gd name="connsiteX2234" fmla="*/ 9733009 w 12183871"/>
              <a:gd name="connsiteY2234" fmla="*/ 284390 h 1328385"/>
              <a:gd name="connsiteX2235" fmla="*/ 9733009 w 12183871"/>
              <a:gd name="connsiteY2235" fmla="*/ 298568 h 1328385"/>
              <a:gd name="connsiteX2236" fmla="*/ 9739060 w 12183871"/>
              <a:gd name="connsiteY2236" fmla="*/ 298568 h 1328385"/>
              <a:gd name="connsiteX2237" fmla="*/ 9755315 w 12183871"/>
              <a:gd name="connsiteY2237" fmla="*/ 347336 h 1328385"/>
              <a:gd name="connsiteX2238" fmla="*/ 9761457 w 12183871"/>
              <a:gd name="connsiteY2238" fmla="*/ 347336 h 1328385"/>
              <a:gd name="connsiteX2239" fmla="*/ 9761457 w 12183871"/>
              <a:gd name="connsiteY2239" fmla="*/ 371720 h 1328385"/>
              <a:gd name="connsiteX2240" fmla="*/ 9773649 w 12183871"/>
              <a:gd name="connsiteY2240" fmla="*/ 371720 h 1328385"/>
              <a:gd name="connsiteX2241" fmla="*/ 9773649 w 12183871"/>
              <a:gd name="connsiteY2241" fmla="*/ 387976 h 1328385"/>
              <a:gd name="connsiteX2242" fmla="*/ 9779700 w 12183871"/>
              <a:gd name="connsiteY2242" fmla="*/ 387976 h 1328385"/>
              <a:gd name="connsiteX2243" fmla="*/ 9795955 w 12183871"/>
              <a:gd name="connsiteY2243" fmla="*/ 461128 h 1328385"/>
              <a:gd name="connsiteX2244" fmla="*/ 9802007 w 12183871"/>
              <a:gd name="connsiteY2244" fmla="*/ 461128 h 1328385"/>
              <a:gd name="connsiteX2245" fmla="*/ 9802007 w 12183871"/>
              <a:gd name="connsiteY2245" fmla="*/ 479371 h 1328385"/>
              <a:gd name="connsiteX2246" fmla="*/ 9814198 w 12183871"/>
              <a:gd name="connsiteY2246" fmla="*/ 479371 h 1328385"/>
              <a:gd name="connsiteX2247" fmla="*/ 9814198 w 12183871"/>
              <a:gd name="connsiteY2247" fmla="*/ 515947 h 1328385"/>
              <a:gd name="connsiteX2248" fmla="*/ 9820340 w 12183871"/>
              <a:gd name="connsiteY2248" fmla="*/ 515947 h 1328385"/>
              <a:gd name="connsiteX2249" fmla="*/ 9824404 w 12183871"/>
              <a:gd name="connsiteY2249" fmla="*/ 442795 h 1328385"/>
              <a:gd name="connsiteX2250" fmla="*/ 9828468 w 12183871"/>
              <a:gd name="connsiteY2250" fmla="*/ 361515 h 1328385"/>
              <a:gd name="connsiteX2251" fmla="*/ 9820340 w 12183871"/>
              <a:gd name="connsiteY2251" fmla="*/ 284299 h 1328385"/>
              <a:gd name="connsiteX2252" fmla="*/ 9802007 w 12183871"/>
              <a:gd name="connsiteY2252" fmla="*/ 209160 h 1328385"/>
              <a:gd name="connsiteX2253" fmla="*/ 9828378 w 12183871"/>
              <a:gd name="connsiteY2253" fmla="*/ 209160 h 1328385"/>
              <a:gd name="connsiteX2254" fmla="*/ 9838493 w 12183871"/>
              <a:gd name="connsiteY2254" fmla="*/ 272107 h 1328385"/>
              <a:gd name="connsiteX2255" fmla="*/ 9854748 w 12183871"/>
              <a:gd name="connsiteY2255" fmla="*/ 330990 h 1328385"/>
              <a:gd name="connsiteX2256" fmla="*/ 9854748 w 12183871"/>
              <a:gd name="connsiteY2256" fmla="*/ 361425 h 1328385"/>
              <a:gd name="connsiteX2257" fmla="*/ 9854748 w 12183871"/>
              <a:gd name="connsiteY2257" fmla="*/ 393937 h 1328385"/>
              <a:gd name="connsiteX2258" fmla="*/ 9850684 w 12183871"/>
              <a:gd name="connsiteY2258" fmla="*/ 424372 h 1328385"/>
              <a:gd name="connsiteX2259" fmla="*/ 9860799 w 12183871"/>
              <a:gd name="connsiteY2259" fmla="*/ 446679 h 1328385"/>
              <a:gd name="connsiteX2260" fmla="*/ 9868927 w 12183871"/>
              <a:gd name="connsiteY2260" fmla="*/ 365399 h 1328385"/>
              <a:gd name="connsiteX2261" fmla="*/ 9883106 w 12183871"/>
              <a:gd name="connsiteY2261" fmla="*/ 365399 h 1328385"/>
              <a:gd name="connsiteX2262" fmla="*/ 9895298 w 12183871"/>
              <a:gd name="connsiteY2262" fmla="*/ 397911 h 1328385"/>
              <a:gd name="connsiteX2263" fmla="*/ 9901439 w 12183871"/>
              <a:gd name="connsiteY2263" fmla="*/ 397911 h 1328385"/>
              <a:gd name="connsiteX2264" fmla="*/ 9901439 w 12183871"/>
              <a:gd name="connsiteY2264" fmla="*/ 428346 h 1328385"/>
              <a:gd name="connsiteX2265" fmla="*/ 9909567 w 12183871"/>
              <a:gd name="connsiteY2265" fmla="*/ 428346 h 1328385"/>
              <a:gd name="connsiteX2266" fmla="*/ 9917696 w 12183871"/>
              <a:gd name="connsiteY2266" fmla="*/ 501497 h 1328385"/>
              <a:gd name="connsiteX2267" fmla="*/ 9923836 w 12183871"/>
              <a:gd name="connsiteY2267" fmla="*/ 501497 h 1328385"/>
              <a:gd name="connsiteX2268" fmla="*/ 9923836 w 12183871"/>
              <a:gd name="connsiteY2268" fmla="*/ 550265 h 1328385"/>
              <a:gd name="connsiteX2269" fmla="*/ 9942079 w 12183871"/>
              <a:gd name="connsiteY2269" fmla="*/ 556316 h 1328385"/>
              <a:gd name="connsiteX2270" fmla="*/ 9942079 w 12183871"/>
              <a:gd name="connsiteY2270" fmla="*/ 574559 h 1328385"/>
              <a:gd name="connsiteX2271" fmla="*/ 9950207 w 12183871"/>
              <a:gd name="connsiteY2271" fmla="*/ 574559 h 1328385"/>
              <a:gd name="connsiteX2272" fmla="*/ 9950207 w 12183871"/>
              <a:gd name="connsiteY2272" fmla="*/ 600930 h 1328385"/>
              <a:gd name="connsiteX2273" fmla="*/ 9958336 w 12183871"/>
              <a:gd name="connsiteY2273" fmla="*/ 600930 h 1328385"/>
              <a:gd name="connsiteX2274" fmla="*/ 9964386 w 12183871"/>
              <a:gd name="connsiteY2274" fmla="*/ 649698 h 1328385"/>
              <a:gd name="connsiteX2275" fmla="*/ 9976578 w 12183871"/>
              <a:gd name="connsiteY2275" fmla="*/ 649698 h 1328385"/>
              <a:gd name="connsiteX2276" fmla="*/ 9980642 w 12183871"/>
              <a:gd name="connsiteY2276" fmla="*/ 590815 h 1328385"/>
              <a:gd name="connsiteX2277" fmla="*/ 9990847 w 12183871"/>
              <a:gd name="connsiteY2277" fmla="*/ 537983 h 1328385"/>
              <a:gd name="connsiteX2278" fmla="*/ 10009181 w 12183871"/>
              <a:gd name="connsiteY2278" fmla="*/ 487228 h 1328385"/>
              <a:gd name="connsiteX2279" fmla="*/ 10023359 w 12183871"/>
              <a:gd name="connsiteY2279" fmla="*/ 434396 h 1328385"/>
              <a:gd name="connsiteX2280" fmla="*/ 10017308 w 12183871"/>
              <a:gd name="connsiteY2280" fmla="*/ 312476 h 1328385"/>
              <a:gd name="connsiteX2281" fmla="*/ 10039616 w 12183871"/>
              <a:gd name="connsiteY2281" fmla="*/ 312476 h 1328385"/>
              <a:gd name="connsiteX2282" fmla="*/ 10045666 w 12183871"/>
              <a:gd name="connsiteY2282" fmla="*/ 434396 h 1328385"/>
              <a:gd name="connsiteX2283" fmla="*/ 10063909 w 12183871"/>
              <a:gd name="connsiteY2283" fmla="*/ 434396 h 1328385"/>
              <a:gd name="connsiteX2284" fmla="*/ 10072037 w 12183871"/>
              <a:gd name="connsiteY2284" fmla="*/ 468895 h 1328385"/>
              <a:gd name="connsiteX2285" fmla="*/ 10057858 w 12183871"/>
              <a:gd name="connsiteY2285" fmla="*/ 468895 h 1328385"/>
              <a:gd name="connsiteX2286" fmla="*/ 10057858 w 12183871"/>
              <a:gd name="connsiteY2286" fmla="*/ 452639 h 1328385"/>
              <a:gd name="connsiteX2287" fmla="*/ 10045666 w 12183871"/>
              <a:gd name="connsiteY2287" fmla="*/ 452639 h 1328385"/>
              <a:gd name="connsiteX2288" fmla="*/ 10045666 w 12183871"/>
              <a:gd name="connsiteY2288" fmla="*/ 663877 h 1328385"/>
              <a:gd name="connsiteX2289" fmla="*/ 10057858 w 12183871"/>
              <a:gd name="connsiteY2289" fmla="*/ 663877 h 1328385"/>
              <a:gd name="connsiteX2290" fmla="*/ 10057858 w 12183871"/>
              <a:gd name="connsiteY2290" fmla="*/ 690248 h 1328385"/>
              <a:gd name="connsiteX2291" fmla="*/ 10063909 w 12183871"/>
              <a:gd name="connsiteY2291" fmla="*/ 690248 h 1328385"/>
              <a:gd name="connsiteX2292" fmla="*/ 10067974 w 12183871"/>
              <a:gd name="connsiteY2292" fmla="*/ 686184 h 1328385"/>
              <a:gd name="connsiteX2293" fmla="*/ 10067974 w 12183871"/>
              <a:gd name="connsiteY2293" fmla="*/ 682120 h 1328385"/>
              <a:gd name="connsiteX2294" fmla="*/ 10067974 w 12183871"/>
              <a:gd name="connsiteY2294" fmla="*/ 682120 h 1328385"/>
              <a:gd name="connsiteX2295" fmla="*/ 10067974 w 12183871"/>
              <a:gd name="connsiteY2295" fmla="*/ 682120 h 1328385"/>
              <a:gd name="connsiteX2296" fmla="*/ 10072037 w 12183871"/>
              <a:gd name="connsiteY2296" fmla="*/ 678056 h 1328385"/>
              <a:gd name="connsiteX2297" fmla="*/ 10086215 w 12183871"/>
              <a:gd name="connsiteY2297" fmla="*/ 690248 h 1328385"/>
              <a:gd name="connsiteX2298" fmla="*/ 10086215 w 12183871"/>
              <a:gd name="connsiteY2298" fmla="*/ 615109 h 1328385"/>
              <a:gd name="connsiteX2299" fmla="*/ 10080075 w 12183871"/>
              <a:gd name="connsiteY2299" fmla="*/ 615109 h 1328385"/>
              <a:gd name="connsiteX2300" fmla="*/ 10080075 w 12183871"/>
              <a:gd name="connsiteY2300" fmla="*/ 550085 h 1328385"/>
              <a:gd name="connsiteX2301" fmla="*/ 10057768 w 12183871"/>
              <a:gd name="connsiteY2301" fmla="*/ 479010 h 1328385"/>
              <a:gd name="connsiteX2302" fmla="*/ 10080075 w 12183871"/>
              <a:gd name="connsiteY2302" fmla="*/ 479010 h 1328385"/>
              <a:gd name="connsiteX2303" fmla="*/ 10086215 w 12183871"/>
              <a:gd name="connsiteY2303" fmla="*/ 515586 h 1328385"/>
              <a:gd name="connsiteX2304" fmla="*/ 10098408 w 12183871"/>
              <a:gd name="connsiteY2304" fmla="*/ 515586 h 1328385"/>
              <a:gd name="connsiteX2305" fmla="*/ 10098408 w 12183871"/>
              <a:gd name="connsiteY2305" fmla="*/ 556226 h 1328385"/>
              <a:gd name="connsiteX2306" fmla="*/ 10104458 w 12183871"/>
              <a:gd name="connsiteY2306" fmla="*/ 556226 h 1328385"/>
              <a:gd name="connsiteX2307" fmla="*/ 10104458 w 12183871"/>
              <a:gd name="connsiteY2307" fmla="*/ 574469 h 1328385"/>
              <a:gd name="connsiteX2308" fmla="*/ 10112587 w 12183871"/>
              <a:gd name="connsiteY2308" fmla="*/ 574469 h 1328385"/>
              <a:gd name="connsiteX2309" fmla="*/ 10112587 w 12183871"/>
              <a:gd name="connsiteY2309" fmla="*/ 608968 h 1328385"/>
              <a:gd name="connsiteX2310" fmla="*/ 10120715 w 12183871"/>
              <a:gd name="connsiteY2310" fmla="*/ 608968 h 1328385"/>
              <a:gd name="connsiteX2311" fmla="*/ 10120715 w 12183871"/>
              <a:gd name="connsiteY2311" fmla="*/ 637416 h 1328385"/>
              <a:gd name="connsiteX2312" fmla="*/ 10126855 w 12183871"/>
              <a:gd name="connsiteY2312" fmla="*/ 637416 h 1328385"/>
              <a:gd name="connsiteX2313" fmla="*/ 10139048 w 12183871"/>
              <a:gd name="connsiteY2313" fmla="*/ 696299 h 1328385"/>
              <a:gd name="connsiteX2314" fmla="*/ 10145098 w 12183871"/>
              <a:gd name="connsiteY2314" fmla="*/ 696299 h 1328385"/>
              <a:gd name="connsiteX2315" fmla="*/ 10153227 w 12183871"/>
              <a:gd name="connsiteY2315" fmla="*/ 678056 h 1328385"/>
              <a:gd name="connsiteX2316" fmla="*/ 10161355 w 12183871"/>
              <a:gd name="connsiteY2316" fmla="*/ 659813 h 1328385"/>
              <a:gd name="connsiteX2317" fmla="*/ 10161355 w 12183871"/>
              <a:gd name="connsiteY2317" fmla="*/ 631365 h 1328385"/>
              <a:gd name="connsiteX2318" fmla="*/ 10139048 w 12183871"/>
              <a:gd name="connsiteY2318" fmla="*/ 556226 h 1328385"/>
              <a:gd name="connsiteX2319" fmla="*/ 10161355 w 12183871"/>
              <a:gd name="connsiteY2319" fmla="*/ 568418 h 1328385"/>
              <a:gd name="connsiteX2320" fmla="*/ 10163341 w 12183871"/>
              <a:gd name="connsiteY2320" fmla="*/ 582597 h 1328385"/>
              <a:gd name="connsiteX2321" fmla="*/ 10171470 w 12183871"/>
              <a:gd name="connsiteY2321" fmla="*/ 611045 h 1328385"/>
              <a:gd name="connsiteX2322" fmla="*/ 10179598 w 12183871"/>
              <a:gd name="connsiteY2322" fmla="*/ 645544 h 1328385"/>
              <a:gd name="connsiteX2323" fmla="*/ 10185648 w 12183871"/>
              <a:gd name="connsiteY2323" fmla="*/ 673992 h 1328385"/>
              <a:gd name="connsiteX2324" fmla="*/ 10197840 w 12183871"/>
              <a:gd name="connsiteY2324" fmla="*/ 700363 h 1328385"/>
              <a:gd name="connsiteX2325" fmla="*/ 10201904 w 12183871"/>
              <a:gd name="connsiteY2325" fmla="*/ 712555 h 1328385"/>
              <a:gd name="connsiteX2326" fmla="*/ 10203891 w 12183871"/>
              <a:gd name="connsiteY2326" fmla="*/ 673992 h 1328385"/>
              <a:gd name="connsiteX2327" fmla="*/ 10207956 w 12183871"/>
              <a:gd name="connsiteY2327" fmla="*/ 641480 h 1328385"/>
              <a:gd name="connsiteX2328" fmla="*/ 10207956 w 12183871"/>
              <a:gd name="connsiteY2328" fmla="*/ 600840 h 1328385"/>
              <a:gd name="connsiteX2329" fmla="*/ 10201904 w 12183871"/>
              <a:gd name="connsiteY2329" fmla="*/ 550085 h 1328385"/>
              <a:gd name="connsiteX2330" fmla="*/ 10226288 w 12183871"/>
              <a:gd name="connsiteY2330" fmla="*/ 550085 h 1328385"/>
              <a:gd name="connsiteX2331" fmla="*/ 10230353 w 12183871"/>
              <a:gd name="connsiteY2331" fmla="*/ 596776 h 1328385"/>
              <a:gd name="connsiteX2332" fmla="*/ 10244531 w 12183871"/>
              <a:gd name="connsiteY2332" fmla="*/ 641480 h 1328385"/>
              <a:gd name="connsiteX2333" fmla="*/ 10260788 w 12183871"/>
              <a:gd name="connsiteY2333" fmla="*/ 678056 h 1328385"/>
              <a:gd name="connsiteX2334" fmla="*/ 10260788 w 12183871"/>
              <a:gd name="connsiteY2334" fmla="*/ 722760 h 1328385"/>
              <a:gd name="connsiteX2335" fmla="*/ 10266928 w 12183871"/>
              <a:gd name="connsiteY2335" fmla="*/ 722760 h 1328385"/>
              <a:gd name="connsiteX2336" fmla="*/ 10242544 w 12183871"/>
              <a:gd name="connsiteY2336" fmla="*/ 452639 h 1328385"/>
              <a:gd name="connsiteX2337" fmla="*/ 10234416 w 12183871"/>
              <a:gd name="connsiteY2337" fmla="*/ 452639 h 1328385"/>
              <a:gd name="connsiteX2338" fmla="*/ 10226288 w 12183871"/>
              <a:gd name="connsiteY2338" fmla="*/ 405948 h 1328385"/>
              <a:gd name="connsiteX2339" fmla="*/ 10220238 w 12183871"/>
              <a:gd name="connsiteY2339" fmla="*/ 393756 h 1328385"/>
              <a:gd name="connsiteX2340" fmla="*/ 10216173 w 12183871"/>
              <a:gd name="connsiteY2340" fmla="*/ 387706 h 1328385"/>
              <a:gd name="connsiteX2341" fmla="*/ 10208045 w 12183871"/>
              <a:gd name="connsiteY2341" fmla="*/ 379578 h 1328385"/>
              <a:gd name="connsiteX2342" fmla="*/ 10203981 w 12183871"/>
              <a:gd name="connsiteY2342" fmla="*/ 371450 h 1328385"/>
              <a:gd name="connsiteX2343" fmla="*/ 10197930 w 12183871"/>
              <a:gd name="connsiteY2343" fmla="*/ 361335 h 1328385"/>
              <a:gd name="connsiteX2344" fmla="*/ 10193867 w 12183871"/>
              <a:gd name="connsiteY2344" fmla="*/ 347156 h 1328385"/>
              <a:gd name="connsiteX2345" fmla="*/ 10220238 w 12183871"/>
              <a:gd name="connsiteY2345" fmla="*/ 365399 h 1328385"/>
              <a:gd name="connsiteX2346" fmla="*/ 10242544 w 12183871"/>
              <a:gd name="connsiteY2346" fmla="*/ 393847 h 1328385"/>
              <a:gd name="connsiteX2347" fmla="*/ 10260788 w 12183871"/>
              <a:gd name="connsiteY2347" fmla="*/ 430423 h 1328385"/>
              <a:gd name="connsiteX2348" fmla="*/ 10274966 w 12183871"/>
              <a:gd name="connsiteY2348" fmla="*/ 475127 h 1328385"/>
              <a:gd name="connsiteX2349" fmla="*/ 10289145 w 12183871"/>
              <a:gd name="connsiteY2349" fmla="*/ 515767 h 1328385"/>
              <a:gd name="connsiteX2350" fmla="*/ 10301337 w 12183871"/>
              <a:gd name="connsiteY2350" fmla="*/ 550265 h 1328385"/>
              <a:gd name="connsiteX2351" fmla="*/ 10301337 w 12183871"/>
              <a:gd name="connsiteY2351" fmla="*/ 601020 h 1328385"/>
              <a:gd name="connsiteX2352" fmla="*/ 10315515 w 12183871"/>
              <a:gd name="connsiteY2352" fmla="*/ 609148 h 1328385"/>
              <a:gd name="connsiteX2353" fmla="*/ 10307387 w 12183871"/>
              <a:gd name="connsiteY2353" fmla="*/ 623327 h 1328385"/>
              <a:gd name="connsiteX2354" fmla="*/ 10323644 w 12183871"/>
              <a:gd name="connsiteY2354" fmla="*/ 631455 h 1328385"/>
              <a:gd name="connsiteX2355" fmla="*/ 10323644 w 12183871"/>
              <a:gd name="connsiteY2355" fmla="*/ 663967 h 1328385"/>
              <a:gd name="connsiteX2356" fmla="*/ 10329785 w 12183871"/>
              <a:gd name="connsiteY2356" fmla="*/ 663967 h 1328385"/>
              <a:gd name="connsiteX2357" fmla="*/ 10329785 w 12183871"/>
              <a:gd name="connsiteY2357" fmla="*/ 690338 h 1328385"/>
              <a:gd name="connsiteX2358" fmla="*/ 10341977 w 12183871"/>
              <a:gd name="connsiteY2358" fmla="*/ 690338 h 1328385"/>
              <a:gd name="connsiteX2359" fmla="*/ 10346041 w 12183871"/>
              <a:gd name="connsiteY2359" fmla="*/ 714722 h 1328385"/>
              <a:gd name="connsiteX2360" fmla="*/ 10346041 w 12183871"/>
              <a:gd name="connsiteY2360" fmla="*/ 741093 h 1328385"/>
              <a:gd name="connsiteX2361" fmla="*/ 10356246 w 12183871"/>
              <a:gd name="connsiteY2361" fmla="*/ 759336 h 1328385"/>
              <a:gd name="connsiteX2362" fmla="*/ 10360311 w 12183871"/>
              <a:gd name="connsiteY2362" fmla="*/ 704517 h 1328385"/>
              <a:gd name="connsiteX2363" fmla="*/ 10364374 w 12183871"/>
              <a:gd name="connsiteY2363" fmla="*/ 651685 h 1328385"/>
              <a:gd name="connsiteX2364" fmla="*/ 10356246 w 12183871"/>
              <a:gd name="connsiteY2364" fmla="*/ 609058 h 1328385"/>
              <a:gd name="connsiteX2365" fmla="*/ 10356246 w 12183871"/>
              <a:gd name="connsiteY2365" fmla="*/ 542047 h 1328385"/>
              <a:gd name="connsiteX2366" fmla="*/ 10348118 w 12183871"/>
              <a:gd name="connsiteY2366" fmla="*/ 542047 h 1328385"/>
              <a:gd name="connsiteX2367" fmla="*/ 10342068 w 12183871"/>
              <a:gd name="connsiteY2367" fmla="*/ 487228 h 1328385"/>
              <a:gd name="connsiteX2368" fmla="*/ 10329876 w 12183871"/>
              <a:gd name="connsiteY2368" fmla="*/ 487228 h 1328385"/>
              <a:gd name="connsiteX2369" fmla="*/ 10325811 w 12183871"/>
              <a:gd name="connsiteY2369" fmla="*/ 475036 h 1328385"/>
              <a:gd name="connsiteX2370" fmla="*/ 10319760 w 12183871"/>
              <a:gd name="connsiteY2370" fmla="*/ 470972 h 1328385"/>
              <a:gd name="connsiteX2371" fmla="*/ 10315696 w 12183871"/>
              <a:gd name="connsiteY2371" fmla="*/ 464921 h 1328385"/>
              <a:gd name="connsiteX2372" fmla="*/ 10311633 w 12183871"/>
              <a:gd name="connsiteY2372" fmla="*/ 460857 h 1328385"/>
              <a:gd name="connsiteX2373" fmla="*/ 10307568 w 12183871"/>
              <a:gd name="connsiteY2373" fmla="*/ 448666 h 1328385"/>
              <a:gd name="connsiteX2374" fmla="*/ 10307568 w 12183871"/>
              <a:gd name="connsiteY2374" fmla="*/ 434487 h 1328385"/>
              <a:gd name="connsiteX2375" fmla="*/ 10323824 w 12183871"/>
              <a:gd name="connsiteY2375" fmla="*/ 446679 h 1328385"/>
              <a:gd name="connsiteX2376" fmla="*/ 10275056 w 12183871"/>
              <a:gd name="connsiteY2376" fmla="*/ 357271 h 1328385"/>
              <a:gd name="connsiteX2377" fmla="*/ 10289236 w 12183871"/>
              <a:gd name="connsiteY2377" fmla="*/ 357271 h 1328385"/>
              <a:gd name="connsiteX2378" fmla="*/ 10364374 w 12183871"/>
              <a:gd name="connsiteY2378" fmla="*/ 468986 h 1328385"/>
              <a:gd name="connsiteX2379" fmla="*/ 10364374 w 12183871"/>
              <a:gd name="connsiteY2379" fmla="*/ 487228 h 1328385"/>
              <a:gd name="connsiteX2380" fmla="*/ 10370425 w 12183871"/>
              <a:gd name="connsiteY2380" fmla="*/ 487228 h 1328385"/>
              <a:gd name="connsiteX2381" fmla="*/ 10370425 w 12183871"/>
              <a:gd name="connsiteY2381" fmla="*/ 501407 h 1328385"/>
              <a:gd name="connsiteX2382" fmla="*/ 10382617 w 12183871"/>
              <a:gd name="connsiteY2382" fmla="*/ 501407 h 1328385"/>
              <a:gd name="connsiteX2383" fmla="*/ 10388667 w 12183871"/>
              <a:gd name="connsiteY2383" fmla="*/ 550175 h 1328385"/>
              <a:gd name="connsiteX2384" fmla="*/ 10396795 w 12183871"/>
              <a:gd name="connsiteY2384" fmla="*/ 550175 h 1328385"/>
              <a:gd name="connsiteX2385" fmla="*/ 10396795 w 12183871"/>
              <a:gd name="connsiteY2385" fmla="*/ 568418 h 1328385"/>
              <a:gd name="connsiteX2386" fmla="*/ 10404924 w 12183871"/>
              <a:gd name="connsiteY2386" fmla="*/ 568418 h 1328385"/>
              <a:gd name="connsiteX2387" fmla="*/ 10404924 w 12183871"/>
              <a:gd name="connsiteY2387" fmla="*/ 600930 h 1328385"/>
              <a:gd name="connsiteX2388" fmla="*/ 10410975 w 12183871"/>
              <a:gd name="connsiteY2388" fmla="*/ 600930 h 1328385"/>
              <a:gd name="connsiteX2389" fmla="*/ 10423167 w 12183871"/>
              <a:gd name="connsiteY2389" fmla="*/ 655749 h 1328385"/>
              <a:gd name="connsiteX2390" fmla="*/ 10429218 w 12183871"/>
              <a:gd name="connsiteY2390" fmla="*/ 655749 h 1328385"/>
              <a:gd name="connsiteX2391" fmla="*/ 10433282 w 12183871"/>
              <a:gd name="connsiteY2391" fmla="*/ 586661 h 1328385"/>
              <a:gd name="connsiteX2392" fmla="*/ 10437345 w 12183871"/>
              <a:gd name="connsiteY2392" fmla="*/ 515586 h 1328385"/>
              <a:gd name="connsiteX2393" fmla="*/ 10441410 w 12183871"/>
              <a:gd name="connsiteY2393" fmla="*/ 442434 h 1328385"/>
              <a:gd name="connsiteX2394" fmla="*/ 10441410 w 12183871"/>
              <a:gd name="connsiteY2394" fmla="*/ 371359 h 1328385"/>
              <a:gd name="connsiteX2395" fmla="*/ 10429218 w 12183871"/>
              <a:gd name="connsiteY2395" fmla="*/ 306335 h 1328385"/>
              <a:gd name="connsiteX2396" fmla="*/ 10429218 w 12183871"/>
              <a:gd name="connsiteY2396" fmla="*/ 243388 h 1328385"/>
              <a:gd name="connsiteX2397" fmla="*/ 10423167 w 12183871"/>
              <a:gd name="connsiteY2397" fmla="*/ 243388 h 1328385"/>
              <a:gd name="connsiteX2398" fmla="*/ 10415038 w 12183871"/>
              <a:gd name="connsiteY2398" fmla="*/ 212954 h 1328385"/>
              <a:gd name="connsiteX2399" fmla="*/ 10415038 w 12183871"/>
              <a:gd name="connsiteY2399" fmla="*/ 186583 h 1328385"/>
              <a:gd name="connsiteX2400" fmla="*/ 10419102 w 12183871"/>
              <a:gd name="connsiteY2400" fmla="*/ 164276 h 1328385"/>
              <a:gd name="connsiteX2401" fmla="*/ 10419102 w 12183871"/>
              <a:gd name="connsiteY2401" fmla="*/ 146033 h 1328385"/>
              <a:gd name="connsiteX2402" fmla="*/ 10410975 w 12183871"/>
              <a:gd name="connsiteY2402" fmla="*/ 135918 h 1328385"/>
              <a:gd name="connsiteX2403" fmla="*/ 10415038 w 12183871"/>
              <a:gd name="connsiteY2403" fmla="*/ 131854 h 1328385"/>
              <a:gd name="connsiteX2404" fmla="*/ 10415038 w 12183871"/>
              <a:gd name="connsiteY2404" fmla="*/ 131854 h 1328385"/>
              <a:gd name="connsiteX2405" fmla="*/ 10415038 w 12183871"/>
              <a:gd name="connsiteY2405" fmla="*/ 131854 h 1328385"/>
              <a:gd name="connsiteX2406" fmla="*/ 10415038 w 12183871"/>
              <a:gd name="connsiteY2406" fmla="*/ 131854 h 1328385"/>
              <a:gd name="connsiteX2407" fmla="*/ 10419102 w 12183871"/>
              <a:gd name="connsiteY2407" fmla="*/ 131854 h 1328385"/>
              <a:gd name="connsiteX2408" fmla="*/ 10423167 w 12183871"/>
              <a:gd name="connsiteY2408" fmla="*/ 127790 h 1328385"/>
              <a:gd name="connsiteX2409" fmla="*/ 10423167 w 12183871"/>
              <a:gd name="connsiteY2409" fmla="*/ 121920 h 1328385"/>
              <a:gd name="connsiteX2410" fmla="*/ 10427230 w 12183871"/>
              <a:gd name="connsiteY2410" fmla="*/ 121920 h 1328385"/>
              <a:gd name="connsiteX2411" fmla="*/ 10429307 w 12183871"/>
              <a:gd name="connsiteY2411" fmla="*/ 121920 h 1328385"/>
              <a:gd name="connsiteX2412" fmla="*/ 10433372 w 12183871"/>
              <a:gd name="connsiteY2412" fmla="*/ 121920 h 1328385"/>
              <a:gd name="connsiteX2413" fmla="*/ 10433372 w 12183871"/>
              <a:gd name="connsiteY2413" fmla="*/ 123907 h 1328385"/>
              <a:gd name="connsiteX2414" fmla="*/ 10433372 w 12183871"/>
              <a:gd name="connsiteY2414" fmla="*/ 123907 h 1328385"/>
              <a:gd name="connsiteX2415" fmla="*/ 10437435 w 12183871"/>
              <a:gd name="connsiteY2415" fmla="*/ 127971 h 1328385"/>
              <a:gd name="connsiteX2416" fmla="*/ 10445564 w 12183871"/>
              <a:gd name="connsiteY2416" fmla="*/ 146214 h 1328385"/>
              <a:gd name="connsiteX2417" fmla="*/ 10445564 w 12183871"/>
              <a:gd name="connsiteY2417" fmla="*/ 172585 h 1328385"/>
              <a:gd name="connsiteX2418" fmla="*/ 10441500 w 12183871"/>
              <a:gd name="connsiteY2418" fmla="*/ 198955 h 1328385"/>
              <a:gd name="connsiteX2419" fmla="*/ 10445564 w 12183871"/>
              <a:gd name="connsiteY2419" fmla="*/ 225326 h 1328385"/>
              <a:gd name="connsiteX2420" fmla="*/ 10463897 w 12183871"/>
              <a:gd name="connsiteY2420" fmla="*/ 294414 h 1328385"/>
              <a:gd name="connsiteX2421" fmla="*/ 10478075 w 12183871"/>
              <a:gd name="connsiteY2421" fmla="*/ 367566 h 1328385"/>
              <a:gd name="connsiteX2422" fmla="*/ 10492255 w 12183871"/>
              <a:gd name="connsiteY2422" fmla="*/ 434577 h 1328385"/>
              <a:gd name="connsiteX2423" fmla="*/ 10492255 w 12183871"/>
              <a:gd name="connsiteY2423" fmla="*/ 493460 h 1328385"/>
              <a:gd name="connsiteX2424" fmla="*/ 10504447 w 12183871"/>
              <a:gd name="connsiteY2424" fmla="*/ 493460 h 1328385"/>
              <a:gd name="connsiteX2425" fmla="*/ 10508510 w 12183871"/>
              <a:gd name="connsiteY2425" fmla="*/ 523895 h 1328385"/>
              <a:gd name="connsiteX2426" fmla="*/ 10508510 w 12183871"/>
              <a:gd name="connsiteY2426" fmla="*/ 560471 h 1328385"/>
              <a:gd name="connsiteX2427" fmla="*/ 10504447 w 12183871"/>
              <a:gd name="connsiteY2427" fmla="*/ 592983 h 1328385"/>
              <a:gd name="connsiteX2428" fmla="*/ 10508510 w 12183871"/>
              <a:gd name="connsiteY2428" fmla="*/ 627482 h 1328385"/>
              <a:gd name="connsiteX2429" fmla="*/ 10518625 w 12183871"/>
              <a:gd name="connsiteY2429" fmla="*/ 649788 h 1328385"/>
              <a:gd name="connsiteX2430" fmla="*/ 10532805 w 12183871"/>
              <a:gd name="connsiteY2430" fmla="*/ 446679 h 1328385"/>
              <a:gd name="connsiteX2431" fmla="*/ 10544996 w 12183871"/>
              <a:gd name="connsiteY2431" fmla="*/ 446679 h 1328385"/>
              <a:gd name="connsiteX2432" fmla="*/ 10549060 w 12183871"/>
              <a:gd name="connsiteY2432" fmla="*/ 412180 h 1328385"/>
              <a:gd name="connsiteX2433" fmla="*/ 10549060 w 12183871"/>
              <a:gd name="connsiteY2433" fmla="*/ 367476 h 1328385"/>
              <a:gd name="connsiteX2434" fmla="*/ 10544996 w 12183871"/>
              <a:gd name="connsiteY2434" fmla="*/ 320785 h 1328385"/>
              <a:gd name="connsiteX2435" fmla="*/ 10544996 w 12183871"/>
              <a:gd name="connsiteY2435" fmla="*/ 267953 h 1328385"/>
              <a:gd name="connsiteX2436" fmla="*/ 10544996 w 12183871"/>
              <a:gd name="connsiteY2436" fmla="*/ 225326 h 1328385"/>
              <a:gd name="connsiteX2437" fmla="*/ 10567303 w 12183871"/>
              <a:gd name="connsiteY2437" fmla="*/ 231377 h 1328385"/>
              <a:gd name="connsiteX2438" fmla="*/ 10551048 w 12183871"/>
              <a:gd name="connsiteY2438" fmla="*/ 664057 h 1328385"/>
              <a:gd name="connsiteX2439" fmla="*/ 10551048 w 12183871"/>
              <a:gd name="connsiteY2439" fmla="*/ 690428 h 1328385"/>
              <a:gd name="connsiteX2440" fmla="*/ 10549060 w 12183871"/>
              <a:gd name="connsiteY2440" fmla="*/ 722940 h 1328385"/>
              <a:gd name="connsiteX2441" fmla="*/ 10549060 w 12183871"/>
              <a:gd name="connsiteY2441" fmla="*/ 759516 h 1328385"/>
              <a:gd name="connsiteX2442" fmla="*/ 10549060 w 12183871"/>
              <a:gd name="connsiteY2442" fmla="*/ 796092 h 1328385"/>
              <a:gd name="connsiteX2443" fmla="*/ 10551048 w 12183871"/>
              <a:gd name="connsiteY2443" fmla="*/ 826527 h 1328385"/>
              <a:gd name="connsiteX2444" fmla="*/ 10559175 w 12183871"/>
              <a:gd name="connsiteY2444" fmla="*/ 844770 h 1328385"/>
              <a:gd name="connsiteX2445" fmla="*/ 10563239 w 12183871"/>
              <a:gd name="connsiteY2445" fmla="*/ 818399 h 1328385"/>
              <a:gd name="connsiteX2446" fmla="*/ 10567303 w 12183871"/>
              <a:gd name="connsiteY2446" fmla="*/ 781823 h 1328385"/>
              <a:gd name="connsiteX2447" fmla="*/ 10577418 w 12183871"/>
              <a:gd name="connsiteY2447" fmla="*/ 741183 h 1328385"/>
              <a:gd name="connsiteX2448" fmla="*/ 10585546 w 12183871"/>
              <a:gd name="connsiteY2448" fmla="*/ 708671 h 1328385"/>
              <a:gd name="connsiteX2449" fmla="*/ 10591597 w 12183871"/>
              <a:gd name="connsiteY2449" fmla="*/ 690428 h 1328385"/>
              <a:gd name="connsiteX2450" fmla="*/ 10595661 w 12183871"/>
              <a:gd name="connsiteY2450" fmla="*/ 686364 h 1328385"/>
              <a:gd name="connsiteX2451" fmla="*/ 10595661 w 12183871"/>
              <a:gd name="connsiteY2451" fmla="*/ 682300 h 1328385"/>
              <a:gd name="connsiteX2452" fmla="*/ 10595661 w 12183871"/>
              <a:gd name="connsiteY2452" fmla="*/ 682300 h 1328385"/>
              <a:gd name="connsiteX2453" fmla="*/ 10599724 w 12183871"/>
              <a:gd name="connsiteY2453" fmla="*/ 682300 h 1328385"/>
              <a:gd name="connsiteX2454" fmla="*/ 10603789 w 12183871"/>
              <a:gd name="connsiteY2454" fmla="*/ 682300 h 1328385"/>
              <a:gd name="connsiteX2455" fmla="*/ 10607852 w 12183871"/>
              <a:gd name="connsiteY2455" fmla="*/ 678236 h 1328385"/>
              <a:gd name="connsiteX2456" fmla="*/ 10607852 w 12183871"/>
              <a:gd name="connsiteY2456" fmla="*/ 722940 h 1328385"/>
              <a:gd name="connsiteX2457" fmla="*/ 10613904 w 12183871"/>
              <a:gd name="connsiteY2457" fmla="*/ 722940 h 1328385"/>
              <a:gd name="connsiteX2458" fmla="*/ 10626096 w 12183871"/>
              <a:gd name="connsiteY2458" fmla="*/ 590905 h 1328385"/>
              <a:gd name="connsiteX2459" fmla="*/ 10630160 w 12183871"/>
              <a:gd name="connsiteY2459" fmla="*/ 578714 h 1328385"/>
              <a:gd name="connsiteX2460" fmla="*/ 10636210 w 12183871"/>
              <a:gd name="connsiteY2460" fmla="*/ 560471 h 1328385"/>
              <a:gd name="connsiteX2461" fmla="*/ 10644339 w 12183871"/>
              <a:gd name="connsiteY2461" fmla="*/ 538164 h 1328385"/>
              <a:gd name="connsiteX2462" fmla="*/ 10640275 w 12183871"/>
              <a:gd name="connsiteY2462" fmla="*/ 515857 h 1328385"/>
              <a:gd name="connsiteX2463" fmla="*/ 10626096 w 12183871"/>
              <a:gd name="connsiteY2463" fmla="*/ 509806 h 1328385"/>
              <a:gd name="connsiteX2464" fmla="*/ 10626096 w 12183871"/>
              <a:gd name="connsiteY2464" fmla="*/ 493550 h 1328385"/>
              <a:gd name="connsiteX2465" fmla="*/ 10640275 w 12183871"/>
              <a:gd name="connsiteY2465" fmla="*/ 493550 h 1328385"/>
              <a:gd name="connsiteX2466" fmla="*/ 10666645 w 12183871"/>
              <a:gd name="connsiteY2466" fmla="*/ 209160 h 1328385"/>
              <a:gd name="connsiteX2467" fmla="*/ 10680825 w 12183871"/>
              <a:gd name="connsiteY2467" fmla="*/ 209160 h 1328385"/>
              <a:gd name="connsiteX2468" fmla="*/ 10666645 w 12183871"/>
              <a:gd name="connsiteY2468" fmla="*/ 568689 h 1328385"/>
              <a:gd name="connsiteX2469" fmla="*/ 10672696 w 12183871"/>
              <a:gd name="connsiteY2469" fmla="*/ 568689 h 1328385"/>
              <a:gd name="connsiteX2470" fmla="*/ 10672696 w 12183871"/>
              <a:gd name="connsiteY2470" fmla="*/ 590996 h 1328385"/>
              <a:gd name="connsiteX2471" fmla="*/ 10680825 w 12183871"/>
              <a:gd name="connsiteY2471" fmla="*/ 590996 h 1328385"/>
              <a:gd name="connsiteX2472" fmla="*/ 10684888 w 12183871"/>
              <a:gd name="connsiteY2472" fmla="*/ 611316 h 1328385"/>
              <a:gd name="connsiteX2473" fmla="*/ 10688952 w 12183871"/>
              <a:gd name="connsiteY2473" fmla="*/ 637687 h 1328385"/>
              <a:gd name="connsiteX2474" fmla="*/ 10688952 w 12183871"/>
              <a:gd name="connsiteY2474" fmla="*/ 664057 h 1328385"/>
              <a:gd name="connsiteX2475" fmla="*/ 10695003 w 12183871"/>
              <a:gd name="connsiteY2475" fmla="*/ 678236 h 1328385"/>
              <a:gd name="connsiteX2476" fmla="*/ 10735643 w 12183871"/>
              <a:gd name="connsiteY2476" fmla="*/ 312567 h 1328385"/>
              <a:gd name="connsiteX2477" fmla="*/ 10753976 w 12183871"/>
              <a:gd name="connsiteY2477" fmla="*/ 312567 h 1328385"/>
              <a:gd name="connsiteX2478" fmla="*/ 10762105 w 12183871"/>
              <a:gd name="connsiteY2478" fmla="*/ 357271 h 1328385"/>
              <a:gd name="connsiteX2479" fmla="*/ 10762105 w 12183871"/>
              <a:gd name="connsiteY2479" fmla="*/ 361335 h 1328385"/>
              <a:gd name="connsiteX2480" fmla="*/ 10758040 w 12183871"/>
              <a:gd name="connsiteY2480" fmla="*/ 361335 h 1328385"/>
              <a:gd name="connsiteX2481" fmla="*/ 10758040 w 12183871"/>
              <a:gd name="connsiteY2481" fmla="*/ 361335 h 1328385"/>
              <a:gd name="connsiteX2482" fmla="*/ 10753976 w 12183871"/>
              <a:gd name="connsiteY2482" fmla="*/ 357271 h 1328385"/>
              <a:gd name="connsiteX2483" fmla="*/ 10753976 w 12183871"/>
              <a:gd name="connsiteY2483" fmla="*/ 361335 h 1328385"/>
              <a:gd name="connsiteX2484" fmla="*/ 10753976 w 12183871"/>
              <a:gd name="connsiteY2484" fmla="*/ 365399 h 1328385"/>
              <a:gd name="connsiteX2485" fmla="*/ 10762105 w 12183871"/>
              <a:gd name="connsiteY2485" fmla="*/ 365399 h 1328385"/>
              <a:gd name="connsiteX2486" fmla="*/ 10762105 w 12183871"/>
              <a:gd name="connsiteY2486" fmla="*/ 468986 h 1328385"/>
              <a:gd name="connsiteX2487" fmla="*/ 10770232 w 12183871"/>
              <a:gd name="connsiteY2487" fmla="*/ 468986 h 1328385"/>
              <a:gd name="connsiteX2488" fmla="*/ 10788565 w 12183871"/>
              <a:gd name="connsiteY2488" fmla="*/ 312567 h 1328385"/>
              <a:gd name="connsiteX2489" fmla="*/ 10762195 w 12183871"/>
              <a:gd name="connsiteY2489" fmla="*/ 306516 h 1328385"/>
              <a:gd name="connsiteX2490" fmla="*/ 10762195 w 12183871"/>
              <a:gd name="connsiteY2490" fmla="*/ 290260 h 1328385"/>
              <a:gd name="connsiteX2491" fmla="*/ 10772310 w 12183871"/>
              <a:gd name="connsiteY2491" fmla="*/ 286196 h 1328385"/>
              <a:gd name="connsiteX2492" fmla="*/ 10780437 w 12183871"/>
              <a:gd name="connsiteY2492" fmla="*/ 286196 h 1328385"/>
              <a:gd name="connsiteX2493" fmla="*/ 10788565 w 12183871"/>
              <a:gd name="connsiteY2493" fmla="*/ 284209 h 1328385"/>
              <a:gd name="connsiteX2494" fmla="*/ 10794616 w 12183871"/>
              <a:gd name="connsiteY2494" fmla="*/ 280145 h 1328385"/>
              <a:gd name="connsiteX2495" fmla="*/ 10802745 w 12183871"/>
              <a:gd name="connsiteY2495" fmla="*/ 276081 h 1328385"/>
              <a:gd name="connsiteX2496" fmla="*/ 10810872 w 12183871"/>
              <a:gd name="connsiteY2496" fmla="*/ 276081 h 1328385"/>
              <a:gd name="connsiteX2497" fmla="*/ 10810872 w 12183871"/>
              <a:gd name="connsiteY2497" fmla="*/ 312657 h 1328385"/>
              <a:gd name="connsiteX2498" fmla="*/ 10833179 w 12183871"/>
              <a:gd name="connsiteY2498" fmla="*/ 330900 h 1328385"/>
              <a:gd name="connsiteX2499" fmla="*/ 10857563 w 12183871"/>
              <a:gd name="connsiteY2499" fmla="*/ 361335 h 1328385"/>
              <a:gd name="connsiteX2500" fmla="*/ 10883934 w 12183871"/>
              <a:gd name="connsiteY2500" fmla="*/ 393847 h 1328385"/>
              <a:gd name="connsiteX2501" fmla="*/ 10906241 w 12183871"/>
              <a:gd name="connsiteY2501" fmla="*/ 428346 h 1328385"/>
              <a:gd name="connsiteX2502" fmla="*/ 10916356 w 12183871"/>
              <a:gd name="connsiteY2502" fmla="*/ 452730 h 1328385"/>
              <a:gd name="connsiteX2503" fmla="*/ 10924484 w 12183871"/>
              <a:gd name="connsiteY2503" fmla="*/ 452730 h 1328385"/>
              <a:gd name="connsiteX2504" fmla="*/ 10902177 w 12183871"/>
              <a:gd name="connsiteY2504" fmla="*/ 349143 h 1328385"/>
              <a:gd name="connsiteX2505" fmla="*/ 10875806 w 12183871"/>
              <a:gd name="connsiteY2505" fmla="*/ 257748 h 1328385"/>
              <a:gd name="connsiteX2506" fmla="*/ 10869755 w 12183871"/>
              <a:gd name="connsiteY2506" fmla="*/ 190737 h 1328385"/>
              <a:gd name="connsiteX2507" fmla="*/ 10853499 w 12183871"/>
              <a:gd name="connsiteY2507" fmla="*/ 154161 h 1328385"/>
              <a:gd name="connsiteX2508" fmla="*/ 10843385 w 12183871"/>
              <a:gd name="connsiteY2508" fmla="*/ 109457 h 1328385"/>
              <a:gd name="connsiteX2509" fmla="*/ 10857563 w 12183871"/>
              <a:gd name="connsiteY2509" fmla="*/ 109457 h 1328385"/>
              <a:gd name="connsiteX2510" fmla="*/ 10910395 w 12183871"/>
              <a:gd name="connsiteY2510" fmla="*/ 275991 h 1328385"/>
              <a:gd name="connsiteX2511" fmla="*/ 10910395 w 12183871"/>
              <a:gd name="connsiteY2511" fmla="*/ 306426 h 1328385"/>
              <a:gd name="connsiteX2512" fmla="*/ 10916446 w 12183871"/>
              <a:gd name="connsiteY2512" fmla="*/ 306426 h 1328385"/>
              <a:gd name="connsiteX2513" fmla="*/ 10924574 w 12183871"/>
              <a:gd name="connsiteY2513" fmla="*/ 365308 h 1328385"/>
              <a:gd name="connsiteX2514" fmla="*/ 10932702 w 12183871"/>
              <a:gd name="connsiteY2514" fmla="*/ 365308 h 1328385"/>
              <a:gd name="connsiteX2515" fmla="*/ 10932702 w 12183871"/>
              <a:gd name="connsiteY2515" fmla="*/ 357180 h 1328385"/>
              <a:gd name="connsiteX2516" fmla="*/ 10938753 w 12183871"/>
              <a:gd name="connsiteY2516" fmla="*/ 357180 h 1328385"/>
              <a:gd name="connsiteX2517" fmla="*/ 10957086 w 12183871"/>
              <a:gd name="connsiteY2517" fmla="*/ 365308 h 1328385"/>
              <a:gd name="connsiteX2518" fmla="*/ 10955099 w 12183871"/>
              <a:gd name="connsiteY2518" fmla="*/ 397820 h 1328385"/>
              <a:gd name="connsiteX2519" fmla="*/ 10951035 w 12183871"/>
              <a:gd name="connsiteY2519" fmla="*/ 434396 h 1328385"/>
              <a:gd name="connsiteX2520" fmla="*/ 10938843 w 12183871"/>
              <a:gd name="connsiteY2520" fmla="*/ 434396 h 1328385"/>
              <a:gd name="connsiteX2521" fmla="*/ 10938843 w 12183871"/>
              <a:gd name="connsiteY2521" fmla="*/ 442524 h 1328385"/>
              <a:gd name="connsiteX2522" fmla="*/ 10942906 w 12183871"/>
              <a:gd name="connsiteY2522" fmla="*/ 442524 h 1328385"/>
              <a:gd name="connsiteX2523" fmla="*/ 10942906 w 12183871"/>
              <a:gd name="connsiteY2523" fmla="*/ 442524 h 1328385"/>
              <a:gd name="connsiteX2524" fmla="*/ 10946971 w 12183871"/>
              <a:gd name="connsiteY2524" fmla="*/ 438460 h 1328385"/>
              <a:gd name="connsiteX2525" fmla="*/ 10946971 w 12183871"/>
              <a:gd name="connsiteY2525" fmla="*/ 442524 h 1328385"/>
              <a:gd name="connsiteX2526" fmla="*/ 10951035 w 12183871"/>
              <a:gd name="connsiteY2526" fmla="*/ 446588 h 1328385"/>
              <a:gd name="connsiteX2527" fmla="*/ 10951035 w 12183871"/>
              <a:gd name="connsiteY2527" fmla="*/ 493279 h 1328385"/>
              <a:gd name="connsiteX2528" fmla="*/ 10965214 w 12183871"/>
              <a:gd name="connsiteY2528" fmla="*/ 493279 h 1328385"/>
              <a:gd name="connsiteX2529" fmla="*/ 10961150 w 12183871"/>
              <a:gd name="connsiteY2529" fmla="*/ 470972 h 1328385"/>
              <a:gd name="connsiteX2530" fmla="*/ 10965214 w 12183871"/>
              <a:gd name="connsiteY2530" fmla="*/ 446588 h 1328385"/>
              <a:gd name="connsiteX2531" fmla="*/ 10965214 w 12183871"/>
              <a:gd name="connsiteY2531" fmla="*/ 412090 h 1328385"/>
              <a:gd name="connsiteX2532" fmla="*/ 10965214 w 12183871"/>
              <a:gd name="connsiteY2532" fmla="*/ 168611 h 1328385"/>
              <a:gd name="connsiteX2533" fmla="*/ 10979393 w 12183871"/>
              <a:gd name="connsiteY2533" fmla="*/ 168611 h 1328385"/>
              <a:gd name="connsiteX2534" fmla="*/ 10979393 w 12183871"/>
              <a:gd name="connsiteY2534" fmla="*/ 276262 h 1328385"/>
              <a:gd name="connsiteX2535" fmla="*/ 10991584 w 12183871"/>
              <a:gd name="connsiteY2535" fmla="*/ 276262 h 1328385"/>
              <a:gd name="connsiteX2536" fmla="*/ 10979393 w 12183871"/>
              <a:gd name="connsiteY2536" fmla="*/ 290440 h 1328385"/>
              <a:gd name="connsiteX2537" fmla="*/ 10991584 w 12183871"/>
              <a:gd name="connsiteY2537" fmla="*/ 312747 h 1328385"/>
              <a:gd name="connsiteX2538" fmla="*/ 10987521 w 12183871"/>
              <a:gd name="connsiteY2538" fmla="*/ 316811 h 1328385"/>
              <a:gd name="connsiteX2539" fmla="*/ 10983457 w 12183871"/>
              <a:gd name="connsiteY2539" fmla="*/ 316811 h 1328385"/>
              <a:gd name="connsiteX2540" fmla="*/ 10979393 w 12183871"/>
              <a:gd name="connsiteY2540" fmla="*/ 316811 h 1328385"/>
              <a:gd name="connsiteX2541" fmla="*/ 10979393 w 12183871"/>
              <a:gd name="connsiteY2541" fmla="*/ 320875 h 1328385"/>
              <a:gd name="connsiteX2542" fmla="*/ 10979393 w 12183871"/>
              <a:gd name="connsiteY2542" fmla="*/ 324939 h 1328385"/>
              <a:gd name="connsiteX2543" fmla="*/ 10991584 w 12183871"/>
              <a:gd name="connsiteY2543" fmla="*/ 324939 h 1328385"/>
              <a:gd name="connsiteX2544" fmla="*/ 10991584 w 12183871"/>
              <a:gd name="connsiteY2544" fmla="*/ 387886 h 1328385"/>
              <a:gd name="connsiteX2545" fmla="*/ 10997636 w 12183871"/>
              <a:gd name="connsiteY2545" fmla="*/ 387886 h 1328385"/>
              <a:gd name="connsiteX2546" fmla="*/ 10997636 w 12183871"/>
              <a:gd name="connsiteY2546" fmla="*/ 330990 h 1328385"/>
              <a:gd name="connsiteX2547" fmla="*/ 11013892 w 12183871"/>
              <a:gd name="connsiteY2547" fmla="*/ 330990 h 1328385"/>
              <a:gd name="connsiteX2548" fmla="*/ 11020033 w 12183871"/>
              <a:gd name="connsiteY2548" fmla="*/ 387886 h 1328385"/>
              <a:gd name="connsiteX2549" fmla="*/ 11036289 w 12183871"/>
              <a:gd name="connsiteY2549" fmla="*/ 442705 h 1328385"/>
              <a:gd name="connsiteX2550" fmla="*/ 11046404 w 12183871"/>
              <a:gd name="connsiteY2550" fmla="*/ 497524 h 1328385"/>
              <a:gd name="connsiteX2551" fmla="*/ 11054532 w 12183871"/>
              <a:gd name="connsiteY2551" fmla="*/ 556407 h 1328385"/>
              <a:gd name="connsiteX2552" fmla="*/ 11072774 w 12183871"/>
              <a:gd name="connsiteY2552" fmla="*/ 556407 h 1328385"/>
              <a:gd name="connsiteX2553" fmla="*/ 11076839 w 12183871"/>
              <a:gd name="connsiteY2553" fmla="*/ 586842 h 1328385"/>
              <a:gd name="connsiteX2554" fmla="*/ 11082889 w 12183871"/>
              <a:gd name="connsiteY2554" fmla="*/ 619353 h 1328385"/>
              <a:gd name="connsiteX2555" fmla="*/ 11095082 w 12183871"/>
              <a:gd name="connsiteY2555" fmla="*/ 637596 h 1328385"/>
              <a:gd name="connsiteX2556" fmla="*/ 11097068 w 12183871"/>
              <a:gd name="connsiteY2556" fmla="*/ 596956 h 1328385"/>
              <a:gd name="connsiteX2557" fmla="*/ 11101132 w 12183871"/>
              <a:gd name="connsiteY2557" fmla="*/ 560380 h 1328385"/>
              <a:gd name="connsiteX2558" fmla="*/ 11113325 w 12183871"/>
              <a:gd name="connsiteY2558" fmla="*/ 527868 h 1328385"/>
              <a:gd name="connsiteX2559" fmla="*/ 11113325 w 12183871"/>
              <a:gd name="connsiteY2559" fmla="*/ 460857 h 1328385"/>
              <a:gd name="connsiteX2560" fmla="*/ 11119465 w 12183871"/>
              <a:gd name="connsiteY2560" fmla="*/ 460857 h 1328385"/>
              <a:gd name="connsiteX2561" fmla="*/ 11119465 w 12183871"/>
              <a:gd name="connsiteY2561" fmla="*/ 387706 h 1328385"/>
              <a:gd name="connsiteX2562" fmla="*/ 11127593 w 12183871"/>
              <a:gd name="connsiteY2562" fmla="*/ 387706 h 1328385"/>
              <a:gd name="connsiteX2563" fmla="*/ 11131657 w 12183871"/>
              <a:gd name="connsiteY2563" fmla="*/ 353207 h 1328385"/>
              <a:gd name="connsiteX2564" fmla="*/ 11131657 w 12183871"/>
              <a:gd name="connsiteY2564" fmla="*/ 316631 h 1328385"/>
              <a:gd name="connsiteX2565" fmla="*/ 11131657 w 12183871"/>
              <a:gd name="connsiteY2565" fmla="*/ 280055 h 1328385"/>
              <a:gd name="connsiteX2566" fmla="*/ 11135722 w 12183871"/>
              <a:gd name="connsiteY2566" fmla="*/ 249620 h 1328385"/>
              <a:gd name="connsiteX2567" fmla="*/ 11141772 w 12183871"/>
              <a:gd name="connsiteY2567" fmla="*/ 249620 h 1328385"/>
              <a:gd name="connsiteX2568" fmla="*/ 11141772 w 12183871"/>
              <a:gd name="connsiteY2568" fmla="*/ 379578 h 1328385"/>
              <a:gd name="connsiteX2569" fmla="*/ 11160105 w 12183871"/>
              <a:gd name="connsiteY2569" fmla="*/ 379578 h 1328385"/>
              <a:gd name="connsiteX2570" fmla="*/ 11158028 w 12183871"/>
              <a:gd name="connsiteY2570" fmla="*/ 389692 h 1328385"/>
              <a:gd name="connsiteX2571" fmla="*/ 11158028 w 12183871"/>
              <a:gd name="connsiteY2571" fmla="*/ 397820 h 1328385"/>
              <a:gd name="connsiteX2572" fmla="*/ 11153965 w 12183871"/>
              <a:gd name="connsiteY2572" fmla="*/ 405948 h 1328385"/>
              <a:gd name="connsiteX2573" fmla="*/ 11153965 w 12183871"/>
              <a:gd name="connsiteY2573" fmla="*/ 411999 h 1328385"/>
              <a:gd name="connsiteX2574" fmla="*/ 11176271 w 12183871"/>
              <a:gd name="connsiteY2574" fmla="*/ 405948 h 1328385"/>
              <a:gd name="connsiteX2575" fmla="*/ 11168143 w 12183871"/>
              <a:gd name="connsiteY2575" fmla="*/ 420127 h 1328385"/>
              <a:gd name="connsiteX2576" fmla="*/ 11182321 w 12183871"/>
              <a:gd name="connsiteY2576" fmla="*/ 428255 h 1328385"/>
              <a:gd name="connsiteX2577" fmla="*/ 11182321 w 12183871"/>
              <a:gd name="connsiteY2577" fmla="*/ 452639 h 1328385"/>
              <a:gd name="connsiteX2578" fmla="*/ 11194514 w 12183871"/>
              <a:gd name="connsiteY2578" fmla="*/ 452639 h 1328385"/>
              <a:gd name="connsiteX2579" fmla="*/ 11194514 w 12183871"/>
              <a:gd name="connsiteY2579" fmla="*/ 468895 h 1328385"/>
              <a:gd name="connsiteX2580" fmla="*/ 11200564 w 12183871"/>
              <a:gd name="connsiteY2580" fmla="*/ 468895 h 1328385"/>
              <a:gd name="connsiteX2581" fmla="*/ 11200564 w 12183871"/>
              <a:gd name="connsiteY2581" fmla="*/ 493279 h 1328385"/>
              <a:gd name="connsiteX2582" fmla="*/ 11208693 w 12183871"/>
              <a:gd name="connsiteY2582" fmla="*/ 493279 h 1328385"/>
              <a:gd name="connsiteX2583" fmla="*/ 11208693 w 12183871"/>
              <a:gd name="connsiteY2583" fmla="*/ 515586 h 1328385"/>
              <a:gd name="connsiteX2584" fmla="*/ 11216821 w 12183871"/>
              <a:gd name="connsiteY2584" fmla="*/ 515586 h 1328385"/>
              <a:gd name="connsiteX2585" fmla="*/ 11216821 w 12183871"/>
              <a:gd name="connsiteY2585" fmla="*/ 541957 h 1328385"/>
              <a:gd name="connsiteX2586" fmla="*/ 11222961 w 12183871"/>
              <a:gd name="connsiteY2586" fmla="*/ 541957 h 1328385"/>
              <a:gd name="connsiteX2587" fmla="*/ 11222961 w 12183871"/>
              <a:gd name="connsiteY2587" fmla="*/ 574469 h 1328385"/>
              <a:gd name="connsiteX2588" fmla="*/ 11235154 w 12183871"/>
              <a:gd name="connsiteY2588" fmla="*/ 574469 h 1328385"/>
              <a:gd name="connsiteX2589" fmla="*/ 11241204 w 12183871"/>
              <a:gd name="connsiteY2589" fmla="*/ 649608 h 1328385"/>
              <a:gd name="connsiteX2590" fmla="*/ 11249333 w 12183871"/>
              <a:gd name="connsiteY2590" fmla="*/ 649608 h 1328385"/>
              <a:gd name="connsiteX2591" fmla="*/ 11253396 w 12183871"/>
              <a:gd name="connsiteY2591" fmla="*/ 671915 h 1328385"/>
              <a:gd name="connsiteX2592" fmla="*/ 11253396 w 12183871"/>
              <a:gd name="connsiteY2592" fmla="*/ 700363 h 1328385"/>
              <a:gd name="connsiteX2593" fmla="*/ 11253396 w 12183871"/>
              <a:gd name="connsiteY2593" fmla="*/ 732875 h 1328385"/>
              <a:gd name="connsiteX2594" fmla="*/ 11257461 w 12183871"/>
              <a:gd name="connsiteY2594" fmla="*/ 759245 h 1328385"/>
              <a:gd name="connsiteX2595" fmla="*/ 11263601 w 12183871"/>
              <a:gd name="connsiteY2595" fmla="*/ 777488 h 1328385"/>
              <a:gd name="connsiteX2596" fmla="*/ 11263601 w 12183871"/>
              <a:gd name="connsiteY2596" fmla="*/ 733326 h 1328385"/>
              <a:gd name="connsiteX2597" fmla="*/ 11263601 w 12183871"/>
              <a:gd name="connsiteY2597" fmla="*/ 686635 h 1328385"/>
              <a:gd name="connsiteX2598" fmla="*/ 11263601 w 12183871"/>
              <a:gd name="connsiteY2598" fmla="*/ 645995 h 1328385"/>
              <a:gd name="connsiteX2599" fmla="*/ 11263601 w 12183871"/>
              <a:gd name="connsiteY2599" fmla="*/ 615560 h 1328385"/>
              <a:gd name="connsiteX2600" fmla="*/ 11267666 w 12183871"/>
              <a:gd name="connsiteY2600" fmla="*/ 615560 h 1328385"/>
              <a:gd name="connsiteX2601" fmla="*/ 11267666 w 12183871"/>
              <a:gd name="connsiteY2601" fmla="*/ 611406 h 1328385"/>
              <a:gd name="connsiteX2602" fmla="*/ 11271730 w 12183871"/>
              <a:gd name="connsiteY2602" fmla="*/ 609419 h 1328385"/>
              <a:gd name="connsiteX2603" fmla="*/ 11275794 w 12183871"/>
              <a:gd name="connsiteY2603" fmla="*/ 601291 h 1328385"/>
              <a:gd name="connsiteX2604" fmla="*/ 11275794 w 12183871"/>
              <a:gd name="connsiteY2604" fmla="*/ 591176 h 1328385"/>
              <a:gd name="connsiteX2605" fmla="*/ 11263601 w 12183871"/>
              <a:gd name="connsiteY2605" fmla="*/ 591176 h 1328385"/>
              <a:gd name="connsiteX2606" fmla="*/ 11263601 w 12183871"/>
              <a:gd name="connsiteY2606" fmla="*/ 550536 h 1328385"/>
              <a:gd name="connsiteX2607" fmla="*/ 11257461 w 12183871"/>
              <a:gd name="connsiteY2607" fmla="*/ 550536 h 1328385"/>
              <a:gd name="connsiteX2608" fmla="*/ 11253396 w 12183871"/>
              <a:gd name="connsiteY2608" fmla="*/ 546472 h 1328385"/>
              <a:gd name="connsiteX2609" fmla="*/ 11253396 w 12183871"/>
              <a:gd name="connsiteY2609" fmla="*/ 538344 h 1328385"/>
              <a:gd name="connsiteX2610" fmla="*/ 11253396 w 12183871"/>
              <a:gd name="connsiteY2610" fmla="*/ 534280 h 1328385"/>
              <a:gd name="connsiteX2611" fmla="*/ 11249333 w 12183871"/>
              <a:gd name="connsiteY2611" fmla="*/ 528230 h 1328385"/>
              <a:gd name="connsiteX2612" fmla="*/ 11249333 w 12183871"/>
              <a:gd name="connsiteY2612" fmla="*/ 516038 h 1328385"/>
              <a:gd name="connsiteX2613" fmla="*/ 11263601 w 12183871"/>
              <a:gd name="connsiteY2613" fmla="*/ 528230 h 1328385"/>
              <a:gd name="connsiteX2614" fmla="*/ 11263601 w 12183871"/>
              <a:gd name="connsiteY2614" fmla="*/ 501859 h 1328385"/>
              <a:gd name="connsiteX2615" fmla="*/ 11289973 w 12183871"/>
              <a:gd name="connsiteY2615" fmla="*/ 509987 h 1328385"/>
              <a:gd name="connsiteX2616" fmla="*/ 11294036 w 12183871"/>
              <a:gd name="connsiteY2616" fmla="*/ 534371 h 1328385"/>
              <a:gd name="connsiteX2617" fmla="*/ 11300178 w 12183871"/>
              <a:gd name="connsiteY2617" fmla="*/ 556678 h 1328385"/>
              <a:gd name="connsiteX2618" fmla="*/ 11304241 w 12183871"/>
              <a:gd name="connsiteY2618" fmla="*/ 574920 h 1328385"/>
              <a:gd name="connsiteX2619" fmla="*/ 11304241 w 12183871"/>
              <a:gd name="connsiteY2619" fmla="*/ 623688 h 1328385"/>
              <a:gd name="connsiteX2620" fmla="*/ 11330613 w 12183871"/>
              <a:gd name="connsiteY2620" fmla="*/ 631816 h 1328385"/>
              <a:gd name="connsiteX2621" fmla="*/ 11330613 w 12183871"/>
              <a:gd name="connsiteY2621" fmla="*/ 637867 h 1328385"/>
              <a:gd name="connsiteX2622" fmla="*/ 11322484 w 12183871"/>
              <a:gd name="connsiteY2622" fmla="*/ 652046 h 1328385"/>
              <a:gd name="connsiteX2623" fmla="*/ 11320407 w 12183871"/>
              <a:gd name="connsiteY2623" fmla="*/ 678417 h 1328385"/>
              <a:gd name="connsiteX2624" fmla="*/ 11320407 w 12183871"/>
              <a:gd name="connsiteY2624" fmla="*/ 708852 h 1328385"/>
              <a:gd name="connsiteX2625" fmla="*/ 11322484 w 12183871"/>
              <a:gd name="connsiteY2625" fmla="*/ 731159 h 1328385"/>
              <a:gd name="connsiteX2626" fmla="*/ 11330613 w 12183871"/>
              <a:gd name="connsiteY2626" fmla="*/ 731159 h 1328385"/>
              <a:gd name="connsiteX2627" fmla="*/ 11344791 w 12183871"/>
              <a:gd name="connsiteY2627" fmla="*/ 940409 h 1328385"/>
              <a:gd name="connsiteX2628" fmla="*/ 11363124 w 12183871"/>
              <a:gd name="connsiteY2628" fmla="*/ 940409 h 1328385"/>
              <a:gd name="connsiteX2629" fmla="*/ 11367189 w 12183871"/>
              <a:gd name="connsiteY2629" fmla="*/ 871321 h 1328385"/>
              <a:gd name="connsiteX2630" fmla="*/ 11371253 w 12183871"/>
              <a:gd name="connsiteY2630" fmla="*/ 794105 h 1328385"/>
              <a:gd name="connsiteX2631" fmla="*/ 11371253 w 12183871"/>
              <a:gd name="connsiteY2631" fmla="*/ 712825 h 1328385"/>
              <a:gd name="connsiteX2632" fmla="*/ 11371253 w 12183871"/>
              <a:gd name="connsiteY2632" fmla="*/ 623417 h 1328385"/>
              <a:gd name="connsiteX2633" fmla="*/ 11363124 w 12183871"/>
              <a:gd name="connsiteY2633" fmla="*/ 623417 h 1328385"/>
              <a:gd name="connsiteX2634" fmla="*/ 11363124 w 12183871"/>
              <a:gd name="connsiteY2634" fmla="*/ 574649 h 1328385"/>
              <a:gd name="connsiteX2635" fmla="*/ 11357074 w 12183871"/>
              <a:gd name="connsiteY2635" fmla="*/ 574649 h 1328385"/>
              <a:gd name="connsiteX2636" fmla="*/ 11344881 w 12183871"/>
              <a:gd name="connsiteY2636" fmla="*/ 515767 h 1328385"/>
              <a:gd name="connsiteX2637" fmla="*/ 11357074 w 12183871"/>
              <a:gd name="connsiteY2637" fmla="*/ 515767 h 1328385"/>
              <a:gd name="connsiteX2638" fmla="*/ 11357074 w 12183871"/>
              <a:gd name="connsiteY2638" fmla="*/ 527959 h 1328385"/>
              <a:gd name="connsiteX2639" fmla="*/ 11367279 w 12183871"/>
              <a:gd name="connsiteY2639" fmla="*/ 542137 h 1328385"/>
              <a:gd name="connsiteX2640" fmla="*/ 11375407 w 12183871"/>
              <a:gd name="connsiteY2640" fmla="*/ 556316 h 1328385"/>
              <a:gd name="connsiteX2641" fmla="*/ 11375407 w 12183871"/>
              <a:gd name="connsiteY2641" fmla="*/ 574559 h 1328385"/>
              <a:gd name="connsiteX2642" fmla="*/ 11379471 w 12183871"/>
              <a:gd name="connsiteY2642" fmla="*/ 600930 h 1328385"/>
              <a:gd name="connsiteX2643" fmla="*/ 11385521 w 12183871"/>
              <a:gd name="connsiteY2643" fmla="*/ 600930 h 1328385"/>
              <a:gd name="connsiteX2644" fmla="*/ 11385521 w 12183871"/>
              <a:gd name="connsiteY2644" fmla="*/ 649698 h 1328385"/>
              <a:gd name="connsiteX2645" fmla="*/ 11397714 w 12183871"/>
              <a:gd name="connsiteY2645" fmla="*/ 649698 h 1328385"/>
              <a:gd name="connsiteX2646" fmla="*/ 11397714 w 12183871"/>
              <a:gd name="connsiteY2646" fmla="*/ 678146 h 1328385"/>
              <a:gd name="connsiteX2647" fmla="*/ 11403855 w 12183871"/>
              <a:gd name="connsiteY2647" fmla="*/ 678146 h 1328385"/>
              <a:gd name="connsiteX2648" fmla="*/ 11407919 w 12183871"/>
              <a:gd name="connsiteY2648" fmla="*/ 708581 h 1328385"/>
              <a:gd name="connsiteX2649" fmla="*/ 11407919 w 12183871"/>
              <a:gd name="connsiteY2649" fmla="*/ 732965 h 1328385"/>
              <a:gd name="connsiteX2650" fmla="*/ 11407919 w 12183871"/>
              <a:gd name="connsiteY2650" fmla="*/ 755272 h 1328385"/>
              <a:gd name="connsiteX2651" fmla="*/ 11420111 w 12183871"/>
              <a:gd name="connsiteY2651" fmla="*/ 777578 h 1328385"/>
              <a:gd name="connsiteX2652" fmla="*/ 11422098 w 12183871"/>
              <a:gd name="connsiteY2652" fmla="*/ 714632 h 1328385"/>
              <a:gd name="connsiteX2653" fmla="*/ 11426161 w 12183871"/>
              <a:gd name="connsiteY2653" fmla="*/ 651685 h 1328385"/>
              <a:gd name="connsiteX2654" fmla="*/ 11430226 w 12183871"/>
              <a:gd name="connsiteY2654" fmla="*/ 590725 h 1328385"/>
              <a:gd name="connsiteX2655" fmla="*/ 11420111 w 12183871"/>
              <a:gd name="connsiteY2655" fmla="*/ 533829 h 1328385"/>
              <a:gd name="connsiteX2656" fmla="*/ 11420111 w 12183871"/>
              <a:gd name="connsiteY2656" fmla="*/ 479010 h 1328385"/>
              <a:gd name="connsiteX2657" fmla="*/ 11411983 w 12183871"/>
              <a:gd name="connsiteY2657" fmla="*/ 479010 h 1328385"/>
              <a:gd name="connsiteX2658" fmla="*/ 11403855 w 12183871"/>
              <a:gd name="connsiteY2658" fmla="*/ 428255 h 1328385"/>
              <a:gd name="connsiteX2659" fmla="*/ 11385521 w 12183871"/>
              <a:gd name="connsiteY2659" fmla="*/ 420127 h 1328385"/>
              <a:gd name="connsiteX2660" fmla="*/ 11363215 w 12183871"/>
              <a:gd name="connsiteY2660" fmla="*/ 379487 h 1328385"/>
              <a:gd name="connsiteX2661" fmla="*/ 11385521 w 12183871"/>
              <a:gd name="connsiteY2661" fmla="*/ 379487 h 1328385"/>
              <a:gd name="connsiteX2662" fmla="*/ 11385521 w 12183871"/>
              <a:gd name="connsiteY2662" fmla="*/ 371359 h 1328385"/>
              <a:gd name="connsiteX2663" fmla="*/ 11367279 w 12183871"/>
              <a:gd name="connsiteY2663" fmla="*/ 349052 h 1328385"/>
              <a:gd name="connsiteX2664" fmla="*/ 11348946 w 12183871"/>
              <a:gd name="connsiteY2664" fmla="*/ 320604 h 1328385"/>
              <a:gd name="connsiteX2665" fmla="*/ 11338831 w 12183871"/>
              <a:gd name="connsiteY2665" fmla="*/ 290170 h 1328385"/>
              <a:gd name="connsiteX2666" fmla="*/ 11363215 w 12183871"/>
              <a:gd name="connsiteY2666" fmla="*/ 290170 h 1328385"/>
              <a:gd name="connsiteX2667" fmla="*/ 11367279 w 12183871"/>
              <a:gd name="connsiteY2667" fmla="*/ 306426 h 1328385"/>
              <a:gd name="connsiteX2668" fmla="*/ 11375407 w 12183871"/>
              <a:gd name="connsiteY2668" fmla="*/ 316540 h 1328385"/>
              <a:gd name="connsiteX2669" fmla="*/ 11381458 w 12183871"/>
              <a:gd name="connsiteY2669" fmla="*/ 326655 h 1328385"/>
              <a:gd name="connsiteX2670" fmla="*/ 11389586 w 12183871"/>
              <a:gd name="connsiteY2670" fmla="*/ 334783 h 1328385"/>
              <a:gd name="connsiteX2671" fmla="*/ 11397714 w 12183871"/>
              <a:gd name="connsiteY2671" fmla="*/ 346975 h 1328385"/>
              <a:gd name="connsiteX2672" fmla="*/ 11397714 w 12183871"/>
              <a:gd name="connsiteY2672" fmla="*/ 365218 h 1328385"/>
              <a:gd name="connsiteX2673" fmla="*/ 11403855 w 12183871"/>
              <a:gd name="connsiteY2673" fmla="*/ 365218 h 1328385"/>
              <a:gd name="connsiteX2674" fmla="*/ 11403855 w 12183871"/>
              <a:gd name="connsiteY2674" fmla="*/ 379397 h 1328385"/>
              <a:gd name="connsiteX2675" fmla="*/ 11420111 w 12183871"/>
              <a:gd name="connsiteY2675" fmla="*/ 387525 h 1328385"/>
              <a:gd name="connsiteX2676" fmla="*/ 11426161 w 12183871"/>
              <a:gd name="connsiteY2676" fmla="*/ 428165 h 1328385"/>
              <a:gd name="connsiteX2677" fmla="*/ 11438354 w 12183871"/>
              <a:gd name="connsiteY2677" fmla="*/ 428165 h 1328385"/>
              <a:gd name="connsiteX2678" fmla="*/ 11444404 w 12183871"/>
              <a:gd name="connsiteY2678" fmla="*/ 460677 h 1328385"/>
              <a:gd name="connsiteX2679" fmla="*/ 11452533 w 12183871"/>
              <a:gd name="connsiteY2679" fmla="*/ 460677 h 1328385"/>
              <a:gd name="connsiteX2680" fmla="*/ 11452533 w 12183871"/>
              <a:gd name="connsiteY2680" fmla="*/ 487048 h 1328385"/>
              <a:gd name="connsiteX2681" fmla="*/ 11460661 w 12183871"/>
              <a:gd name="connsiteY2681" fmla="*/ 487048 h 1328385"/>
              <a:gd name="connsiteX2682" fmla="*/ 11460661 w 12183871"/>
              <a:gd name="connsiteY2682" fmla="*/ 527688 h 1328385"/>
              <a:gd name="connsiteX2683" fmla="*/ 11466801 w 12183871"/>
              <a:gd name="connsiteY2683" fmla="*/ 527688 h 1328385"/>
              <a:gd name="connsiteX2684" fmla="*/ 11485044 w 12183871"/>
              <a:gd name="connsiteY2684" fmla="*/ 631275 h 1328385"/>
              <a:gd name="connsiteX2685" fmla="*/ 11493173 w 12183871"/>
              <a:gd name="connsiteY2685" fmla="*/ 631275 h 1328385"/>
              <a:gd name="connsiteX2686" fmla="*/ 11497236 w 12183871"/>
              <a:gd name="connsiteY2686" fmla="*/ 541867 h 1328385"/>
              <a:gd name="connsiteX2687" fmla="*/ 11503378 w 12183871"/>
              <a:gd name="connsiteY2687" fmla="*/ 452459 h 1328385"/>
              <a:gd name="connsiteX2688" fmla="*/ 11507441 w 12183871"/>
              <a:gd name="connsiteY2688" fmla="*/ 357000 h 1328385"/>
              <a:gd name="connsiteX2689" fmla="*/ 11493173 w 12183871"/>
              <a:gd name="connsiteY2689" fmla="*/ 357000 h 1328385"/>
              <a:gd name="connsiteX2690" fmla="*/ 11485044 w 12183871"/>
              <a:gd name="connsiteY2690" fmla="*/ 316360 h 1328385"/>
              <a:gd name="connsiteX2691" fmla="*/ 11466801 w 12183871"/>
              <a:gd name="connsiteY2691" fmla="*/ 285925 h 1328385"/>
              <a:gd name="connsiteX2692" fmla="*/ 11448469 w 12183871"/>
              <a:gd name="connsiteY2692" fmla="*/ 257477 h 1328385"/>
              <a:gd name="connsiteX2693" fmla="*/ 11430136 w 12183871"/>
              <a:gd name="connsiteY2693" fmla="*/ 227042 h 1328385"/>
              <a:gd name="connsiteX2694" fmla="*/ 11420021 w 12183871"/>
              <a:gd name="connsiteY2694" fmla="*/ 190466 h 1328385"/>
              <a:gd name="connsiteX2695" fmla="*/ 11438354 w 12183871"/>
              <a:gd name="connsiteY2695" fmla="*/ 190466 h 1328385"/>
              <a:gd name="connsiteX2696" fmla="*/ 11444404 w 12183871"/>
              <a:gd name="connsiteY2696" fmla="*/ 216837 h 1328385"/>
              <a:gd name="connsiteX2697" fmla="*/ 11460661 w 12183871"/>
              <a:gd name="connsiteY2697" fmla="*/ 224965 h 1328385"/>
              <a:gd name="connsiteX2698" fmla="*/ 11485044 w 12183871"/>
              <a:gd name="connsiteY2698" fmla="*/ 271656 h 1328385"/>
              <a:gd name="connsiteX2699" fmla="*/ 11501301 w 12183871"/>
              <a:gd name="connsiteY2699" fmla="*/ 324488 h 1328385"/>
              <a:gd name="connsiteX2700" fmla="*/ 11507441 w 12183871"/>
              <a:gd name="connsiteY2700" fmla="*/ 324488 h 1328385"/>
              <a:gd name="connsiteX2701" fmla="*/ 11507441 w 12183871"/>
              <a:gd name="connsiteY2701" fmla="*/ 176739 h 1328385"/>
              <a:gd name="connsiteX2702" fmla="*/ 11519634 w 12183871"/>
              <a:gd name="connsiteY2702" fmla="*/ 176739 h 1328385"/>
              <a:gd name="connsiteX2703" fmla="*/ 11519634 w 12183871"/>
              <a:gd name="connsiteY2703" fmla="*/ 109728 h 1328385"/>
              <a:gd name="connsiteX2704" fmla="*/ 11525684 w 12183871"/>
              <a:gd name="connsiteY2704" fmla="*/ 109728 h 1328385"/>
              <a:gd name="connsiteX2705" fmla="*/ 11529749 w 12183871"/>
              <a:gd name="connsiteY2705" fmla="*/ 103677 h 1328385"/>
              <a:gd name="connsiteX2706" fmla="*/ 11529749 w 12183871"/>
              <a:gd name="connsiteY2706" fmla="*/ 95549 h 1328385"/>
              <a:gd name="connsiteX2707" fmla="*/ 11529749 w 12183871"/>
              <a:gd name="connsiteY2707" fmla="*/ 87421 h 1328385"/>
              <a:gd name="connsiteX2708" fmla="*/ 11533813 w 12183871"/>
              <a:gd name="connsiteY2708" fmla="*/ 81370 h 1328385"/>
              <a:gd name="connsiteX2709" fmla="*/ 11537876 w 12183871"/>
              <a:gd name="connsiteY2709" fmla="*/ 81370 h 1328385"/>
              <a:gd name="connsiteX2710" fmla="*/ 11537876 w 12183871"/>
              <a:gd name="connsiteY2710" fmla="*/ 83357 h 1328385"/>
              <a:gd name="connsiteX2711" fmla="*/ 11537876 w 12183871"/>
              <a:gd name="connsiteY2711" fmla="*/ 83357 h 1328385"/>
              <a:gd name="connsiteX2712" fmla="*/ 11537876 w 12183871"/>
              <a:gd name="connsiteY2712" fmla="*/ 83357 h 1328385"/>
              <a:gd name="connsiteX2713" fmla="*/ 11541941 w 12183871"/>
              <a:gd name="connsiteY2713" fmla="*/ 83357 h 1328385"/>
              <a:gd name="connsiteX2714" fmla="*/ 11541941 w 12183871"/>
              <a:gd name="connsiteY2714" fmla="*/ 87421 h 1328385"/>
              <a:gd name="connsiteX2715" fmla="*/ 11548081 w 12183871"/>
              <a:gd name="connsiteY2715" fmla="*/ 87421 h 1328385"/>
              <a:gd name="connsiteX2716" fmla="*/ 11541941 w 12183871"/>
              <a:gd name="connsiteY2716" fmla="*/ 176829 h 1328385"/>
              <a:gd name="connsiteX2717" fmla="*/ 11533813 w 12183871"/>
              <a:gd name="connsiteY2717" fmla="*/ 176829 h 1328385"/>
              <a:gd name="connsiteX2718" fmla="*/ 11541941 w 12183871"/>
              <a:gd name="connsiteY2718" fmla="*/ 217469 h 1328385"/>
              <a:gd name="connsiteX2719" fmla="*/ 11556119 w 12183871"/>
              <a:gd name="connsiteY2719" fmla="*/ 225597 h 1328385"/>
              <a:gd name="connsiteX2720" fmla="*/ 11564247 w 12183871"/>
              <a:gd name="connsiteY2720" fmla="*/ 231648 h 1328385"/>
              <a:gd name="connsiteX2721" fmla="*/ 11574453 w 12183871"/>
              <a:gd name="connsiteY2721" fmla="*/ 239776 h 1328385"/>
              <a:gd name="connsiteX2722" fmla="*/ 11584567 w 12183871"/>
              <a:gd name="connsiteY2722" fmla="*/ 245827 h 1328385"/>
              <a:gd name="connsiteX2723" fmla="*/ 11600824 w 12183871"/>
              <a:gd name="connsiteY2723" fmla="*/ 249891 h 1328385"/>
              <a:gd name="connsiteX2724" fmla="*/ 11600824 w 12183871"/>
              <a:gd name="connsiteY2724" fmla="*/ 243840 h 1328385"/>
              <a:gd name="connsiteX2725" fmla="*/ 11623130 w 12183871"/>
              <a:gd name="connsiteY2725" fmla="*/ 225597 h 1328385"/>
              <a:gd name="connsiteX2726" fmla="*/ 11623130 w 12183871"/>
              <a:gd name="connsiteY2726" fmla="*/ 191098 h 1328385"/>
              <a:gd name="connsiteX2727" fmla="*/ 11647514 w 12183871"/>
              <a:gd name="connsiteY2727" fmla="*/ 191098 h 1328385"/>
              <a:gd name="connsiteX2728" fmla="*/ 11647514 w 12183871"/>
              <a:gd name="connsiteY2728" fmla="*/ 209341 h 1328385"/>
              <a:gd name="connsiteX2729" fmla="*/ 11641373 w 12183871"/>
              <a:gd name="connsiteY2729" fmla="*/ 209341 h 1328385"/>
              <a:gd name="connsiteX2730" fmla="*/ 11641373 w 12183871"/>
              <a:gd name="connsiteY2730" fmla="*/ 217469 h 1328385"/>
              <a:gd name="connsiteX2731" fmla="*/ 11647514 w 12183871"/>
              <a:gd name="connsiteY2731" fmla="*/ 217469 h 1328385"/>
              <a:gd name="connsiteX2732" fmla="*/ 11645437 w 12183871"/>
              <a:gd name="connsiteY2732" fmla="*/ 221533 h 1328385"/>
              <a:gd name="connsiteX2733" fmla="*/ 11645437 w 12183871"/>
              <a:gd name="connsiteY2733" fmla="*/ 221533 h 1328385"/>
              <a:gd name="connsiteX2734" fmla="*/ 11645437 w 12183871"/>
              <a:gd name="connsiteY2734" fmla="*/ 221533 h 1328385"/>
              <a:gd name="connsiteX2735" fmla="*/ 11641373 w 12183871"/>
              <a:gd name="connsiteY2735" fmla="*/ 221533 h 1328385"/>
              <a:gd name="connsiteX2736" fmla="*/ 11641373 w 12183871"/>
              <a:gd name="connsiteY2736" fmla="*/ 225597 h 1328385"/>
              <a:gd name="connsiteX2737" fmla="*/ 11641373 w 12183871"/>
              <a:gd name="connsiteY2737" fmla="*/ 284480 h 1328385"/>
              <a:gd name="connsiteX2738" fmla="*/ 11629182 w 12183871"/>
              <a:gd name="connsiteY2738" fmla="*/ 284480 h 1328385"/>
              <a:gd name="connsiteX2739" fmla="*/ 11641373 w 12183871"/>
              <a:gd name="connsiteY2739" fmla="*/ 306787 h 1328385"/>
              <a:gd name="connsiteX2740" fmla="*/ 11629182 w 12183871"/>
              <a:gd name="connsiteY2740" fmla="*/ 306787 h 1328385"/>
              <a:gd name="connsiteX2741" fmla="*/ 11629182 w 12183871"/>
              <a:gd name="connsiteY2741" fmla="*/ 312838 h 1328385"/>
              <a:gd name="connsiteX2742" fmla="*/ 11641373 w 12183871"/>
              <a:gd name="connsiteY2742" fmla="*/ 312838 h 1328385"/>
              <a:gd name="connsiteX2743" fmla="*/ 11641373 w 12183871"/>
              <a:gd name="connsiteY2743" fmla="*/ 331080 h 1328385"/>
              <a:gd name="connsiteX2744" fmla="*/ 11655642 w 12183871"/>
              <a:gd name="connsiteY2744" fmla="*/ 339208 h 1328385"/>
              <a:gd name="connsiteX2745" fmla="*/ 11682013 w 12183871"/>
              <a:gd name="connsiteY2745" fmla="*/ 412360 h 1328385"/>
              <a:gd name="connsiteX2746" fmla="*/ 11688154 w 12183871"/>
              <a:gd name="connsiteY2746" fmla="*/ 412360 h 1328385"/>
              <a:gd name="connsiteX2747" fmla="*/ 11692219 w 12183871"/>
              <a:gd name="connsiteY2747" fmla="*/ 357542 h 1328385"/>
              <a:gd name="connsiteX2748" fmla="*/ 11700347 w 12183871"/>
              <a:gd name="connsiteY2748" fmla="*/ 308774 h 1328385"/>
              <a:gd name="connsiteX2749" fmla="*/ 11710551 w 12183871"/>
              <a:gd name="connsiteY2749" fmla="*/ 266147 h 1328385"/>
              <a:gd name="connsiteX2750" fmla="*/ 11722744 w 12183871"/>
              <a:gd name="connsiteY2750" fmla="*/ 217379 h 1328385"/>
              <a:gd name="connsiteX2751" fmla="*/ 11745050 w 12183871"/>
              <a:gd name="connsiteY2751" fmla="*/ 209251 h 1328385"/>
              <a:gd name="connsiteX2752" fmla="*/ 11745050 w 12183871"/>
              <a:gd name="connsiteY2752" fmla="*/ 191008 h 1328385"/>
              <a:gd name="connsiteX2753" fmla="*/ 11769434 w 12183871"/>
              <a:gd name="connsiteY2753" fmla="*/ 203200 h 1328385"/>
              <a:gd name="connsiteX2754" fmla="*/ 11763384 w 12183871"/>
              <a:gd name="connsiteY2754" fmla="*/ 249891 h 1328385"/>
              <a:gd name="connsiteX2755" fmla="*/ 11751191 w 12183871"/>
              <a:gd name="connsiteY2755" fmla="*/ 249891 h 1328385"/>
              <a:gd name="connsiteX2756" fmla="*/ 11751191 w 12183871"/>
              <a:gd name="connsiteY2756" fmla="*/ 325030 h 1328385"/>
              <a:gd name="connsiteX2757" fmla="*/ 11745050 w 12183871"/>
              <a:gd name="connsiteY2757" fmla="*/ 325030 h 1328385"/>
              <a:gd name="connsiteX2758" fmla="*/ 11736922 w 12183871"/>
              <a:gd name="connsiteY2758" fmla="*/ 420488 h 1328385"/>
              <a:gd name="connsiteX2759" fmla="*/ 11728794 w 12183871"/>
              <a:gd name="connsiteY2759" fmla="*/ 420488 h 1328385"/>
              <a:gd name="connsiteX2760" fmla="*/ 11728794 w 12183871"/>
              <a:gd name="connsiteY2760" fmla="*/ 493640 h 1328385"/>
              <a:gd name="connsiteX2761" fmla="*/ 11722744 w 12183871"/>
              <a:gd name="connsiteY2761" fmla="*/ 493640 h 1328385"/>
              <a:gd name="connsiteX2762" fmla="*/ 11728794 w 12183871"/>
              <a:gd name="connsiteY2762" fmla="*/ 609419 h 1328385"/>
              <a:gd name="connsiteX2763" fmla="*/ 11736922 w 12183871"/>
              <a:gd name="connsiteY2763" fmla="*/ 609419 h 1328385"/>
              <a:gd name="connsiteX2764" fmla="*/ 11740987 w 12183871"/>
              <a:gd name="connsiteY2764" fmla="*/ 633803 h 1328385"/>
              <a:gd name="connsiteX2765" fmla="*/ 11740987 w 12183871"/>
              <a:gd name="connsiteY2765" fmla="*/ 656110 h 1328385"/>
              <a:gd name="connsiteX2766" fmla="*/ 11740987 w 12183871"/>
              <a:gd name="connsiteY2766" fmla="*/ 678417 h 1328385"/>
              <a:gd name="connsiteX2767" fmla="*/ 11751191 w 12183871"/>
              <a:gd name="connsiteY2767" fmla="*/ 696660 h 1328385"/>
              <a:gd name="connsiteX2768" fmla="*/ 11747127 w 12183871"/>
              <a:gd name="connsiteY2768" fmla="*/ 637777 h 1328385"/>
              <a:gd name="connsiteX2769" fmla="*/ 11736922 w 12183871"/>
              <a:gd name="connsiteY2769" fmla="*/ 582958 h 1328385"/>
              <a:gd name="connsiteX2770" fmla="*/ 11728794 w 12183871"/>
              <a:gd name="connsiteY2770" fmla="*/ 528139 h 1328385"/>
              <a:gd name="connsiteX2771" fmla="*/ 11732859 w 12183871"/>
              <a:gd name="connsiteY2771" fmla="*/ 528139 h 1328385"/>
              <a:gd name="connsiteX2772" fmla="*/ 11732859 w 12183871"/>
              <a:gd name="connsiteY2772" fmla="*/ 530126 h 1328385"/>
              <a:gd name="connsiteX2773" fmla="*/ 11732859 w 12183871"/>
              <a:gd name="connsiteY2773" fmla="*/ 530126 h 1328385"/>
              <a:gd name="connsiteX2774" fmla="*/ 11732859 w 12183871"/>
              <a:gd name="connsiteY2774" fmla="*/ 530126 h 1328385"/>
              <a:gd name="connsiteX2775" fmla="*/ 11732859 w 12183871"/>
              <a:gd name="connsiteY2775" fmla="*/ 530126 h 1328385"/>
              <a:gd name="connsiteX2776" fmla="*/ 11736922 w 12183871"/>
              <a:gd name="connsiteY2776" fmla="*/ 534190 h 1328385"/>
              <a:gd name="connsiteX2777" fmla="*/ 11763384 w 12183871"/>
              <a:gd name="connsiteY2777" fmla="*/ 528139 h 1328385"/>
              <a:gd name="connsiteX2778" fmla="*/ 11763384 w 12183871"/>
              <a:gd name="connsiteY2778" fmla="*/ 534190 h 1328385"/>
              <a:gd name="connsiteX2779" fmla="*/ 11773499 w 12183871"/>
              <a:gd name="connsiteY2779" fmla="*/ 560561 h 1328385"/>
              <a:gd name="connsiteX2780" fmla="*/ 11785690 w 12183871"/>
              <a:gd name="connsiteY2780" fmla="*/ 593073 h 1328385"/>
              <a:gd name="connsiteX2781" fmla="*/ 11795896 w 12183871"/>
              <a:gd name="connsiteY2781" fmla="*/ 631636 h 1328385"/>
              <a:gd name="connsiteX2782" fmla="*/ 11804024 w 12183871"/>
              <a:gd name="connsiteY2782" fmla="*/ 664148 h 1328385"/>
              <a:gd name="connsiteX2783" fmla="*/ 11804024 w 12183871"/>
              <a:gd name="connsiteY2783" fmla="*/ 712916 h 1328385"/>
              <a:gd name="connsiteX2784" fmla="*/ 11810074 w 12183871"/>
              <a:gd name="connsiteY2784" fmla="*/ 712916 h 1328385"/>
              <a:gd name="connsiteX2785" fmla="*/ 11810074 w 12183871"/>
              <a:gd name="connsiteY2785" fmla="*/ 627662 h 1328385"/>
              <a:gd name="connsiteX2786" fmla="*/ 11818202 w 12183871"/>
              <a:gd name="connsiteY2786" fmla="*/ 542318 h 1328385"/>
              <a:gd name="connsiteX2787" fmla="*/ 11832382 w 12183871"/>
              <a:gd name="connsiteY2787" fmla="*/ 456974 h 1328385"/>
              <a:gd name="connsiteX2788" fmla="*/ 11850714 w 12183871"/>
              <a:gd name="connsiteY2788" fmla="*/ 387886 h 1328385"/>
              <a:gd name="connsiteX2789" fmla="*/ 11866970 w 12183871"/>
              <a:gd name="connsiteY2789" fmla="*/ 284299 h 1328385"/>
              <a:gd name="connsiteX2790" fmla="*/ 11873022 w 12183871"/>
              <a:gd name="connsiteY2790" fmla="*/ 284299 h 1328385"/>
              <a:gd name="connsiteX2791" fmla="*/ 11877085 w 12183871"/>
              <a:gd name="connsiteY2791" fmla="*/ 280235 h 1328385"/>
              <a:gd name="connsiteX2792" fmla="*/ 11881149 w 12183871"/>
              <a:gd name="connsiteY2792" fmla="*/ 276171 h 1328385"/>
              <a:gd name="connsiteX2793" fmla="*/ 11881149 w 12183871"/>
              <a:gd name="connsiteY2793" fmla="*/ 276171 h 1328385"/>
              <a:gd name="connsiteX2794" fmla="*/ 11881149 w 12183871"/>
              <a:gd name="connsiteY2794" fmla="*/ 276171 h 1328385"/>
              <a:gd name="connsiteX2795" fmla="*/ 11885213 w 12183871"/>
              <a:gd name="connsiteY2795" fmla="*/ 276171 h 1328385"/>
              <a:gd name="connsiteX2796" fmla="*/ 11891264 w 12183871"/>
              <a:gd name="connsiteY2796" fmla="*/ 276171 h 1328385"/>
              <a:gd name="connsiteX2797" fmla="*/ 11889277 w 12183871"/>
              <a:gd name="connsiteY2797" fmla="*/ 326926 h 1328385"/>
              <a:gd name="connsiteX2798" fmla="*/ 11889277 w 12183871"/>
              <a:gd name="connsiteY2798" fmla="*/ 389873 h 1328385"/>
              <a:gd name="connsiteX2799" fmla="*/ 11885213 w 12183871"/>
              <a:gd name="connsiteY2799" fmla="*/ 452820 h 1328385"/>
              <a:gd name="connsiteX2800" fmla="*/ 11881149 w 12183871"/>
              <a:gd name="connsiteY2800" fmla="*/ 497524 h 1328385"/>
              <a:gd name="connsiteX2801" fmla="*/ 11881149 w 12183871"/>
              <a:gd name="connsiteY2801" fmla="*/ 552343 h 1328385"/>
              <a:gd name="connsiteX2802" fmla="*/ 11889277 w 12183871"/>
              <a:gd name="connsiteY2802" fmla="*/ 615289 h 1328385"/>
              <a:gd name="connsiteX2803" fmla="*/ 11899482 w 12183871"/>
              <a:gd name="connsiteY2803" fmla="*/ 678236 h 1328385"/>
              <a:gd name="connsiteX2804" fmla="*/ 11909597 w 12183871"/>
              <a:gd name="connsiteY2804" fmla="*/ 737119 h 1328385"/>
              <a:gd name="connsiteX2805" fmla="*/ 11925853 w 12183871"/>
              <a:gd name="connsiteY2805" fmla="*/ 785887 h 1328385"/>
              <a:gd name="connsiteX2806" fmla="*/ 11929917 w 12183871"/>
              <a:gd name="connsiteY2806" fmla="*/ 814335 h 1328385"/>
              <a:gd name="connsiteX2807" fmla="*/ 11929917 w 12183871"/>
              <a:gd name="connsiteY2807" fmla="*/ 852898 h 1328385"/>
              <a:gd name="connsiteX2808" fmla="*/ 11929917 w 12183871"/>
              <a:gd name="connsiteY2808" fmla="*/ 885410 h 1328385"/>
              <a:gd name="connsiteX2809" fmla="*/ 11929917 w 12183871"/>
              <a:gd name="connsiteY2809" fmla="*/ 917922 h 1328385"/>
              <a:gd name="connsiteX2810" fmla="*/ 11940122 w 12183871"/>
              <a:gd name="connsiteY2810" fmla="*/ 940229 h 1328385"/>
              <a:gd name="connsiteX2811" fmla="*/ 11954391 w 12183871"/>
              <a:gd name="connsiteY2811" fmla="*/ 704607 h 1328385"/>
              <a:gd name="connsiteX2812" fmla="*/ 11948250 w 12183871"/>
              <a:gd name="connsiteY2812" fmla="*/ 704607 h 1328385"/>
              <a:gd name="connsiteX2813" fmla="*/ 11948250 w 12183871"/>
              <a:gd name="connsiteY2813" fmla="*/ 609419 h 1328385"/>
              <a:gd name="connsiteX2814" fmla="*/ 11931994 w 12183871"/>
              <a:gd name="connsiteY2814" fmla="*/ 568779 h 1328385"/>
              <a:gd name="connsiteX2815" fmla="*/ 11925853 w 12183871"/>
              <a:gd name="connsiteY2815" fmla="*/ 528139 h 1328385"/>
              <a:gd name="connsiteX2816" fmla="*/ 11948250 w 12183871"/>
              <a:gd name="connsiteY2816" fmla="*/ 534190 h 1328385"/>
              <a:gd name="connsiteX2817" fmla="*/ 11950237 w 12183871"/>
              <a:gd name="connsiteY2817" fmla="*/ 556497 h 1328385"/>
              <a:gd name="connsiteX2818" fmla="*/ 11962429 w 12183871"/>
              <a:gd name="connsiteY2818" fmla="*/ 586932 h 1328385"/>
              <a:gd name="connsiteX2819" fmla="*/ 11970557 w 12183871"/>
              <a:gd name="connsiteY2819" fmla="*/ 619444 h 1328385"/>
              <a:gd name="connsiteX2820" fmla="*/ 11980672 w 12183871"/>
              <a:gd name="connsiteY2820" fmla="*/ 649879 h 1328385"/>
              <a:gd name="connsiteX2821" fmla="*/ 11988800 w 12183871"/>
              <a:gd name="connsiteY2821" fmla="*/ 664057 h 1328385"/>
              <a:gd name="connsiteX2822" fmla="*/ 11988800 w 12183871"/>
              <a:gd name="connsiteY2822" fmla="*/ 649879 h 1328385"/>
              <a:gd name="connsiteX2823" fmla="*/ 11994942 w 12183871"/>
              <a:gd name="connsiteY2823" fmla="*/ 631636 h 1328385"/>
              <a:gd name="connsiteX2824" fmla="*/ 11999005 w 12183871"/>
              <a:gd name="connsiteY2824" fmla="*/ 601201 h 1328385"/>
              <a:gd name="connsiteX2825" fmla="*/ 11999005 w 12183871"/>
              <a:gd name="connsiteY2825" fmla="*/ 560561 h 1328385"/>
              <a:gd name="connsiteX2826" fmla="*/ 11999005 w 12183871"/>
              <a:gd name="connsiteY2826" fmla="*/ 528049 h 1328385"/>
              <a:gd name="connsiteX2827" fmla="*/ 11994942 w 12183871"/>
              <a:gd name="connsiteY2827" fmla="*/ 501678 h 1328385"/>
              <a:gd name="connsiteX2828" fmla="*/ 11988800 w 12183871"/>
              <a:gd name="connsiteY2828" fmla="*/ 501678 h 1328385"/>
              <a:gd name="connsiteX2829" fmla="*/ 11988800 w 12183871"/>
              <a:gd name="connsiteY2829" fmla="*/ 371720 h 1328385"/>
              <a:gd name="connsiteX2830" fmla="*/ 11980672 w 12183871"/>
              <a:gd name="connsiteY2830" fmla="*/ 371720 h 1328385"/>
              <a:gd name="connsiteX2831" fmla="*/ 11980672 w 12183871"/>
              <a:gd name="connsiteY2831" fmla="*/ 325030 h 1328385"/>
              <a:gd name="connsiteX2832" fmla="*/ 11972544 w 12183871"/>
              <a:gd name="connsiteY2832" fmla="*/ 325030 h 1328385"/>
              <a:gd name="connsiteX2833" fmla="*/ 11972544 w 12183871"/>
              <a:gd name="connsiteY2833" fmla="*/ 276262 h 1328385"/>
              <a:gd name="connsiteX2834" fmla="*/ 11966493 w 12183871"/>
              <a:gd name="connsiteY2834" fmla="*/ 276262 h 1328385"/>
              <a:gd name="connsiteX2835" fmla="*/ 11966493 w 12183871"/>
              <a:gd name="connsiteY2835" fmla="*/ 231558 h 1328385"/>
              <a:gd name="connsiteX2836" fmla="*/ 11954302 w 12183871"/>
              <a:gd name="connsiteY2836" fmla="*/ 231558 h 1328385"/>
              <a:gd name="connsiteX2837" fmla="*/ 11954302 w 12183871"/>
              <a:gd name="connsiteY2837" fmla="*/ 176739 h 1328385"/>
              <a:gd name="connsiteX2838" fmla="*/ 11948160 w 12183871"/>
              <a:gd name="connsiteY2838" fmla="*/ 176739 h 1328385"/>
              <a:gd name="connsiteX2839" fmla="*/ 11940032 w 12183871"/>
              <a:gd name="connsiteY2839" fmla="*/ 127971 h 1328385"/>
              <a:gd name="connsiteX2840" fmla="*/ 11966403 w 12183871"/>
              <a:gd name="connsiteY2840" fmla="*/ 136099 h 1328385"/>
              <a:gd name="connsiteX2841" fmla="*/ 12021221 w 12183871"/>
              <a:gd name="connsiteY2841" fmla="*/ 434667 h 1328385"/>
              <a:gd name="connsiteX2842" fmla="*/ 12025286 w 12183871"/>
              <a:gd name="connsiteY2842" fmla="*/ 461038 h 1328385"/>
              <a:gd name="connsiteX2843" fmla="*/ 12021221 w 12183871"/>
              <a:gd name="connsiteY2843" fmla="*/ 483345 h 1328385"/>
              <a:gd name="connsiteX2844" fmla="*/ 12021221 w 12183871"/>
              <a:gd name="connsiteY2844" fmla="*/ 501588 h 1328385"/>
              <a:gd name="connsiteX2845" fmla="*/ 12029350 w 12183871"/>
              <a:gd name="connsiteY2845" fmla="*/ 515767 h 1328385"/>
              <a:gd name="connsiteX2846" fmla="*/ 12053733 w 12183871"/>
              <a:gd name="connsiteY2846" fmla="*/ 330900 h 1328385"/>
              <a:gd name="connsiteX2847" fmla="*/ 12072067 w 12183871"/>
              <a:gd name="connsiteY2847" fmla="*/ 265876 h 1328385"/>
              <a:gd name="connsiteX2848" fmla="*/ 12088323 w 12183871"/>
              <a:gd name="connsiteY2848" fmla="*/ 190737 h 1328385"/>
              <a:gd name="connsiteX2849" fmla="*/ 12110720 w 12183871"/>
              <a:gd name="connsiteY2849" fmla="*/ 202929 h 1328385"/>
              <a:gd name="connsiteX2850" fmla="*/ 12106656 w 12183871"/>
              <a:gd name="connsiteY2850" fmla="*/ 221172 h 1328385"/>
              <a:gd name="connsiteX2851" fmla="*/ 12094464 w 12183871"/>
              <a:gd name="connsiteY2851" fmla="*/ 249620 h 1328385"/>
              <a:gd name="connsiteX2852" fmla="*/ 12088323 w 12183871"/>
              <a:gd name="connsiteY2852" fmla="*/ 286196 h 1328385"/>
              <a:gd name="connsiteX2853" fmla="*/ 12080195 w 12183871"/>
              <a:gd name="connsiteY2853" fmla="*/ 324759 h 1328385"/>
              <a:gd name="connsiteX2854" fmla="*/ 12076131 w 12183871"/>
              <a:gd name="connsiteY2854" fmla="*/ 361335 h 1328385"/>
              <a:gd name="connsiteX2855" fmla="*/ 12072067 w 12183871"/>
              <a:gd name="connsiteY2855" fmla="*/ 387706 h 1328385"/>
              <a:gd name="connsiteX2856" fmla="*/ 12076131 w 12183871"/>
              <a:gd name="connsiteY2856" fmla="*/ 405948 h 1328385"/>
              <a:gd name="connsiteX2857" fmla="*/ 12080195 w 12183871"/>
              <a:gd name="connsiteY2857" fmla="*/ 387706 h 1328385"/>
              <a:gd name="connsiteX2858" fmla="*/ 12080195 w 12183871"/>
              <a:gd name="connsiteY2858" fmla="*/ 375514 h 1328385"/>
              <a:gd name="connsiteX2859" fmla="*/ 12084258 w 12183871"/>
              <a:gd name="connsiteY2859" fmla="*/ 365399 h 1328385"/>
              <a:gd name="connsiteX2860" fmla="*/ 12092387 w 12183871"/>
              <a:gd name="connsiteY2860" fmla="*/ 357271 h 1328385"/>
              <a:gd name="connsiteX2861" fmla="*/ 12098528 w 12183871"/>
              <a:gd name="connsiteY2861" fmla="*/ 349143 h 1328385"/>
              <a:gd name="connsiteX2862" fmla="*/ 12110720 w 12183871"/>
              <a:gd name="connsiteY2862" fmla="*/ 347156 h 1328385"/>
              <a:gd name="connsiteX2863" fmla="*/ 12110720 w 12183871"/>
              <a:gd name="connsiteY2863" fmla="*/ 428436 h 1328385"/>
              <a:gd name="connsiteX2864" fmla="*/ 12116771 w 12183871"/>
              <a:gd name="connsiteY2864" fmla="*/ 428436 h 1328385"/>
              <a:gd name="connsiteX2865" fmla="*/ 12116771 w 12183871"/>
              <a:gd name="connsiteY2865" fmla="*/ 412180 h 1328385"/>
              <a:gd name="connsiteX2866" fmla="*/ 12143141 w 12183871"/>
              <a:gd name="connsiteY2866" fmla="*/ 389873 h 1328385"/>
              <a:gd name="connsiteX2867" fmla="*/ 12161384 w 12183871"/>
              <a:gd name="connsiteY2867" fmla="*/ 361425 h 1328385"/>
              <a:gd name="connsiteX2868" fmla="*/ 12183691 w 12183871"/>
              <a:gd name="connsiteY2868" fmla="*/ 339118 h 1328385"/>
              <a:gd name="connsiteX2869" fmla="*/ 12183691 w 12183871"/>
              <a:gd name="connsiteY2869" fmla="*/ 371630 h 1328385"/>
              <a:gd name="connsiteX2870" fmla="*/ 12161384 w 12183871"/>
              <a:gd name="connsiteY2870" fmla="*/ 393937 h 1328385"/>
              <a:gd name="connsiteX2871" fmla="*/ 12147206 w 12183871"/>
              <a:gd name="connsiteY2871" fmla="*/ 424372 h 1328385"/>
              <a:gd name="connsiteX2872" fmla="*/ 12128963 w 12183871"/>
              <a:gd name="connsiteY2872" fmla="*/ 452820 h 1328385"/>
              <a:gd name="connsiteX2873" fmla="*/ 12110720 w 12183871"/>
              <a:gd name="connsiteY2873" fmla="*/ 479191 h 1328385"/>
              <a:gd name="connsiteX2874" fmla="*/ 12151360 w 12183871"/>
              <a:gd name="connsiteY2874" fmla="*/ 623417 h 1328385"/>
              <a:gd name="connsiteX2875" fmla="*/ 12157411 w 12183871"/>
              <a:gd name="connsiteY2875" fmla="*/ 623417 h 1328385"/>
              <a:gd name="connsiteX2876" fmla="*/ 12161475 w 12183871"/>
              <a:gd name="connsiteY2876" fmla="*/ 592983 h 1328385"/>
              <a:gd name="connsiteX2877" fmla="*/ 12169603 w 12183871"/>
              <a:gd name="connsiteY2877" fmla="*/ 574740 h 1328385"/>
              <a:gd name="connsiteX2878" fmla="*/ 12175744 w 12183871"/>
              <a:gd name="connsiteY2878" fmla="*/ 556497 h 1328385"/>
              <a:gd name="connsiteX2879" fmla="*/ 12175744 w 12183871"/>
              <a:gd name="connsiteY2879" fmla="*/ 515857 h 1328385"/>
              <a:gd name="connsiteX2880" fmla="*/ 12183872 w 12183871"/>
              <a:gd name="connsiteY2880" fmla="*/ 515857 h 1328385"/>
              <a:gd name="connsiteX2881" fmla="*/ 12183872 w 12183871"/>
              <a:gd name="connsiteY2881" fmla="*/ 1328386 h 1328385"/>
              <a:gd name="connsiteX2882" fmla="*/ 0 w 12183871"/>
              <a:gd name="connsiteY2882" fmla="*/ 1328386 h 1328385"/>
              <a:gd name="connsiteX2883" fmla="*/ 0 w 12183871"/>
              <a:gd name="connsiteY2883" fmla="*/ 501678 h 1328385"/>
              <a:gd name="connsiteX2884" fmla="*/ 4064 w 12183871"/>
              <a:gd name="connsiteY2884" fmla="*/ 501678 h 1328385"/>
              <a:gd name="connsiteX2885" fmla="*/ 4064 w 12183871"/>
              <a:gd name="connsiteY2885" fmla="*/ 515857 h 1328385"/>
              <a:gd name="connsiteX2886" fmla="*/ 10115 w 12183871"/>
              <a:gd name="connsiteY2886" fmla="*/ 515857 h 1328385"/>
              <a:gd name="connsiteX2887" fmla="*/ 10115 w 12183871"/>
              <a:gd name="connsiteY2887" fmla="*/ 550356 h 1328385"/>
              <a:gd name="connsiteX2888" fmla="*/ 22307 w 12183871"/>
              <a:gd name="connsiteY2888" fmla="*/ 550356 h 1328385"/>
              <a:gd name="connsiteX2889" fmla="*/ 28358 w 12183871"/>
              <a:gd name="connsiteY2889" fmla="*/ 623508 h 1328385"/>
              <a:gd name="connsiteX2890" fmla="*/ 50665 w 12183871"/>
              <a:gd name="connsiteY2890" fmla="*/ 623508 h 1328385"/>
              <a:gd name="connsiteX2891" fmla="*/ 50665 w 12183871"/>
              <a:gd name="connsiteY2891" fmla="*/ 656020 h 1328385"/>
              <a:gd name="connsiteX2892" fmla="*/ 62857 w 12183871"/>
              <a:gd name="connsiteY2892" fmla="*/ 656020 h 1328385"/>
              <a:gd name="connsiteX2893" fmla="*/ 62857 w 12183871"/>
              <a:gd name="connsiteY2893" fmla="*/ 818489 h 1328385"/>
              <a:gd name="connsiteX2894" fmla="*/ 68907 w 12183871"/>
              <a:gd name="connsiteY2894" fmla="*/ 818489 h 1328385"/>
              <a:gd name="connsiteX2895" fmla="*/ 68907 w 12183871"/>
              <a:gd name="connsiteY2895" fmla="*/ 881436 h 1328385"/>
              <a:gd name="connsiteX2896" fmla="*/ 77035 w 12183871"/>
              <a:gd name="connsiteY2896" fmla="*/ 881436 h 1328385"/>
              <a:gd name="connsiteX2897" fmla="*/ 85163 w 12183871"/>
              <a:gd name="connsiteY2897" fmla="*/ 609239 h 1328385"/>
              <a:gd name="connsiteX2898" fmla="*/ 77035 w 12183871"/>
              <a:gd name="connsiteY2898" fmla="*/ 574740 h 1328385"/>
              <a:gd name="connsiteX2899" fmla="*/ 67011 w 12183871"/>
              <a:gd name="connsiteY2899" fmla="*/ 546382 h 1328385"/>
              <a:gd name="connsiteX2900" fmla="*/ 62947 w 12183871"/>
              <a:gd name="connsiteY2900" fmla="*/ 509806 h 1328385"/>
              <a:gd name="connsiteX2901" fmla="*/ 68998 w 12183871"/>
              <a:gd name="connsiteY2901" fmla="*/ 509806 h 1328385"/>
              <a:gd name="connsiteX2902" fmla="*/ 68998 w 12183871"/>
              <a:gd name="connsiteY2902" fmla="*/ 515857 h 1328385"/>
              <a:gd name="connsiteX2903" fmla="*/ 77126 w 12183871"/>
              <a:gd name="connsiteY2903" fmla="*/ 515857 h 1328385"/>
              <a:gd name="connsiteX2904" fmla="*/ 85254 w 12183871"/>
              <a:gd name="connsiteY2904" fmla="*/ 542228 h 1328385"/>
              <a:gd name="connsiteX2905" fmla="*/ 91305 w 12183871"/>
              <a:gd name="connsiteY2905" fmla="*/ 564535 h 1328385"/>
              <a:gd name="connsiteX2906" fmla="*/ 103497 w 12183871"/>
              <a:gd name="connsiteY2906" fmla="*/ 582777 h 1328385"/>
              <a:gd name="connsiteX2907" fmla="*/ 109547 w 12183871"/>
              <a:gd name="connsiteY2907" fmla="*/ 420308 h 1328385"/>
              <a:gd name="connsiteX2908" fmla="*/ 91305 w 12183871"/>
              <a:gd name="connsiteY2908" fmla="*/ 412180 h 1328385"/>
              <a:gd name="connsiteX2909" fmla="*/ 85254 w 12183871"/>
              <a:gd name="connsiteY2909" fmla="*/ 379668 h 1328385"/>
              <a:gd name="connsiteX2910" fmla="*/ 103497 w 12183871"/>
              <a:gd name="connsiteY2910" fmla="*/ 379668 h 1328385"/>
              <a:gd name="connsiteX2911" fmla="*/ 91305 w 12183871"/>
              <a:gd name="connsiteY2911" fmla="*/ 353297 h 1328385"/>
              <a:gd name="connsiteX2912" fmla="*/ 85254 w 12183871"/>
              <a:gd name="connsiteY2912" fmla="*/ 326926 h 1328385"/>
              <a:gd name="connsiteX2913" fmla="*/ 77126 w 12183871"/>
              <a:gd name="connsiteY2913" fmla="*/ 298478 h 1328385"/>
              <a:gd name="connsiteX2914" fmla="*/ 87241 w 12183871"/>
              <a:gd name="connsiteY2914" fmla="*/ 302542 h 1328385"/>
              <a:gd name="connsiteX2915" fmla="*/ 95369 w 12183871"/>
              <a:gd name="connsiteY2915" fmla="*/ 306606 h 1328385"/>
              <a:gd name="connsiteX2916" fmla="*/ 95369 w 12183871"/>
              <a:gd name="connsiteY2916" fmla="*/ 306606 h 1328385"/>
              <a:gd name="connsiteX2917" fmla="*/ 99433 w 12183871"/>
              <a:gd name="connsiteY2917" fmla="*/ 308593 h 1328385"/>
              <a:gd name="connsiteX2918" fmla="*/ 95369 w 12183871"/>
              <a:gd name="connsiteY2918" fmla="*/ 312657 h 1328385"/>
              <a:gd name="connsiteX2919" fmla="*/ 95369 w 12183871"/>
              <a:gd name="connsiteY2919" fmla="*/ 316721 h 1328385"/>
              <a:gd name="connsiteX2920" fmla="*/ 95369 w 12183871"/>
              <a:gd name="connsiteY2920" fmla="*/ 320785 h 1328385"/>
              <a:gd name="connsiteX2921" fmla="*/ 99433 w 12183871"/>
              <a:gd name="connsiteY2921" fmla="*/ 324849 h 1328385"/>
              <a:gd name="connsiteX2922" fmla="*/ 103497 w 12183871"/>
              <a:gd name="connsiteY2922" fmla="*/ 330900 h 1328385"/>
              <a:gd name="connsiteX2923" fmla="*/ 109547 w 12183871"/>
              <a:gd name="connsiteY2923" fmla="*/ 330900 h 1328385"/>
              <a:gd name="connsiteX2924" fmla="*/ 103497 w 12183871"/>
              <a:gd name="connsiteY2924" fmla="*/ 249620 h 1328385"/>
              <a:gd name="connsiteX2925" fmla="*/ 125803 w 12183871"/>
              <a:gd name="connsiteY2925" fmla="*/ 249620 h 1328385"/>
              <a:gd name="connsiteX2926" fmla="*/ 131854 w 12183871"/>
              <a:gd name="connsiteY2926" fmla="*/ 298388 h 1328385"/>
              <a:gd name="connsiteX2927" fmla="*/ 144046 w 12183871"/>
              <a:gd name="connsiteY2927" fmla="*/ 339028 h 1328385"/>
              <a:gd name="connsiteX2928" fmla="*/ 144046 w 12183871"/>
              <a:gd name="connsiteY2928" fmla="*/ 412180 h 1328385"/>
              <a:gd name="connsiteX2929" fmla="*/ 150097 w 12183871"/>
              <a:gd name="connsiteY2929" fmla="*/ 412180 h 1328385"/>
              <a:gd name="connsiteX2930" fmla="*/ 150097 w 12183871"/>
              <a:gd name="connsiteY2930" fmla="*/ 469076 h 1328385"/>
              <a:gd name="connsiteX2931" fmla="*/ 158225 w 12183871"/>
              <a:gd name="connsiteY2931" fmla="*/ 469076 h 1328385"/>
              <a:gd name="connsiteX2932" fmla="*/ 158225 w 12183871"/>
              <a:gd name="connsiteY2932" fmla="*/ 487319 h 1328385"/>
              <a:gd name="connsiteX2933" fmla="*/ 166353 w 12183871"/>
              <a:gd name="connsiteY2933" fmla="*/ 487319 h 1328385"/>
              <a:gd name="connsiteX2934" fmla="*/ 172404 w 12183871"/>
              <a:gd name="connsiteY2934" fmla="*/ 534010 h 1328385"/>
              <a:gd name="connsiteX2935" fmla="*/ 184596 w 12183871"/>
              <a:gd name="connsiteY2935" fmla="*/ 534010 h 1328385"/>
              <a:gd name="connsiteX2936" fmla="*/ 184596 w 12183871"/>
              <a:gd name="connsiteY2936" fmla="*/ 468986 h 1328385"/>
              <a:gd name="connsiteX2937" fmla="*/ 188660 w 12183871"/>
              <a:gd name="connsiteY2937" fmla="*/ 408026 h 1328385"/>
              <a:gd name="connsiteX2938" fmla="*/ 198775 w 12183871"/>
              <a:gd name="connsiteY2938" fmla="*/ 357271 h 1328385"/>
              <a:gd name="connsiteX2939" fmla="*/ 206903 w 12183871"/>
              <a:gd name="connsiteY2939" fmla="*/ 357271 h 1328385"/>
              <a:gd name="connsiteX2940" fmla="*/ 206903 w 12183871"/>
              <a:gd name="connsiteY2940" fmla="*/ 365399 h 1328385"/>
              <a:gd name="connsiteX2941" fmla="*/ 208890 w 12183871"/>
              <a:gd name="connsiteY2941" fmla="*/ 383642 h 1328385"/>
              <a:gd name="connsiteX2942" fmla="*/ 208890 w 12183871"/>
              <a:gd name="connsiteY2942" fmla="*/ 412090 h 1328385"/>
              <a:gd name="connsiteX2943" fmla="*/ 202839 w 12183871"/>
              <a:gd name="connsiteY2943" fmla="*/ 446588 h 1328385"/>
              <a:gd name="connsiteX2944" fmla="*/ 194711 w 12183871"/>
              <a:gd name="connsiteY2944" fmla="*/ 479100 h 1328385"/>
              <a:gd name="connsiteX2945" fmla="*/ 198775 w 12183871"/>
              <a:gd name="connsiteY2945" fmla="*/ 509535 h 1328385"/>
              <a:gd name="connsiteX2946" fmla="*/ 206903 w 12183871"/>
              <a:gd name="connsiteY2946" fmla="*/ 509535 h 1328385"/>
              <a:gd name="connsiteX2947" fmla="*/ 206903 w 12183871"/>
              <a:gd name="connsiteY2947" fmla="*/ 574559 h 1328385"/>
              <a:gd name="connsiteX2948" fmla="*/ 212954 w 12183871"/>
              <a:gd name="connsiteY2948" fmla="*/ 574559 h 1328385"/>
              <a:gd name="connsiteX2949" fmla="*/ 212954 w 12183871"/>
              <a:gd name="connsiteY2949" fmla="*/ 655839 h 1328385"/>
              <a:gd name="connsiteX2950" fmla="*/ 225146 w 12183871"/>
              <a:gd name="connsiteY2950" fmla="*/ 655839 h 1328385"/>
              <a:gd name="connsiteX2951" fmla="*/ 225146 w 12183871"/>
              <a:gd name="connsiteY2951" fmla="*/ 696479 h 1328385"/>
              <a:gd name="connsiteX2952" fmla="*/ 231196 w 12183871"/>
              <a:gd name="connsiteY2952" fmla="*/ 696479 h 1328385"/>
              <a:gd name="connsiteX2953" fmla="*/ 231196 w 12183871"/>
              <a:gd name="connsiteY2953" fmla="*/ 722850 h 1328385"/>
              <a:gd name="connsiteX2954" fmla="*/ 239324 w 12183871"/>
              <a:gd name="connsiteY2954" fmla="*/ 722850 h 1328385"/>
              <a:gd name="connsiteX2955" fmla="*/ 243840 w 12183871"/>
              <a:gd name="connsiteY2955" fmla="*/ 745428 h 1328385"/>
              <a:gd name="connsiteX2956" fmla="*/ 243840 w 12183871"/>
              <a:gd name="connsiteY2956" fmla="*/ 771799 h 1328385"/>
              <a:gd name="connsiteX2957" fmla="*/ 247904 w 12183871"/>
              <a:gd name="connsiteY2957" fmla="*/ 794105 h 1328385"/>
              <a:gd name="connsiteX2958" fmla="*/ 253955 w 12183871"/>
              <a:gd name="connsiteY2958" fmla="*/ 812348 h 1328385"/>
              <a:gd name="connsiteX2959" fmla="*/ 247904 w 12183871"/>
              <a:gd name="connsiteY2959" fmla="*/ 615289 h 1328385"/>
              <a:gd name="connsiteX2960" fmla="*/ 235712 w 12183871"/>
              <a:gd name="connsiteY2960" fmla="*/ 582777 h 1328385"/>
              <a:gd name="connsiteX2961" fmla="*/ 225597 w 12183871"/>
              <a:gd name="connsiteY2961" fmla="*/ 552343 h 1328385"/>
              <a:gd name="connsiteX2962" fmla="*/ 213405 w 12183871"/>
              <a:gd name="connsiteY2962" fmla="*/ 515767 h 1328385"/>
              <a:gd name="connsiteX2963" fmla="*/ 239776 w 12183871"/>
              <a:gd name="connsiteY2963" fmla="*/ 527959 h 1328385"/>
              <a:gd name="connsiteX2964" fmla="*/ 280416 w 12183871"/>
              <a:gd name="connsiteY2964" fmla="*/ 678236 h 1328385"/>
              <a:gd name="connsiteX2965" fmla="*/ 284480 w 12183871"/>
              <a:gd name="connsiteY2965" fmla="*/ 678236 h 1328385"/>
              <a:gd name="connsiteX2966" fmla="*/ 284480 w 12183871"/>
              <a:gd name="connsiteY2966" fmla="*/ 678236 h 1328385"/>
              <a:gd name="connsiteX2967" fmla="*/ 284480 w 12183871"/>
              <a:gd name="connsiteY2967" fmla="*/ 678236 h 1328385"/>
              <a:gd name="connsiteX2968" fmla="*/ 284480 w 12183871"/>
              <a:gd name="connsiteY2968" fmla="*/ 678236 h 1328385"/>
              <a:gd name="connsiteX2969" fmla="*/ 288544 w 12183871"/>
              <a:gd name="connsiteY2969" fmla="*/ 674172 h 1328385"/>
              <a:gd name="connsiteX2970" fmla="*/ 288544 w 12183871"/>
              <a:gd name="connsiteY2970" fmla="*/ 672095 h 1328385"/>
              <a:gd name="connsiteX2971" fmla="*/ 294595 w 12183871"/>
              <a:gd name="connsiteY2971" fmla="*/ 672095 h 1328385"/>
              <a:gd name="connsiteX2972" fmla="*/ 288544 w 12183871"/>
              <a:gd name="connsiteY2972" fmla="*/ 637596 h 1328385"/>
              <a:gd name="connsiteX2973" fmla="*/ 290531 w 12183871"/>
              <a:gd name="connsiteY2973" fmla="*/ 596956 h 1328385"/>
              <a:gd name="connsiteX2974" fmla="*/ 290531 w 12183871"/>
              <a:gd name="connsiteY2974" fmla="*/ 546382 h 1328385"/>
              <a:gd name="connsiteX2975" fmla="*/ 290531 w 12183871"/>
              <a:gd name="connsiteY2975" fmla="*/ 497614 h 1328385"/>
              <a:gd name="connsiteX2976" fmla="*/ 294595 w 12183871"/>
              <a:gd name="connsiteY2976" fmla="*/ 452910 h 1328385"/>
              <a:gd name="connsiteX2977" fmla="*/ 306787 w 12183871"/>
              <a:gd name="connsiteY2977" fmla="*/ 452910 h 1328385"/>
              <a:gd name="connsiteX2978" fmla="*/ 294595 w 12183871"/>
              <a:gd name="connsiteY2978" fmla="*/ 434667 h 1328385"/>
              <a:gd name="connsiteX2979" fmla="*/ 306787 w 12183871"/>
              <a:gd name="connsiteY2979" fmla="*/ 434667 h 1328385"/>
              <a:gd name="connsiteX2980" fmla="*/ 306787 w 12183871"/>
              <a:gd name="connsiteY2980" fmla="*/ 365579 h 1328385"/>
              <a:gd name="connsiteX2981" fmla="*/ 312838 w 12183871"/>
              <a:gd name="connsiteY2981" fmla="*/ 365579 h 1328385"/>
              <a:gd name="connsiteX2982" fmla="*/ 312838 w 12183871"/>
              <a:gd name="connsiteY2982" fmla="*/ 312747 h 1328385"/>
              <a:gd name="connsiteX2983" fmla="*/ 329094 w 12183871"/>
              <a:gd name="connsiteY2983" fmla="*/ 268043 h 1328385"/>
              <a:gd name="connsiteX2984" fmla="*/ 335145 w 12183871"/>
              <a:gd name="connsiteY2984" fmla="*/ 217288 h 1328385"/>
              <a:gd name="connsiteX2985" fmla="*/ 353387 w 12183871"/>
              <a:gd name="connsiteY2985" fmla="*/ 217288 h 1328385"/>
              <a:gd name="connsiteX2986" fmla="*/ 335145 w 12183871"/>
              <a:gd name="connsiteY2986" fmla="*/ 339118 h 1328385"/>
              <a:gd name="connsiteX2987" fmla="*/ 329094 w 12183871"/>
              <a:gd name="connsiteY2987" fmla="*/ 339118 h 1328385"/>
              <a:gd name="connsiteX2988" fmla="*/ 329094 w 12183871"/>
              <a:gd name="connsiteY2988" fmla="*/ 412270 h 1328385"/>
              <a:gd name="connsiteX2989" fmla="*/ 320966 w 12183871"/>
              <a:gd name="connsiteY2989" fmla="*/ 412270 h 1328385"/>
              <a:gd name="connsiteX2990" fmla="*/ 329094 w 12183871"/>
              <a:gd name="connsiteY2990" fmla="*/ 428526 h 1328385"/>
              <a:gd name="connsiteX2991" fmla="*/ 329094 w 12183871"/>
              <a:gd name="connsiteY2991" fmla="*/ 434577 h 1328385"/>
              <a:gd name="connsiteX2992" fmla="*/ 325120 w 12183871"/>
              <a:gd name="connsiteY2992" fmla="*/ 442795 h 1328385"/>
              <a:gd name="connsiteX2993" fmla="*/ 321056 w 12183871"/>
              <a:gd name="connsiteY2993" fmla="*/ 442795 h 1328385"/>
              <a:gd name="connsiteX2994" fmla="*/ 321056 w 12183871"/>
              <a:gd name="connsiteY2994" fmla="*/ 446859 h 1328385"/>
              <a:gd name="connsiteX2995" fmla="*/ 329184 w 12183871"/>
              <a:gd name="connsiteY2995" fmla="*/ 528139 h 1328385"/>
              <a:gd name="connsiteX2996" fmla="*/ 329184 w 12183871"/>
              <a:gd name="connsiteY2996" fmla="*/ 656110 h 1328385"/>
              <a:gd name="connsiteX2997" fmla="*/ 335235 w 12183871"/>
              <a:gd name="connsiteY2997" fmla="*/ 656110 h 1328385"/>
              <a:gd name="connsiteX2998" fmla="*/ 339299 w 12183871"/>
              <a:gd name="connsiteY2998" fmla="*/ 682481 h 1328385"/>
              <a:gd name="connsiteX2999" fmla="*/ 339299 w 12183871"/>
              <a:gd name="connsiteY2999" fmla="*/ 708852 h 1328385"/>
              <a:gd name="connsiteX3000" fmla="*/ 347427 w 12183871"/>
              <a:gd name="connsiteY3000" fmla="*/ 731159 h 1328385"/>
              <a:gd name="connsiteX3001" fmla="*/ 353478 w 12183871"/>
              <a:gd name="connsiteY3001" fmla="*/ 664148 h 1328385"/>
              <a:gd name="connsiteX3002" fmla="*/ 361606 w 12183871"/>
              <a:gd name="connsiteY3002" fmla="*/ 664148 h 1328385"/>
              <a:gd name="connsiteX3003" fmla="*/ 361606 w 12183871"/>
              <a:gd name="connsiteY3003" fmla="*/ 649969 h 1328385"/>
              <a:gd name="connsiteX3004" fmla="*/ 369734 w 12183871"/>
              <a:gd name="connsiteY3004" fmla="*/ 649969 h 1328385"/>
              <a:gd name="connsiteX3005" fmla="*/ 375785 w 12183871"/>
              <a:gd name="connsiteY3005" fmla="*/ 609329 h 1328385"/>
              <a:gd name="connsiteX3006" fmla="*/ 410283 w 12183871"/>
              <a:gd name="connsiteY3006" fmla="*/ 582958 h 1328385"/>
              <a:gd name="connsiteX3007" fmla="*/ 412270 w 12183871"/>
              <a:gd name="connsiteY3007" fmla="*/ 520011 h 1328385"/>
              <a:gd name="connsiteX3008" fmla="*/ 416334 w 12183871"/>
              <a:gd name="connsiteY3008" fmla="*/ 448936 h 1328385"/>
              <a:gd name="connsiteX3009" fmla="*/ 428526 w 12183871"/>
              <a:gd name="connsiteY3009" fmla="*/ 375784 h 1328385"/>
              <a:gd name="connsiteX3010" fmla="*/ 442705 w 12183871"/>
              <a:gd name="connsiteY3010" fmla="*/ 312838 h 1328385"/>
              <a:gd name="connsiteX3011" fmla="*/ 446769 w 12183871"/>
              <a:gd name="connsiteY3011" fmla="*/ 290531 h 1328385"/>
              <a:gd name="connsiteX3012" fmla="*/ 446769 w 12183871"/>
              <a:gd name="connsiteY3012" fmla="*/ 268224 h 1328385"/>
              <a:gd name="connsiteX3013" fmla="*/ 452820 w 12183871"/>
              <a:gd name="connsiteY3013" fmla="*/ 249981 h 1328385"/>
              <a:gd name="connsiteX3014" fmla="*/ 469076 w 12183871"/>
              <a:gd name="connsiteY3014" fmla="*/ 231738 h 1328385"/>
              <a:gd name="connsiteX3015" fmla="*/ 469076 w 12183871"/>
              <a:gd name="connsiteY3015" fmla="*/ 231738 h 1328385"/>
              <a:gd name="connsiteX3016" fmla="*/ 469076 w 12183871"/>
              <a:gd name="connsiteY3016" fmla="*/ 227674 h 1328385"/>
              <a:gd name="connsiteX3017" fmla="*/ 469076 w 12183871"/>
              <a:gd name="connsiteY3017" fmla="*/ 227674 h 1328385"/>
              <a:gd name="connsiteX3018" fmla="*/ 473140 w 12183871"/>
              <a:gd name="connsiteY3018" fmla="*/ 227674 h 1328385"/>
              <a:gd name="connsiteX3019" fmla="*/ 473140 w 12183871"/>
              <a:gd name="connsiteY3019" fmla="*/ 227674 h 1328385"/>
              <a:gd name="connsiteX3020" fmla="*/ 475127 w 12183871"/>
              <a:gd name="connsiteY3020" fmla="*/ 225687 h 1328385"/>
              <a:gd name="connsiteX3021" fmla="*/ 475127 w 12183871"/>
              <a:gd name="connsiteY3021" fmla="*/ 266327 h 1328385"/>
              <a:gd name="connsiteX3022" fmla="*/ 469076 w 12183871"/>
              <a:gd name="connsiteY3022" fmla="*/ 266327 h 1328385"/>
              <a:gd name="connsiteX3023" fmla="*/ 450833 w 12183871"/>
              <a:gd name="connsiteY3023" fmla="*/ 388247 h 1328385"/>
              <a:gd name="connsiteX3024" fmla="*/ 442705 w 12183871"/>
              <a:gd name="connsiteY3024" fmla="*/ 428887 h 1328385"/>
              <a:gd name="connsiteX3025" fmla="*/ 438641 w 12183871"/>
              <a:gd name="connsiteY3025" fmla="*/ 483706 h 1328385"/>
              <a:gd name="connsiteX3026" fmla="*/ 438641 w 12183871"/>
              <a:gd name="connsiteY3026" fmla="*/ 550717 h 1328385"/>
              <a:gd name="connsiteX3027" fmla="*/ 438641 w 12183871"/>
              <a:gd name="connsiteY3027" fmla="*/ 619805 h 1328385"/>
              <a:gd name="connsiteX3028" fmla="*/ 438641 w 12183871"/>
              <a:gd name="connsiteY3028" fmla="*/ 686816 h 1328385"/>
              <a:gd name="connsiteX3029" fmla="*/ 442705 w 12183871"/>
              <a:gd name="connsiteY3029" fmla="*/ 741635 h 1328385"/>
              <a:gd name="connsiteX3030" fmla="*/ 450833 w 12183871"/>
              <a:gd name="connsiteY3030" fmla="*/ 778211 h 1328385"/>
              <a:gd name="connsiteX3031" fmla="*/ 452820 w 12183871"/>
              <a:gd name="connsiteY3031" fmla="*/ 800518 h 1328385"/>
              <a:gd name="connsiteX3032" fmla="*/ 450833 w 12183871"/>
              <a:gd name="connsiteY3032" fmla="*/ 826888 h 1328385"/>
              <a:gd name="connsiteX3033" fmla="*/ 450833 w 12183871"/>
              <a:gd name="connsiteY3033" fmla="*/ 849195 h 1328385"/>
              <a:gd name="connsiteX3034" fmla="*/ 456884 w 12183871"/>
              <a:gd name="connsiteY3034" fmla="*/ 867438 h 1328385"/>
              <a:gd name="connsiteX3035" fmla="*/ 456884 w 12183871"/>
              <a:gd name="connsiteY3035" fmla="*/ 574830 h 1328385"/>
              <a:gd name="connsiteX3036" fmla="*/ 450833 w 12183871"/>
              <a:gd name="connsiteY3036" fmla="*/ 574830 h 1328385"/>
              <a:gd name="connsiteX3037" fmla="*/ 450833 w 12183871"/>
              <a:gd name="connsiteY3037" fmla="*/ 509806 h 1328385"/>
              <a:gd name="connsiteX3038" fmla="*/ 475217 w 12183871"/>
              <a:gd name="connsiteY3038" fmla="*/ 515857 h 1328385"/>
              <a:gd name="connsiteX3039" fmla="*/ 483345 w 12183871"/>
              <a:gd name="connsiteY3039" fmla="*/ 574740 h 1328385"/>
              <a:gd name="connsiteX3040" fmla="*/ 491473 w 12183871"/>
              <a:gd name="connsiteY3040" fmla="*/ 574740 h 1328385"/>
              <a:gd name="connsiteX3041" fmla="*/ 509716 w 12183871"/>
              <a:gd name="connsiteY3041" fmla="*/ 420398 h 1328385"/>
              <a:gd name="connsiteX3042" fmla="*/ 515767 w 12183871"/>
              <a:gd name="connsiteY3042" fmla="*/ 420398 h 1328385"/>
              <a:gd name="connsiteX3043" fmla="*/ 515767 w 12183871"/>
              <a:gd name="connsiteY3043" fmla="*/ 398091 h 1328385"/>
              <a:gd name="connsiteX3044" fmla="*/ 523895 w 12183871"/>
              <a:gd name="connsiteY3044" fmla="*/ 398091 h 1328385"/>
              <a:gd name="connsiteX3045" fmla="*/ 523895 w 12183871"/>
              <a:gd name="connsiteY3045" fmla="*/ 365579 h 1328385"/>
              <a:gd name="connsiteX3046" fmla="*/ 532023 w 12183871"/>
              <a:gd name="connsiteY3046" fmla="*/ 365579 h 1328385"/>
              <a:gd name="connsiteX3047" fmla="*/ 532023 w 12183871"/>
              <a:gd name="connsiteY3047" fmla="*/ 343272 h 1328385"/>
              <a:gd name="connsiteX3048" fmla="*/ 523895 w 12183871"/>
              <a:gd name="connsiteY3048" fmla="*/ 316902 h 1328385"/>
              <a:gd name="connsiteX3049" fmla="*/ 513780 w 12183871"/>
              <a:gd name="connsiteY3049" fmla="*/ 290531 h 1328385"/>
              <a:gd name="connsiteX3050" fmla="*/ 509716 w 12183871"/>
              <a:gd name="connsiteY3050" fmla="*/ 266147 h 1328385"/>
              <a:gd name="connsiteX3051" fmla="*/ 515767 w 12183871"/>
              <a:gd name="connsiteY3051" fmla="*/ 268224 h 1328385"/>
              <a:gd name="connsiteX3052" fmla="*/ 523895 w 12183871"/>
              <a:gd name="connsiteY3052" fmla="*/ 268224 h 1328385"/>
              <a:gd name="connsiteX3053" fmla="*/ 527959 w 12183871"/>
              <a:gd name="connsiteY3053" fmla="*/ 272288 h 1328385"/>
              <a:gd name="connsiteX3054" fmla="*/ 527959 w 12183871"/>
              <a:gd name="connsiteY3054" fmla="*/ 276352 h 1328385"/>
              <a:gd name="connsiteX3055" fmla="*/ 532023 w 12183871"/>
              <a:gd name="connsiteY3055" fmla="*/ 280416 h 1328385"/>
              <a:gd name="connsiteX3056" fmla="*/ 532023 w 12183871"/>
              <a:gd name="connsiteY3056" fmla="*/ 290531 h 1328385"/>
              <a:gd name="connsiteX3057" fmla="*/ 546202 w 12183871"/>
              <a:gd name="connsiteY3057" fmla="*/ 312838 h 1328385"/>
              <a:gd name="connsiteX3058" fmla="*/ 554330 w 12183871"/>
              <a:gd name="connsiteY3058" fmla="*/ 347336 h 1328385"/>
              <a:gd name="connsiteX3059" fmla="*/ 556316 w 12183871"/>
              <a:gd name="connsiteY3059" fmla="*/ 375784 h 1328385"/>
              <a:gd name="connsiteX3060" fmla="*/ 560380 w 12183871"/>
              <a:gd name="connsiteY3060" fmla="*/ 406219 h 1328385"/>
              <a:gd name="connsiteX3061" fmla="*/ 572572 w 12183871"/>
              <a:gd name="connsiteY3061" fmla="*/ 428526 h 1328385"/>
              <a:gd name="connsiteX3062" fmla="*/ 572572 w 12183871"/>
              <a:gd name="connsiteY3062" fmla="*/ 412270 h 1328385"/>
              <a:gd name="connsiteX3063" fmla="*/ 578623 w 12183871"/>
              <a:gd name="connsiteY3063" fmla="*/ 389963 h 1328385"/>
              <a:gd name="connsiteX3064" fmla="*/ 578623 w 12183871"/>
              <a:gd name="connsiteY3064" fmla="*/ 365579 h 1328385"/>
              <a:gd name="connsiteX3065" fmla="*/ 572572 w 12183871"/>
              <a:gd name="connsiteY3065" fmla="*/ 339208 h 1328385"/>
              <a:gd name="connsiteX3066" fmla="*/ 596956 w 12183871"/>
              <a:gd name="connsiteY3066" fmla="*/ 339208 h 1328385"/>
              <a:gd name="connsiteX3067" fmla="*/ 596956 w 12183871"/>
              <a:gd name="connsiteY3067" fmla="*/ 306696 h 1328385"/>
              <a:gd name="connsiteX3068" fmla="*/ 619263 w 12183871"/>
              <a:gd name="connsiteY3068" fmla="*/ 306696 h 1328385"/>
              <a:gd name="connsiteX3069" fmla="*/ 613212 w 12183871"/>
              <a:gd name="connsiteY3069" fmla="*/ 406219 h 1328385"/>
              <a:gd name="connsiteX3070" fmla="*/ 631455 w 12183871"/>
              <a:gd name="connsiteY3070" fmla="*/ 412270 h 1328385"/>
              <a:gd name="connsiteX3071" fmla="*/ 631455 w 12183871"/>
              <a:gd name="connsiteY3071" fmla="*/ 446769 h 1328385"/>
              <a:gd name="connsiteX3072" fmla="*/ 637506 w 12183871"/>
              <a:gd name="connsiteY3072" fmla="*/ 446769 h 1328385"/>
              <a:gd name="connsiteX3073" fmla="*/ 645634 w 12183871"/>
              <a:gd name="connsiteY3073" fmla="*/ 479281 h 1328385"/>
              <a:gd name="connsiteX3074" fmla="*/ 653762 w 12183871"/>
              <a:gd name="connsiteY3074" fmla="*/ 479281 h 1328385"/>
              <a:gd name="connsiteX3075" fmla="*/ 672005 w 12183871"/>
              <a:gd name="connsiteY3075" fmla="*/ 550356 h 1328385"/>
              <a:gd name="connsiteX3076" fmla="*/ 686184 w 12183871"/>
              <a:gd name="connsiteY3076" fmla="*/ 550356 h 1328385"/>
              <a:gd name="connsiteX3077" fmla="*/ 694312 w 12183871"/>
              <a:gd name="connsiteY3077" fmla="*/ 623508 h 1328385"/>
              <a:gd name="connsiteX3078" fmla="*/ 700363 w 12183871"/>
              <a:gd name="connsiteY3078" fmla="*/ 623508 h 1328385"/>
              <a:gd name="connsiteX3079" fmla="*/ 700363 w 12183871"/>
              <a:gd name="connsiteY3079" fmla="*/ 615380 h 1328385"/>
              <a:gd name="connsiteX3080" fmla="*/ 719328 w 12183871"/>
              <a:gd name="connsiteY3080" fmla="*/ 587022 h 1328385"/>
              <a:gd name="connsiteX3081" fmla="*/ 723392 w 12183871"/>
              <a:gd name="connsiteY3081" fmla="*/ 546382 h 1328385"/>
              <a:gd name="connsiteX3082" fmla="*/ 723392 w 12183871"/>
              <a:gd name="connsiteY3082" fmla="*/ 497614 h 1328385"/>
              <a:gd name="connsiteX3083" fmla="*/ 719328 w 12183871"/>
              <a:gd name="connsiteY3083" fmla="*/ 448846 h 1328385"/>
              <a:gd name="connsiteX3084" fmla="*/ 717341 w 12183871"/>
              <a:gd name="connsiteY3084" fmla="*/ 402155 h 1328385"/>
              <a:gd name="connsiteX3085" fmla="*/ 713277 w 12183871"/>
              <a:gd name="connsiteY3085" fmla="*/ 365579 h 1328385"/>
              <a:gd name="connsiteX3086" fmla="*/ 719328 w 12183871"/>
              <a:gd name="connsiteY3086" fmla="*/ 365579 h 1328385"/>
              <a:gd name="connsiteX3087" fmla="*/ 719328 w 12183871"/>
              <a:gd name="connsiteY3087" fmla="*/ 371630 h 1328385"/>
              <a:gd name="connsiteX3088" fmla="*/ 723392 w 12183871"/>
              <a:gd name="connsiteY3088" fmla="*/ 375694 h 1328385"/>
              <a:gd name="connsiteX3089" fmla="*/ 723392 w 12183871"/>
              <a:gd name="connsiteY3089" fmla="*/ 375694 h 1328385"/>
              <a:gd name="connsiteX3090" fmla="*/ 723392 w 12183871"/>
              <a:gd name="connsiteY3090" fmla="*/ 371630 h 1328385"/>
              <a:gd name="connsiteX3091" fmla="*/ 727456 w 12183871"/>
              <a:gd name="connsiteY3091" fmla="*/ 367566 h 1328385"/>
              <a:gd name="connsiteX3092" fmla="*/ 727456 w 12183871"/>
              <a:gd name="connsiteY3092" fmla="*/ 361515 h 1328385"/>
              <a:gd name="connsiteX3093" fmla="*/ 727456 w 12183871"/>
              <a:gd name="connsiteY3093" fmla="*/ 357451 h 1328385"/>
              <a:gd name="connsiteX3094" fmla="*/ 727456 w 12183871"/>
              <a:gd name="connsiteY3094" fmla="*/ 357451 h 1328385"/>
              <a:gd name="connsiteX3095" fmla="*/ 719328 w 12183871"/>
              <a:gd name="connsiteY3095" fmla="*/ 357451 h 1328385"/>
              <a:gd name="connsiteX3096" fmla="*/ 701085 w 12183871"/>
              <a:gd name="connsiteY3096" fmla="*/ 249800 h 1328385"/>
              <a:gd name="connsiteX3097" fmla="*/ 695034 w 12183871"/>
              <a:gd name="connsiteY3097" fmla="*/ 249800 h 1328385"/>
              <a:gd name="connsiteX3098" fmla="*/ 695034 w 12183871"/>
              <a:gd name="connsiteY3098" fmla="*/ 203110 h 1328385"/>
              <a:gd name="connsiteX3099" fmla="*/ 686906 w 12183871"/>
              <a:gd name="connsiteY3099" fmla="*/ 203110 h 1328385"/>
              <a:gd name="connsiteX3100" fmla="*/ 678778 w 12183871"/>
              <a:gd name="connsiteY3100" fmla="*/ 162470 h 1328385"/>
              <a:gd name="connsiteX3101" fmla="*/ 701085 w 12183871"/>
              <a:gd name="connsiteY3101" fmla="*/ 162470 h 1328385"/>
              <a:gd name="connsiteX3102" fmla="*/ 713277 w 12183871"/>
              <a:gd name="connsiteY3102" fmla="*/ 227494 h 1328385"/>
              <a:gd name="connsiteX3103" fmla="*/ 731520 w 12183871"/>
              <a:gd name="connsiteY3103" fmla="*/ 294504 h 1328385"/>
              <a:gd name="connsiteX3104" fmla="*/ 753827 w 12183871"/>
              <a:gd name="connsiteY3104" fmla="*/ 357451 h 1328385"/>
              <a:gd name="connsiteX3105" fmla="*/ 768006 w 12183871"/>
              <a:gd name="connsiteY3105" fmla="*/ 487409 h 1328385"/>
              <a:gd name="connsiteX3106" fmla="*/ 776134 w 12183871"/>
              <a:gd name="connsiteY3106" fmla="*/ 487409 h 1328385"/>
              <a:gd name="connsiteX3107" fmla="*/ 776134 w 12183871"/>
              <a:gd name="connsiteY3107" fmla="*/ 479281 h 1328385"/>
              <a:gd name="connsiteX3108" fmla="*/ 790313 w 12183871"/>
              <a:gd name="connsiteY3108" fmla="*/ 461038 h 1328385"/>
              <a:gd name="connsiteX3109" fmla="*/ 794377 w 12183871"/>
              <a:gd name="connsiteY3109" fmla="*/ 442795 h 1328385"/>
              <a:gd name="connsiteX3110" fmla="*/ 794377 w 12183871"/>
              <a:gd name="connsiteY3110" fmla="*/ 420488 h 1328385"/>
              <a:gd name="connsiteX3111" fmla="*/ 800427 w 12183871"/>
              <a:gd name="connsiteY3111" fmla="*/ 398182 h 1328385"/>
              <a:gd name="connsiteX3112" fmla="*/ 822734 w 12183871"/>
              <a:gd name="connsiteY3112" fmla="*/ 316902 h 1328385"/>
              <a:gd name="connsiteX3113" fmla="*/ 840977 w 12183871"/>
              <a:gd name="connsiteY3113" fmla="*/ 231558 h 1328385"/>
              <a:gd name="connsiteX3114" fmla="*/ 857233 w 12183871"/>
              <a:gd name="connsiteY3114" fmla="*/ 231558 h 1328385"/>
              <a:gd name="connsiteX3115" fmla="*/ 853169 w 12183871"/>
              <a:gd name="connsiteY3115" fmla="*/ 290440 h 1328385"/>
              <a:gd name="connsiteX3116" fmla="*/ 838990 w 12183871"/>
              <a:gd name="connsiteY3116" fmla="*/ 343272 h 1328385"/>
              <a:gd name="connsiteX3117" fmla="*/ 826798 w 12183871"/>
              <a:gd name="connsiteY3117" fmla="*/ 394027 h 1328385"/>
              <a:gd name="connsiteX3118" fmla="*/ 816683 w 12183871"/>
              <a:gd name="connsiteY3118" fmla="*/ 446859 h 1328385"/>
              <a:gd name="connsiteX3119" fmla="*/ 822734 w 12183871"/>
              <a:gd name="connsiteY3119" fmla="*/ 446859 h 1328385"/>
              <a:gd name="connsiteX3120" fmla="*/ 822734 w 12183871"/>
              <a:gd name="connsiteY3120" fmla="*/ 428616 h 1328385"/>
              <a:gd name="connsiteX3121" fmla="*/ 838990 w 12183871"/>
              <a:gd name="connsiteY3121" fmla="*/ 402246 h 1328385"/>
              <a:gd name="connsiteX3122" fmla="*/ 853169 w 12183871"/>
              <a:gd name="connsiteY3122" fmla="*/ 361606 h 1328385"/>
              <a:gd name="connsiteX3123" fmla="*/ 859220 w 12183871"/>
              <a:gd name="connsiteY3123" fmla="*/ 312838 h 1328385"/>
              <a:gd name="connsiteX3124" fmla="*/ 871412 w 12183871"/>
              <a:gd name="connsiteY3124" fmla="*/ 268134 h 1328385"/>
              <a:gd name="connsiteX3125" fmla="*/ 881527 w 12183871"/>
              <a:gd name="connsiteY3125" fmla="*/ 231558 h 1328385"/>
              <a:gd name="connsiteX3126" fmla="*/ 889655 w 12183871"/>
              <a:gd name="connsiteY3126" fmla="*/ 231558 h 1328385"/>
              <a:gd name="connsiteX3127" fmla="*/ 889655 w 12183871"/>
              <a:gd name="connsiteY3127" fmla="*/ 284390 h 1328385"/>
              <a:gd name="connsiteX3128" fmla="*/ 881527 w 12183871"/>
              <a:gd name="connsiteY3128" fmla="*/ 284390 h 1328385"/>
              <a:gd name="connsiteX3129" fmla="*/ 881527 w 12183871"/>
              <a:gd name="connsiteY3129" fmla="*/ 325030 h 1328385"/>
              <a:gd name="connsiteX3130" fmla="*/ 875476 w 12183871"/>
              <a:gd name="connsiteY3130" fmla="*/ 325030 h 1328385"/>
              <a:gd name="connsiteX3131" fmla="*/ 859220 w 12183871"/>
              <a:gd name="connsiteY3131" fmla="*/ 383912 h 1328385"/>
              <a:gd name="connsiteX3132" fmla="*/ 859220 w 12183871"/>
              <a:gd name="connsiteY3132" fmla="*/ 446859 h 1328385"/>
              <a:gd name="connsiteX3133" fmla="*/ 863284 w 12183871"/>
              <a:gd name="connsiteY3133" fmla="*/ 511883 h 1328385"/>
              <a:gd name="connsiteX3134" fmla="*/ 863284 w 12183871"/>
              <a:gd name="connsiteY3134" fmla="*/ 582958 h 1328385"/>
              <a:gd name="connsiteX3135" fmla="*/ 881527 w 12183871"/>
              <a:gd name="connsiteY3135" fmla="*/ 582958 h 1328385"/>
              <a:gd name="connsiteX3136" fmla="*/ 881527 w 12183871"/>
              <a:gd name="connsiteY3136" fmla="*/ 631726 h 1328385"/>
              <a:gd name="connsiteX3137" fmla="*/ 889655 w 12183871"/>
              <a:gd name="connsiteY3137" fmla="*/ 631726 h 1328385"/>
              <a:gd name="connsiteX3138" fmla="*/ 889655 w 12183871"/>
              <a:gd name="connsiteY3138" fmla="*/ 623598 h 1328385"/>
              <a:gd name="connsiteX3139" fmla="*/ 897783 w 12183871"/>
              <a:gd name="connsiteY3139" fmla="*/ 623598 h 1328385"/>
              <a:gd name="connsiteX3140" fmla="*/ 916026 w 12183871"/>
              <a:gd name="connsiteY3140" fmla="*/ 528139 h 1328385"/>
              <a:gd name="connsiteX3141" fmla="*/ 922076 w 12183871"/>
              <a:gd name="connsiteY3141" fmla="*/ 528139 h 1328385"/>
              <a:gd name="connsiteX3142" fmla="*/ 922076 w 12183871"/>
              <a:gd name="connsiteY3142" fmla="*/ 493640 h 1328385"/>
              <a:gd name="connsiteX3143" fmla="*/ 930204 w 12183871"/>
              <a:gd name="connsiteY3143" fmla="*/ 493640 h 1328385"/>
              <a:gd name="connsiteX3144" fmla="*/ 930204 w 12183871"/>
              <a:gd name="connsiteY3144" fmla="*/ 453000 h 1328385"/>
              <a:gd name="connsiteX3145" fmla="*/ 938332 w 12183871"/>
              <a:gd name="connsiteY3145" fmla="*/ 453000 h 1328385"/>
              <a:gd name="connsiteX3146" fmla="*/ 938332 w 12183871"/>
              <a:gd name="connsiteY3146" fmla="*/ 428616 h 1328385"/>
              <a:gd name="connsiteX3147" fmla="*/ 944383 w 12183871"/>
              <a:gd name="connsiteY3147" fmla="*/ 428616 h 1328385"/>
              <a:gd name="connsiteX3148" fmla="*/ 944383 w 12183871"/>
              <a:gd name="connsiteY3148" fmla="*/ 398182 h 1328385"/>
              <a:gd name="connsiteX3149" fmla="*/ 956575 w 12183871"/>
              <a:gd name="connsiteY3149" fmla="*/ 398182 h 1328385"/>
              <a:gd name="connsiteX3150" fmla="*/ 956575 w 12183871"/>
              <a:gd name="connsiteY3150" fmla="*/ 357542 h 1328385"/>
              <a:gd name="connsiteX3151" fmla="*/ 966690 w 12183871"/>
              <a:gd name="connsiteY3151" fmla="*/ 316902 h 1328385"/>
              <a:gd name="connsiteX3152" fmla="*/ 974818 w 12183871"/>
              <a:gd name="connsiteY3152" fmla="*/ 280326 h 1328385"/>
              <a:gd name="connsiteX3153" fmla="*/ 978882 w 12183871"/>
              <a:gd name="connsiteY3153" fmla="*/ 231558 h 1328385"/>
              <a:gd name="connsiteX3154" fmla="*/ 1003266 w 12183871"/>
              <a:gd name="connsiteY3154" fmla="*/ 231558 h 1328385"/>
              <a:gd name="connsiteX3155" fmla="*/ 1003266 w 12183871"/>
              <a:gd name="connsiteY3155" fmla="*/ 243750 h 1328385"/>
              <a:gd name="connsiteX3156" fmla="*/ 997215 w 12183871"/>
              <a:gd name="connsiteY3156" fmla="*/ 243750 h 1328385"/>
              <a:gd name="connsiteX3157" fmla="*/ 997215 w 12183871"/>
              <a:gd name="connsiteY3157" fmla="*/ 290440 h 1328385"/>
              <a:gd name="connsiteX3158" fmla="*/ 985023 w 12183871"/>
              <a:gd name="connsiteY3158" fmla="*/ 290440 h 1328385"/>
              <a:gd name="connsiteX3159" fmla="*/ 962716 w 12183871"/>
              <a:gd name="connsiteY3159" fmla="*/ 428526 h 1328385"/>
              <a:gd name="connsiteX3160" fmla="*/ 970844 w 12183871"/>
              <a:gd name="connsiteY3160" fmla="*/ 428526 h 1328385"/>
              <a:gd name="connsiteX3161" fmla="*/ 1003356 w 12183871"/>
              <a:gd name="connsiteY3161" fmla="*/ 312747 h 1328385"/>
              <a:gd name="connsiteX3162" fmla="*/ 1019612 w 12183871"/>
              <a:gd name="connsiteY3162" fmla="*/ 312747 h 1328385"/>
              <a:gd name="connsiteX3163" fmla="*/ 1011484 w 12183871"/>
              <a:gd name="connsiteY3163" fmla="*/ 357451 h 1328385"/>
              <a:gd name="connsiteX3164" fmla="*/ 997306 w 12183871"/>
              <a:gd name="connsiteY3164" fmla="*/ 394027 h 1328385"/>
              <a:gd name="connsiteX3165" fmla="*/ 985114 w 12183871"/>
              <a:gd name="connsiteY3165" fmla="*/ 434667 h 1328385"/>
              <a:gd name="connsiteX3166" fmla="*/ 1003356 w 12183871"/>
              <a:gd name="connsiteY3166" fmla="*/ 434667 h 1328385"/>
              <a:gd name="connsiteX3167" fmla="*/ 1003356 w 12183871"/>
              <a:gd name="connsiteY3167" fmla="*/ 469166 h 1328385"/>
              <a:gd name="connsiteX3168" fmla="*/ 1011484 w 12183871"/>
              <a:gd name="connsiteY3168" fmla="*/ 469166 h 1328385"/>
              <a:gd name="connsiteX3169" fmla="*/ 1015548 w 12183871"/>
              <a:gd name="connsiteY3169" fmla="*/ 438731 h 1328385"/>
              <a:gd name="connsiteX3170" fmla="*/ 1025663 w 12183871"/>
              <a:gd name="connsiteY3170" fmla="*/ 412360 h 1328385"/>
              <a:gd name="connsiteX3171" fmla="*/ 1037855 w 12183871"/>
              <a:gd name="connsiteY3171" fmla="*/ 387976 h 1328385"/>
              <a:gd name="connsiteX3172" fmla="*/ 1037855 w 12183871"/>
              <a:gd name="connsiteY3172" fmla="*/ 347336 h 1328385"/>
              <a:gd name="connsiteX3173" fmla="*/ 1043906 w 12183871"/>
              <a:gd name="connsiteY3173" fmla="*/ 347336 h 1328385"/>
              <a:gd name="connsiteX3174" fmla="*/ 1047970 w 12183871"/>
              <a:gd name="connsiteY3174" fmla="*/ 343272 h 1328385"/>
              <a:gd name="connsiteX3175" fmla="*/ 1047970 w 12183871"/>
              <a:gd name="connsiteY3175" fmla="*/ 343272 h 1328385"/>
              <a:gd name="connsiteX3176" fmla="*/ 1047970 w 12183871"/>
              <a:gd name="connsiteY3176" fmla="*/ 343272 h 1328385"/>
              <a:gd name="connsiteX3177" fmla="*/ 1052034 w 12183871"/>
              <a:gd name="connsiteY3177" fmla="*/ 343272 h 1328385"/>
              <a:gd name="connsiteX3178" fmla="*/ 1056640 w 12183871"/>
              <a:gd name="connsiteY3178" fmla="*/ 343272 h 1328385"/>
              <a:gd name="connsiteX3179" fmla="*/ 1060704 w 12183871"/>
              <a:gd name="connsiteY3179" fmla="*/ 339208 h 1328385"/>
              <a:gd name="connsiteX3180" fmla="*/ 1060704 w 12183871"/>
              <a:gd name="connsiteY3180" fmla="*/ 365579 h 1328385"/>
              <a:gd name="connsiteX3181" fmla="*/ 1052576 w 12183871"/>
              <a:gd name="connsiteY3181" fmla="*/ 398091 h 1328385"/>
              <a:gd name="connsiteX3182" fmla="*/ 1052576 w 12183871"/>
              <a:gd name="connsiteY3182" fmla="*/ 428526 h 1328385"/>
              <a:gd name="connsiteX3183" fmla="*/ 1052576 w 12183871"/>
              <a:gd name="connsiteY3183" fmla="*/ 456974 h 1328385"/>
              <a:gd name="connsiteX3184" fmla="*/ 1060704 w 12183871"/>
              <a:gd name="connsiteY3184" fmla="*/ 479281 h 1328385"/>
              <a:gd name="connsiteX3185" fmla="*/ 1062691 w 12183871"/>
              <a:gd name="connsiteY3185" fmla="*/ 430513 h 1328385"/>
              <a:gd name="connsiteX3186" fmla="*/ 1074883 w 12183871"/>
              <a:gd name="connsiteY3186" fmla="*/ 389873 h 1328385"/>
              <a:gd name="connsiteX3187" fmla="*/ 1084998 w 12183871"/>
              <a:gd name="connsiteY3187" fmla="*/ 349233 h 1328385"/>
              <a:gd name="connsiteX3188" fmla="*/ 1093126 w 12183871"/>
              <a:gd name="connsiteY3188" fmla="*/ 306606 h 1328385"/>
              <a:gd name="connsiteX3189" fmla="*/ 1119497 w 12183871"/>
              <a:gd name="connsiteY3189" fmla="*/ 306606 h 1328385"/>
              <a:gd name="connsiteX3190" fmla="*/ 1107305 w 12183871"/>
              <a:gd name="connsiteY3190" fmla="*/ 383822 h 1328385"/>
              <a:gd name="connsiteX3191" fmla="*/ 1101254 w 12183871"/>
              <a:gd name="connsiteY3191" fmla="*/ 465102 h 1328385"/>
              <a:gd name="connsiteX3192" fmla="*/ 1093126 w 12183871"/>
              <a:gd name="connsiteY3192" fmla="*/ 550446 h 1328385"/>
              <a:gd name="connsiteX3193" fmla="*/ 1097190 w 12183871"/>
              <a:gd name="connsiteY3193" fmla="*/ 631726 h 1328385"/>
              <a:gd name="connsiteX3194" fmla="*/ 1107305 w 12183871"/>
              <a:gd name="connsiteY3194" fmla="*/ 704878 h 1328385"/>
              <a:gd name="connsiteX3195" fmla="*/ 1111369 w 12183871"/>
              <a:gd name="connsiteY3195" fmla="*/ 731249 h 1328385"/>
              <a:gd name="connsiteX3196" fmla="*/ 1115433 w 12183871"/>
              <a:gd name="connsiteY3196" fmla="*/ 759697 h 1328385"/>
              <a:gd name="connsiteX3197" fmla="*/ 1115433 w 12183871"/>
              <a:gd name="connsiteY3197" fmla="*/ 790132 h 1328385"/>
              <a:gd name="connsiteX3198" fmla="*/ 1115433 w 12183871"/>
              <a:gd name="connsiteY3198" fmla="*/ 814516 h 1328385"/>
              <a:gd name="connsiteX3199" fmla="*/ 1125547 w 12183871"/>
              <a:gd name="connsiteY3199" fmla="*/ 834836 h 1328385"/>
              <a:gd name="connsiteX3200" fmla="*/ 1125547 w 12183871"/>
              <a:gd name="connsiteY3200" fmla="*/ 631726 h 1328385"/>
              <a:gd name="connsiteX3201" fmla="*/ 1133675 w 12183871"/>
              <a:gd name="connsiteY3201" fmla="*/ 631726 h 1328385"/>
              <a:gd name="connsiteX3202" fmla="*/ 1137739 w 12183871"/>
              <a:gd name="connsiteY3202" fmla="*/ 597227 h 1328385"/>
              <a:gd name="connsiteX3203" fmla="*/ 1137739 w 12183871"/>
              <a:gd name="connsiteY3203" fmla="*/ 560651 h 1328385"/>
              <a:gd name="connsiteX3204" fmla="*/ 1133675 w 12183871"/>
              <a:gd name="connsiteY3204" fmla="*/ 534280 h 1328385"/>
              <a:gd name="connsiteX3205" fmla="*/ 1147854 w 12183871"/>
              <a:gd name="connsiteY3205" fmla="*/ 534280 h 1328385"/>
              <a:gd name="connsiteX3206" fmla="*/ 1147854 w 12183871"/>
              <a:gd name="connsiteY3206" fmla="*/ 501768 h 1328385"/>
              <a:gd name="connsiteX3207" fmla="*/ 1174225 w 12183871"/>
              <a:gd name="connsiteY3207" fmla="*/ 501768 h 1328385"/>
              <a:gd name="connsiteX3208" fmla="*/ 1166097 w 12183871"/>
              <a:gd name="connsiteY3208" fmla="*/ 550536 h 1328385"/>
              <a:gd name="connsiteX3209" fmla="*/ 1160046 w 12183871"/>
              <a:gd name="connsiteY3209" fmla="*/ 550536 h 1328385"/>
              <a:gd name="connsiteX3210" fmla="*/ 1160046 w 12183871"/>
              <a:gd name="connsiteY3210" fmla="*/ 570856 h 1328385"/>
              <a:gd name="connsiteX3211" fmla="*/ 1164110 w 12183871"/>
              <a:gd name="connsiteY3211" fmla="*/ 601291 h 1328385"/>
              <a:gd name="connsiteX3212" fmla="*/ 1170161 w 12183871"/>
              <a:gd name="connsiteY3212" fmla="*/ 637867 h 1328385"/>
              <a:gd name="connsiteX3213" fmla="*/ 1178289 w 12183871"/>
              <a:gd name="connsiteY3213" fmla="*/ 672366 h 1328385"/>
              <a:gd name="connsiteX3214" fmla="*/ 1184340 w 12183871"/>
              <a:gd name="connsiteY3214" fmla="*/ 700814 h 1328385"/>
              <a:gd name="connsiteX3215" fmla="*/ 1188404 w 12183871"/>
              <a:gd name="connsiteY3215" fmla="*/ 713006 h 1328385"/>
              <a:gd name="connsiteX3216" fmla="*/ 1196532 w 12183871"/>
              <a:gd name="connsiteY3216" fmla="*/ 631726 h 1328385"/>
              <a:gd name="connsiteX3217" fmla="*/ 1204660 w 12183871"/>
              <a:gd name="connsiteY3217" fmla="*/ 550446 h 1328385"/>
              <a:gd name="connsiteX3218" fmla="*/ 1206647 w 12183871"/>
              <a:gd name="connsiteY3218" fmla="*/ 461038 h 1328385"/>
              <a:gd name="connsiteX3219" fmla="*/ 1206647 w 12183871"/>
              <a:gd name="connsiteY3219" fmla="*/ 387886 h 1328385"/>
              <a:gd name="connsiteX3220" fmla="*/ 1200596 w 12183871"/>
              <a:gd name="connsiteY3220" fmla="*/ 387886 h 1328385"/>
              <a:gd name="connsiteX3221" fmla="*/ 1200596 w 12183871"/>
              <a:gd name="connsiteY3221" fmla="*/ 330990 h 1328385"/>
              <a:gd name="connsiteX3222" fmla="*/ 1188404 w 12183871"/>
              <a:gd name="connsiteY3222" fmla="*/ 330990 h 1328385"/>
              <a:gd name="connsiteX3223" fmla="*/ 1188404 w 12183871"/>
              <a:gd name="connsiteY3223" fmla="*/ 276171 h 1328385"/>
              <a:gd name="connsiteX3224" fmla="*/ 1174225 w 12183871"/>
              <a:gd name="connsiteY3224" fmla="*/ 209160 h 1328385"/>
              <a:gd name="connsiteX3225" fmla="*/ 1160046 w 12183871"/>
              <a:gd name="connsiteY3225" fmla="*/ 144137 h 1328385"/>
              <a:gd name="connsiteX3226" fmla="*/ 1182353 w 12183871"/>
              <a:gd name="connsiteY3226" fmla="*/ 154251 h 1328385"/>
              <a:gd name="connsiteX3227" fmla="*/ 1229044 w 12183871"/>
              <a:gd name="connsiteY3227" fmla="*/ 420308 h 1328385"/>
              <a:gd name="connsiteX3228" fmla="*/ 1233108 w 12183871"/>
              <a:gd name="connsiteY3228" fmla="*/ 448756 h 1328385"/>
              <a:gd name="connsiteX3229" fmla="*/ 1229044 w 12183871"/>
              <a:gd name="connsiteY3229" fmla="*/ 483255 h 1328385"/>
              <a:gd name="connsiteX3230" fmla="*/ 1229044 w 12183871"/>
              <a:gd name="connsiteY3230" fmla="*/ 511703 h 1328385"/>
              <a:gd name="connsiteX3231" fmla="*/ 1241236 w 12183871"/>
              <a:gd name="connsiteY3231" fmla="*/ 534010 h 1328385"/>
              <a:gd name="connsiteX3232" fmla="*/ 1296055 w 12183871"/>
              <a:gd name="connsiteY3232" fmla="*/ 208980 h 1328385"/>
              <a:gd name="connsiteX3233" fmla="*/ 1310234 w 12183871"/>
              <a:gd name="connsiteY3233" fmla="*/ 208980 h 1328385"/>
              <a:gd name="connsiteX3234" fmla="*/ 1281786 w 12183871"/>
              <a:gd name="connsiteY3234" fmla="*/ 428346 h 1328385"/>
              <a:gd name="connsiteX3235" fmla="*/ 1287837 w 12183871"/>
              <a:gd name="connsiteY3235" fmla="*/ 428346 h 1328385"/>
              <a:gd name="connsiteX3236" fmla="*/ 1295965 w 12183871"/>
              <a:gd name="connsiteY3236" fmla="*/ 371450 h 1328385"/>
              <a:gd name="connsiteX3237" fmla="*/ 1322335 w 12183871"/>
              <a:gd name="connsiteY3237" fmla="*/ 371450 h 1328385"/>
              <a:gd name="connsiteX3238" fmla="*/ 1322335 w 12183871"/>
              <a:gd name="connsiteY3238" fmla="*/ 434396 h 1328385"/>
              <a:gd name="connsiteX3239" fmla="*/ 1326399 w 12183871"/>
              <a:gd name="connsiteY3239" fmla="*/ 497343 h 1328385"/>
              <a:gd name="connsiteX3240" fmla="*/ 1336514 w 12183871"/>
              <a:gd name="connsiteY3240" fmla="*/ 550175 h 1328385"/>
              <a:gd name="connsiteX3241" fmla="*/ 1328386 w 12183871"/>
              <a:gd name="connsiteY3241" fmla="*/ 574559 h 1328385"/>
              <a:gd name="connsiteX3242" fmla="*/ 1344642 w 12183871"/>
              <a:gd name="connsiteY3242" fmla="*/ 574559 h 1328385"/>
              <a:gd name="connsiteX3243" fmla="*/ 1350693 w 12183871"/>
              <a:gd name="connsiteY3243" fmla="*/ 631455 h 1328385"/>
              <a:gd name="connsiteX3244" fmla="*/ 1362885 w 12183871"/>
              <a:gd name="connsiteY3244" fmla="*/ 631455 h 1328385"/>
              <a:gd name="connsiteX3245" fmla="*/ 1362885 w 12183871"/>
              <a:gd name="connsiteY3245" fmla="*/ 623327 h 1328385"/>
              <a:gd name="connsiteX3246" fmla="*/ 1431973 w 12183871"/>
              <a:gd name="connsiteY3246" fmla="*/ 405948 h 1328385"/>
              <a:gd name="connsiteX3247" fmla="*/ 1431973 w 12183871"/>
              <a:gd name="connsiteY3247" fmla="*/ 371450 h 1328385"/>
              <a:gd name="connsiteX3248" fmla="*/ 1444165 w 12183871"/>
              <a:gd name="connsiteY3248" fmla="*/ 371450 h 1328385"/>
              <a:gd name="connsiteX3249" fmla="*/ 1450216 w 12183871"/>
              <a:gd name="connsiteY3249" fmla="*/ 312567 h 1328385"/>
              <a:gd name="connsiteX3250" fmla="*/ 1458344 w 12183871"/>
              <a:gd name="connsiteY3250" fmla="*/ 312567 h 1328385"/>
              <a:gd name="connsiteX3251" fmla="*/ 1462408 w 12183871"/>
              <a:gd name="connsiteY3251" fmla="*/ 312567 h 1328385"/>
              <a:gd name="connsiteX3252" fmla="*/ 1462408 w 12183871"/>
              <a:gd name="connsiteY3252" fmla="*/ 308503 h 1328385"/>
              <a:gd name="connsiteX3253" fmla="*/ 1462408 w 12183871"/>
              <a:gd name="connsiteY3253" fmla="*/ 308503 h 1328385"/>
              <a:gd name="connsiteX3254" fmla="*/ 1466472 w 12183871"/>
              <a:gd name="connsiteY3254" fmla="*/ 308503 h 1328385"/>
              <a:gd name="connsiteX3255" fmla="*/ 1468459 w 12183871"/>
              <a:gd name="connsiteY3255" fmla="*/ 308503 h 1328385"/>
              <a:gd name="connsiteX3256" fmla="*/ 1472523 w 12183871"/>
              <a:gd name="connsiteY3256" fmla="*/ 306516 h 1328385"/>
              <a:gd name="connsiteX3257" fmla="*/ 1450216 w 12183871"/>
              <a:gd name="connsiteY3257" fmla="*/ 420308 h 1328385"/>
              <a:gd name="connsiteX3258" fmla="*/ 1466472 w 12183871"/>
              <a:gd name="connsiteY3258" fmla="*/ 420308 h 1328385"/>
              <a:gd name="connsiteX3259" fmla="*/ 1468459 w 12183871"/>
              <a:gd name="connsiteY3259" fmla="*/ 452820 h 1328385"/>
              <a:gd name="connsiteX3260" fmla="*/ 1480651 w 12183871"/>
              <a:gd name="connsiteY3260" fmla="*/ 479191 h 1328385"/>
              <a:gd name="connsiteX3261" fmla="*/ 1490766 w 12183871"/>
              <a:gd name="connsiteY3261" fmla="*/ 501497 h 1328385"/>
              <a:gd name="connsiteX3262" fmla="*/ 1490766 w 12183871"/>
              <a:gd name="connsiteY3262" fmla="*/ 542137 h 1328385"/>
              <a:gd name="connsiteX3263" fmla="*/ 1498894 w 12183871"/>
              <a:gd name="connsiteY3263" fmla="*/ 542137 h 1328385"/>
              <a:gd name="connsiteX3264" fmla="*/ 1498894 w 12183871"/>
              <a:gd name="connsiteY3264" fmla="*/ 568508 h 1328385"/>
              <a:gd name="connsiteX3265" fmla="*/ 1507022 w 12183871"/>
              <a:gd name="connsiteY3265" fmla="*/ 568508 h 1328385"/>
              <a:gd name="connsiteX3266" fmla="*/ 1513163 w 12183871"/>
              <a:gd name="connsiteY3266" fmla="*/ 655839 h 1328385"/>
              <a:gd name="connsiteX3267" fmla="*/ 1525355 w 12183871"/>
              <a:gd name="connsiteY3267" fmla="*/ 655839 h 1328385"/>
              <a:gd name="connsiteX3268" fmla="*/ 1529419 w 12183871"/>
              <a:gd name="connsiteY3268" fmla="*/ 686274 h 1328385"/>
              <a:gd name="connsiteX3269" fmla="*/ 1529419 w 12183871"/>
              <a:gd name="connsiteY3269" fmla="*/ 714722 h 1328385"/>
              <a:gd name="connsiteX3270" fmla="*/ 1529419 w 12183871"/>
              <a:gd name="connsiteY3270" fmla="*/ 741093 h 1328385"/>
              <a:gd name="connsiteX3271" fmla="*/ 1539534 w 12183871"/>
              <a:gd name="connsiteY3271" fmla="*/ 759336 h 1328385"/>
              <a:gd name="connsiteX3272" fmla="*/ 1539534 w 12183871"/>
              <a:gd name="connsiteY3272" fmla="*/ 745157 h 1328385"/>
              <a:gd name="connsiteX3273" fmla="*/ 1553712 w 12183871"/>
              <a:gd name="connsiteY3273" fmla="*/ 726914 h 1328385"/>
              <a:gd name="connsiteX3274" fmla="*/ 1557776 w 12183871"/>
              <a:gd name="connsiteY3274" fmla="*/ 696479 h 1328385"/>
              <a:gd name="connsiteX3275" fmla="*/ 1553712 w 12183871"/>
              <a:gd name="connsiteY3275" fmla="*/ 663967 h 1328385"/>
              <a:gd name="connsiteX3276" fmla="*/ 1547662 w 12183871"/>
              <a:gd name="connsiteY3276" fmla="*/ 663967 h 1328385"/>
              <a:gd name="connsiteX3277" fmla="*/ 1547662 w 12183871"/>
              <a:gd name="connsiteY3277" fmla="*/ 609148 h 1328385"/>
              <a:gd name="connsiteX3278" fmla="*/ 1539534 w 12183871"/>
              <a:gd name="connsiteY3278" fmla="*/ 609148 h 1328385"/>
              <a:gd name="connsiteX3279" fmla="*/ 1539534 w 12183871"/>
              <a:gd name="connsiteY3279" fmla="*/ 568508 h 1328385"/>
              <a:gd name="connsiteX3280" fmla="*/ 1531406 w 12183871"/>
              <a:gd name="connsiteY3280" fmla="*/ 568508 h 1328385"/>
              <a:gd name="connsiteX3281" fmla="*/ 1531406 w 12183871"/>
              <a:gd name="connsiteY3281" fmla="*/ 550265 h 1328385"/>
              <a:gd name="connsiteX3282" fmla="*/ 1525355 w 12183871"/>
              <a:gd name="connsiteY3282" fmla="*/ 550265 h 1328385"/>
              <a:gd name="connsiteX3283" fmla="*/ 1521291 w 12183871"/>
              <a:gd name="connsiteY3283" fmla="*/ 546201 h 1328385"/>
              <a:gd name="connsiteX3284" fmla="*/ 1521291 w 12183871"/>
              <a:gd name="connsiteY3284" fmla="*/ 546201 h 1328385"/>
              <a:gd name="connsiteX3285" fmla="*/ 1525355 w 12183871"/>
              <a:gd name="connsiteY3285" fmla="*/ 546201 h 1328385"/>
              <a:gd name="connsiteX3286" fmla="*/ 1525355 w 12183871"/>
              <a:gd name="connsiteY3286" fmla="*/ 546201 h 1328385"/>
              <a:gd name="connsiteX3287" fmla="*/ 1529419 w 12183871"/>
              <a:gd name="connsiteY3287" fmla="*/ 546201 h 1328385"/>
              <a:gd name="connsiteX3288" fmla="*/ 1531406 w 12183871"/>
              <a:gd name="connsiteY3288" fmla="*/ 542137 h 1328385"/>
              <a:gd name="connsiteX3289" fmla="*/ 1535470 w 12183871"/>
              <a:gd name="connsiteY3289" fmla="*/ 538074 h 1328385"/>
              <a:gd name="connsiteX3290" fmla="*/ 1535470 w 12183871"/>
              <a:gd name="connsiteY3290" fmla="*/ 538074 h 1328385"/>
              <a:gd name="connsiteX3291" fmla="*/ 1535470 w 12183871"/>
              <a:gd name="connsiteY3291" fmla="*/ 538074 h 1328385"/>
              <a:gd name="connsiteX3292" fmla="*/ 1539534 w 12183871"/>
              <a:gd name="connsiteY3292" fmla="*/ 538074 h 1328385"/>
              <a:gd name="connsiteX3293" fmla="*/ 1543598 w 12183871"/>
              <a:gd name="connsiteY3293" fmla="*/ 534010 h 1328385"/>
              <a:gd name="connsiteX3294" fmla="*/ 1547662 w 12183871"/>
              <a:gd name="connsiteY3294" fmla="*/ 534010 h 1328385"/>
              <a:gd name="connsiteX3295" fmla="*/ 1547662 w 12183871"/>
              <a:gd name="connsiteY3295" fmla="*/ 556316 h 1328385"/>
              <a:gd name="connsiteX3296" fmla="*/ 1553712 w 12183871"/>
              <a:gd name="connsiteY3296" fmla="*/ 556316 h 1328385"/>
              <a:gd name="connsiteX3297" fmla="*/ 1553712 w 12183871"/>
              <a:gd name="connsiteY3297" fmla="*/ 527868 h 1328385"/>
              <a:gd name="connsiteX3298" fmla="*/ 1580083 w 12183871"/>
              <a:gd name="connsiteY3298" fmla="*/ 527868 h 1328385"/>
              <a:gd name="connsiteX3299" fmla="*/ 1584147 w 12183871"/>
              <a:gd name="connsiteY3299" fmla="*/ 568508 h 1328385"/>
              <a:gd name="connsiteX3300" fmla="*/ 1594262 w 12183871"/>
              <a:gd name="connsiteY3300" fmla="*/ 605084 h 1328385"/>
              <a:gd name="connsiteX3301" fmla="*/ 1606454 w 12183871"/>
              <a:gd name="connsiteY3301" fmla="*/ 637596 h 1328385"/>
              <a:gd name="connsiteX3302" fmla="*/ 1606454 w 12183871"/>
              <a:gd name="connsiteY3302" fmla="*/ 704607 h 1328385"/>
              <a:gd name="connsiteX3303" fmla="*/ 1616569 w 12183871"/>
              <a:gd name="connsiteY3303" fmla="*/ 781823 h 1328385"/>
              <a:gd name="connsiteX3304" fmla="*/ 1620633 w 12183871"/>
              <a:gd name="connsiteY3304" fmla="*/ 875295 h 1328385"/>
              <a:gd name="connsiteX3305" fmla="*/ 1620633 w 12183871"/>
              <a:gd name="connsiteY3305" fmla="*/ 895615 h 1328385"/>
              <a:gd name="connsiteX3306" fmla="*/ 1624697 w 12183871"/>
              <a:gd name="connsiteY3306" fmla="*/ 911871 h 1328385"/>
              <a:gd name="connsiteX3307" fmla="*/ 1624697 w 12183871"/>
              <a:gd name="connsiteY3307" fmla="*/ 921986 h 1328385"/>
              <a:gd name="connsiteX3308" fmla="*/ 1620633 w 12183871"/>
              <a:gd name="connsiteY3308" fmla="*/ 940229 h 1328385"/>
              <a:gd name="connsiteX3309" fmla="*/ 1647004 w 12183871"/>
              <a:gd name="connsiteY3309" fmla="*/ 940229 h 1328385"/>
              <a:gd name="connsiteX3310" fmla="*/ 1653055 w 12183871"/>
              <a:gd name="connsiteY3310" fmla="*/ 637596 h 1328385"/>
              <a:gd name="connsiteX3311" fmla="*/ 1642940 w 12183871"/>
              <a:gd name="connsiteY3311" fmla="*/ 609148 h 1328385"/>
              <a:gd name="connsiteX3312" fmla="*/ 1630748 w 12183871"/>
              <a:gd name="connsiteY3312" fmla="*/ 574649 h 1328385"/>
              <a:gd name="connsiteX3313" fmla="*/ 1628761 w 12183871"/>
              <a:gd name="connsiteY3313" fmla="*/ 534010 h 1328385"/>
              <a:gd name="connsiteX3314" fmla="*/ 1634902 w 12183871"/>
              <a:gd name="connsiteY3314" fmla="*/ 534010 h 1328385"/>
              <a:gd name="connsiteX3315" fmla="*/ 1638966 w 12183871"/>
              <a:gd name="connsiteY3315" fmla="*/ 542137 h 1328385"/>
              <a:gd name="connsiteX3316" fmla="*/ 1638966 w 12183871"/>
              <a:gd name="connsiteY3316" fmla="*/ 542137 h 1328385"/>
              <a:gd name="connsiteX3317" fmla="*/ 1638966 w 12183871"/>
              <a:gd name="connsiteY3317" fmla="*/ 546201 h 1328385"/>
              <a:gd name="connsiteX3318" fmla="*/ 1638966 w 12183871"/>
              <a:gd name="connsiteY3318" fmla="*/ 546201 h 1328385"/>
              <a:gd name="connsiteX3319" fmla="*/ 1643030 w 12183871"/>
              <a:gd name="connsiteY3319" fmla="*/ 546201 h 1328385"/>
              <a:gd name="connsiteX3320" fmla="*/ 1647094 w 12183871"/>
              <a:gd name="connsiteY3320" fmla="*/ 550265 h 1328385"/>
              <a:gd name="connsiteX3321" fmla="*/ 1647094 w 12183871"/>
              <a:gd name="connsiteY3321" fmla="*/ 527959 h 1328385"/>
              <a:gd name="connsiteX3322" fmla="*/ 1634902 w 12183871"/>
              <a:gd name="connsiteY3322" fmla="*/ 501588 h 1328385"/>
              <a:gd name="connsiteX3323" fmla="*/ 1630838 w 12183871"/>
              <a:gd name="connsiteY3323" fmla="*/ 471153 h 1328385"/>
              <a:gd name="connsiteX3324" fmla="*/ 1628851 w 12183871"/>
              <a:gd name="connsiteY3324" fmla="*/ 446769 h 1328385"/>
              <a:gd name="connsiteX3325" fmla="*/ 1588211 w 12183871"/>
              <a:gd name="connsiteY3325" fmla="*/ 330990 h 1328385"/>
              <a:gd name="connsiteX3326" fmla="*/ 1594262 w 12183871"/>
              <a:gd name="connsiteY3326" fmla="*/ 330990 h 1328385"/>
              <a:gd name="connsiteX3327" fmla="*/ 1594262 w 12183871"/>
              <a:gd name="connsiteY3327" fmla="*/ 324939 h 1328385"/>
              <a:gd name="connsiteX3328" fmla="*/ 1606454 w 12183871"/>
              <a:gd name="connsiteY3328" fmla="*/ 324939 h 1328385"/>
              <a:gd name="connsiteX3329" fmla="*/ 1606454 w 12183871"/>
              <a:gd name="connsiteY3329" fmla="*/ 330990 h 1328385"/>
              <a:gd name="connsiteX3330" fmla="*/ 1616569 w 12183871"/>
              <a:gd name="connsiteY3330" fmla="*/ 353297 h 1328385"/>
              <a:gd name="connsiteX3331" fmla="*/ 1624697 w 12183871"/>
              <a:gd name="connsiteY3331" fmla="*/ 375604 h 1328385"/>
              <a:gd name="connsiteX3332" fmla="*/ 1628761 w 12183871"/>
              <a:gd name="connsiteY3332" fmla="*/ 406039 h 1328385"/>
              <a:gd name="connsiteX3333" fmla="*/ 1634902 w 12183871"/>
              <a:gd name="connsiteY3333" fmla="*/ 406039 h 1328385"/>
              <a:gd name="connsiteX3334" fmla="*/ 1634902 w 12183871"/>
              <a:gd name="connsiteY3334" fmla="*/ 446679 h 1328385"/>
              <a:gd name="connsiteX3335" fmla="*/ 1647094 w 12183871"/>
              <a:gd name="connsiteY3335" fmla="*/ 446679 h 1328385"/>
              <a:gd name="connsiteX3336" fmla="*/ 1647094 w 12183871"/>
              <a:gd name="connsiteY3336" fmla="*/ 468986 h 1328385"/>
              <a:gd name="connsiteX3337" fmla="*/ 1653145 w 12183871"/>
              <a:gd name="connsiteY3337" fmla="*/ 468986 h 1328385"/>
              <a:gd name="connsiteX3338" fmla="*/ 1653145 w 12183871"/>
              <a:gd name="connsiteY3338" fmla="*/ 515676 h 1328385"/>
              <a:gd name="connsiteX3339" fmla="*/ 1661273 w 12183871"/>
              <a:gd name="connsiteY3339" fmla="*/ 515676 h 1328385"/>
              <a:gd name="connsiteX3340" fmla="*/ 1661273 w 12183871"/>
              <a:gd name="connsiteY3340" fmla="*/ 550175 h 1328385"/>
              <a:gd name="connsiteX3341" fmla="*/ 1671388 w 12183871"/>
              <a:gd name="connsiteY3341" fmla="*/ 590815 h 1328385"/>
              <a:gd name="connsiteX3342" fmla="*/ 1687644 w 12183871"/>
              <a:gd name="connsiteY3342" fmla="*/ 631455 h 1328385"/>
              <a:gd name="connsiteX3343" fmla="*/ 1693785 w 12183871"/>
              <a:gd name="connsiteY3343" fmla="*/ 631455 h 1328385"/>
              <a:gd name="connsiteX3344" fmla="*/ 1693785 w 12183871"/>
              <a:gd name="connsiteY3344" fmla="*/ 542047 h 1328385"/>
              <a:gd name="connsiteX3345" fmla="*/ 1687644 w 12183871"/>
              <a:gd name="connsiteY3345" fmla="*/ 542047 h 1328385"/>
              <a:gd name="connsiteX3346" fmla="*/ 1687644 w 12183871"/>
              <a:gd name="connsiteY3346" fmla="*/ 493279 h 1328385"/>
              <a:gd name="connsiteX3347" fmla="*/ 1675452 w 12183871"/>
              <a:gd name="connsiteY3347" fmla="*/ 493279 h 1328385"/>
              <a:gd name="connsiteX3348" fmla="*/ 1669401 w 12183871"/>
              <a:gd name="connsiteY3348" fmla="*/ 446588 h 1328385"/>
              <a:gd name="connsiteX3349" fmla="*/ 1653145 w 12183871"/>
              <a:gd name="connsiteY3349" fmla="*/ 434396 h 1328385"/>
              <a:gd name="connsiteX3350" fmla="*/ 1647094 w 12183871"/>
              <a:gd name="connsiteY3350" fmla="*/ 405948 h 1328385"/>
              <a:gd name="connsiteX3351" fmla="*/ 1661273 w 12183871"/>
              <a:gd name="connsiteY3351" fmla="*/ 411999 h 1328385"/>
              <a:gd name="connsiteX3352" fmla="*/ 1634902 w 12183871"/>
              <a:gd name="connsiteY3352" fmla="*/ 330719 h 1328385"/>
              <a:gd name="connsiteX3353" fmla="*/ 1653145 w 12183871"/>
              <a:gd name="connsiteY3353" fmla="*/ 330719 h 1328385"/>
              <a:gd name="connsiteX3354" fmla="*/ 1756732 w 12183871"/>
              <a:gd name="connsiteY3354" fmla="*/ 637416 h 1328385"/>
              <a:gd name="connsiteX3355" fmla="*/ 1756732 w 12183871"/>
              <a:gd name="connsiteY3355" fmla="*/ 631365 h 1328385"/>
              <a:gd name="connsiteX3356" fmla="*/ 1764860 w 12183871"/>
              <a:gd name="connsiteY3356" fmla="*/ 627301 h 1328385"/>
              <a:gd name="connsiteX3357" fmla="*/ 1764860 w 12183871"/>
              <a:gd name="connsiteY3357" fmla="*/ 623237 h 1328385"/>
              <a:gd name="connsiteX3358" fmla="*/ 1764860 w 12183871"/>
              <a:gd name="connsiteY3358" fmla="*/ 619534 h 1328385"/>
              <a:gd name="connsiteX3359" fmla="*/ 1764860 w 12183871"/>
              <a:gd name="connsiteY3359" fmla="*/ 619534 h 1328385"/>
              <a:gd name="connsiteX3360" fmla="*/ 1764860 w 12183871"/>
              <a:gd name="connsiteY3360" fmla="*/ 615470 h 1328385"/>
              <a:gd name="connsiteX3361" fmla="*/ 1764860 w 12183871"/>
              <a:gd name="connsiteY3361" fmla="*/ 611406 h 1328385"/>
              <a:gd name="connsiteX3362" fmla="*/ 1768924 w 12183871"/>
              <a:gd name="connsiteY3362" fmla="*/ 609419 h 1328385"/>
              <a:gd name="connsiteX3363" fmla="*/ 1774975 w 12183871"/>
              <a:gd name="connsiteY3363" fmla="*/ 609419 h 1328385"/>
              <a:gd name="connsiteX3364" fmla="*/ 1774975 w 12183871"/>
              <a:gd name="connsiteY3364" fmla="*/ 615470 h 1328385"/>
              <a:gd name="connsiteX3365" fmla="*/ 1779039 w 12183871"/>
              <a:gd name="connsiteY3365" fmla="*/ 611406 h 1328385"/>
              <a:gd name="connsiteX3366" fmla="*/ 1779039 w 12183871"/>
              <a:gd name="connsiteY3366" fmla="*/ 611406 h 1328385"/>
              <a:gd name="connsiteX3367" fmla="*/ 1779039 w 12183871"/>
              <a:gd name="connsiteY3367" fmla="*/ 609419 h 1328385"/>
              <a:gd name="connsiteX3368" fmla="*/ 1779039 w 12183871"/>
              <a:gd name="connsiteY3368" fmla="*/ 609419 h 1328385"/>
              <a:gd name="connsiteX3369" fmla="*/ 1783103 w 12183871"/>
              <a:gd name="connsiteY3369" fmla="*/ 605355 h 1328385"/>
              <a:gd name="connsiteX3370" fmla="*/ 1783103 w 12183871"/>
              <a:gd name="connsiteY3370" fmla="*/ 601291 h 1328385"/>
              <a:gd name="connsiteX3371" fmla="*/ 1768924 w 12183871"/>
              <a:gd name="connsiteY3371" fmla="*/ 601291 h 1328385"/>
              <a:gd name="connsiteX3372" fmla="*/ 1756732 w 12183871"/>
              <a:gd name="connsiteY3372" fmla="*/ 534280 h 1328385"/>
              <a:gd name="connsiteX3373" fmla="*/ 1774975 w 12183871"/>
              <a:gd name="connsiteY3373" fmla="*/ 534280 h 1328385"/>
              <a:gd name="connsiteX3374" fmla="*/ 1774975 w 12183871"/>
              <a:gd name="connsiteY3374" fmla="*/ 516038 h 1328385"/>
              <a:gd name="connsiteX3375" fmla="*/ 1791231 w 12183871"/>
              <a:gd name="connsiteY3375" fmla="*/ 516038 h 1328385"/>
              <a:gd name="connsiteX3376" fmla="*/ 1791231 w 12183871"/>
              <a:gd name="connsiteY3376" fmla="*/ 550536 h 1328385"/>
              <a:gd name="connsiteX3377" fmla="*/ 1787167 w 12183871"/>
              <a:gd name="connsiteY3377" fmla="*/ 570856 h 1328385"/>
              <a:gd name="connsiteX3378" fmla="*/ 1791231 w 12183871"/>
              <a:gd name="connsiteY3378" fmla="*/ 591176 h 1328385"/>
              <a:gd name="connsiteX3379" fmla="*/ 1797281 w 12183871"/>
              <a:gd name="connsiteY3379" fmla="*/ 591176 h 1328385"/>
              <a:gd name="connsiteX3380" fmla="*/ 1809473 w 12183871"/>
              <a:gd name="connsiteY3380" fmla="*/ 479462 h 1328385"/>
              <a:gd name="connsiteX3381" fmla="*/ 1823652 w 12183871"/>
              <a:gd name="connsiteY3381" fmla="*/ 469347 h 1328385"/>
              <a:gd name="connsiteX3382" fmla="*/ 1823652 w 12183871"/>
              <a:gd name="connsiteY3382" fmla="*/ 447040 h 1328385"/>
              <a:gd name="connsiteX3383" fmla="*/ 1831780 w 12183871"/>
              <a:gd name="connsiteY3383" fmla="*/ 447040 h 1328385"/>
              <a:gd name="connsiteX3384" fmla="*/ 1831780 w 12183871"/>
              <a:gd name="connsiteY3384" fmla="*/ 434848 h 1328385"/>
              <a:gd name="connsiteX3385" fmla="*/ 1823652 w 12183871"/>
              <a:gd name="connsiteY3385" fmla="*/ 434848 h 1328385"/>
              <a:gd name="connsiteX3386" fmla="*/ 1823652 w 12183871"/>
              <a:gd name="connsiteY3386" fmla="*/ 331080 h 1328385"/>
              <a:gd name="connsiteX3387" fmla="*/ 1815524 w 12183871"/>
              <a:gd name="connsiteY3387" fmla="*/ 331080 h 1328385"/>
              <a:gd name="connsiteX3388" fmla="*/ 1815524 w 12183871"/>
              <a:gd name="connsiteY3388" fmla="*/ 325030 h 1328385"/>
              <a:gd name="connsiteX3389" fmla="*/ 1823652 w 12183871"/>
              <a:gd name="connsiteY3389" fmla="*/ 325030 h 1328385"/>
              <a:gd name="connsiteX3390" fmla="*/ 1823652 w 12183871"/>
              <a:gd name="connsiteY3390" fmla="*/ 312838 h 1328385"/>
              <a:gd name="connsiteX3391" fmla="*/ 1815524 w 12183871"/>
              <a:gd name="connsiteY3391" fmla="*/ 312838 h 1328385"/>
              <a:gd name="connsiteX3392" fmla="*/ 1815524 w 12183871"/>
              <a:gd name="connsiteY3392" fmla="*/ 308774 h 1328385"/>
              <a:gd name="connsiteX3393" fmla="*/ 1819588 w 12183871"/>
              <a:gd name="connsiteY3393" fmla="*/ 302723 h 1328385"/>
              <a:gd name="connsiteX3394" fmla="*/ 1823652 w 12183871"/>
              <a:gd name="connsiteY3394" fmla="*/ 298659 h 1328385"/>
              <a:gd name="connsiteX3395" fmla="*/ 1823652 w 12183871"/>
              <a:gd name="connsiteY3395" fmla="*/ 298659 h 1328385"/>
              <a:gd name="connsiteX3396" fmla="*/ 1815524 w 12183871"/>
              <a:gd name="connsiteY3396" fmla="*/ 284480 h 1328385"/>
              <a:gd name="connsiteX3397" fmla="*/ 1815524 w 12183871"/>
              <a:gd name="connsiteY3397" fmla="*/ 276352 h 1328385"/>
              <a:gd name="connsiteX3398" fmla="*/ 1823652 w 12183871"/>
              <a:gd name="connsiteY3398" fmla="*/ 276352 h 1328385"/>
              <a:gd name="connsiteX3399" fmla="*/ 1823652 w 12183871"/>
              <a:gd name="connsiteY3399" fmla="*/ 266237 h 1328385"/>
              <a:gd name="connsiteX3400" fmla="*/ 1815524 w 12183871"/>
              <a:gd name="connsiteY3400" fmla="*/ 266237 h 1328385"/>
              <a:gd name="connsiteX3401" fmla="*/ 1823652 w 12183871"/>
              <a:gd name="connsiteY3401" fmla="*/ 217469 h 1328385"/>
              <a:gd name="connsiteX3402" fmla="*/ 1837831 w 12183871"/>
              <a:gd name="connsiteY3402" fmla="*/ 217469 h 1328385"/>
              <a:gd name="connsiteX3403" fmla="*/ 1837831 w 12183871"/>
              <a:gd name="connsiteY3403" fmla="*/ 339299 h 1328385"/>
              <a:gd name="connsiteX3404" fmla="*/ 1856074 w 12183871"/>
              <a:gd name="connsiteY3404" fmla="*/ 339299 h 1328385"/>
              <a:gd name="connsiteX3405" fmla="*/ 1872330 w 12183871"/>
              <a:gd name="connsiteY3405" fmla="*/ 631816 h 1328385"/>
              <a:gd name="connsiteX3406" fmla="*/ 1878381 w 12183871"/>
              <a:gd name="connsiteY3406" fmla="*/ 631816 h 1328385"/>
              <a:gd name="connsiteX3407" fmla="*/ 1882445 w 12183871"/>
              <a:gd name="connsiteY3407" fmla="*/ 660264 h 1328385"/>
              <a:gd name="connsiteX3408" fmla="*/ 1882445 w 12183871"/>
              <a:gd name="connsiteY3408" fmla="*/ 692776 h 1328385"/>
              <a:gd name="connsiteX3409" fmla="*/ 1886509 w 12183871"/>
              <a:gd name="connsiteY3409" fmla="*/ 723211 h 1328385"/>
              <a:gd name="connsiteX3410" fmla="*/ 1896624 w 12183871"/>
              <a:gd name="connsiteY3410" fmla="*/ 745518 h 1328385"/>
              <a:gd name="connsiteX3411" fmla="*/ 1890573 w 12183871"/>
              <a:gd name="connsiteY3411" fmla="*/ 656110 h 1328385"/>
              <a:gd name="connsiteX3412" fmla="*/ 1896624 w 12183871"/>
              <a:gd name="connsiteY3412" fmla="*/ 656110 h 1328385"/>
              <a:gd name="connsiteX3413" fmla="*/ 1904752 w 12183871"/>
              <a:gd name="connsiteY3413" fmla="*/ 668302 h 1328385"/>
              <a:gd name="connsiteX3414" fmla="*/ 1912880 w 12183871"/>
              <a:gd name="connsiteY3414" fmla="*/ 674353 h 1328385"/>
              <a:gd name="connsiteX3415" fmla="*/ 1918931 w 12183871"/>
              <a:gd name="connsiteY3415" fmla="*/ 678417 h 1328385"/>
              <a:gd name="connsiteX3416" fmla="*/ 1918931 w 12183871"/>
              <a:gd name="connsiteY3416" fmla="*/ 601201 h 1328385"/>
              <a:gd name="connsiteX3417" fmla="*/ 1904752 w 12183871"/>
              <a:gd name="connsiteY3417" fmla="*/ 601201 h 1328385"/>
              <a:gd name="connsiteX3418" fmla="*/ 1904752 w 12183871"/>
              <a:gd name="connsiteY3418" fmla="*/ 582958 h 1328385"/>
              <a:gd name="connsiteX3419" fmla="*/ 1918931 w 12183871"/>
              <a:gd name="connsiteY3419" fmla="*/ 582958 h 1328385"/>
              <a:gd name="connsiteX3420" fmla="*/ 1912880 w 12183871"/>
              <a:gd name="connsiteY3420" fmla="*/ 217288 h 1328385"/>
              <a:gd name="connsiteX3421" fmla="*/ 1937264 w 12183871"/>
              <a:gd name="connsiteY3421" fmla="*/ 217288 h 1328385"/>
              <a:gd name="connsiteX3422" fmla="*/ 1937264 w 12183871"/>
              <a:gd name="connsiteY3422" fmla="*/ 225416 h 1328385"/>
              <a:gd name="connsiteX3423" fmla="*/ 1931213 w 12183871"/>
              <a:gd name="connsiteY3423" fmla="*/ 245736 h 1328385"/>
              <a:gd name="connsiteX3424" fmla="*/ 1927149 w 12183871"/>
              <a:gd name="connsiteY3424" fmla="*/ 280235 h 1328385"/>
              <a:gd name="connsiteX3425" fmla="*/ 1927149 w 12183871"/>
              <a:gd name="connsiteY3425" fmla="*/ 316811 h 1328385"/>
              <a:gd name="connsiteX3426" fmla="*/ 1931213 w 12183871"/>
              <a:gd name="connsiteY3426" fmla="*/ 347246 h 1328385"/>
              <a:gd name="connsiteX3427" fmla="*/ 1953520 w 12183871"/>
              <a:gd name="connsiteY3427" fmla="*/ 582868 h 1328385"/>
              <a:gd name="connsiteX3428" fmla="*/ 1963634 w 12183871"/>
              <a:gd name="connsiteY3428" fmla="*/ 582868 h 1328385"/>
              <a:gd name="connsiteX3429" fmla="*/ 1971763 w 12183871"/>
              <a:gd name="connsiteY3429" fmla="*/ 586932 h 1328385"/>
              <a:gd name="connsiteX3430" fmla="*/ 1977813 w 12183871"/>
              <a:gd name="connsiteY3430" fmla="*/ 586932 h 1328385"/>
              <a:gd name="connsiteX3431" fmla="*/ 1985941 w 12183871"/>
              <a:gd name="connsiteY3431" fmla="*/ 590996 h 1328385"/>
              <a:gd name="connsiteX3432" fmla="*/ 1985941 w 12183871"/>
              <a:gd name="connsiteY3432" fmla="*/ 479371 h 1328385"/>
              <a:gd name="connsiteX3433" fmla="*/ 2012312 w 12183871"/>
              <a:gd name="connsiteY3433" fmla="*/ 479371 h 1328385"/>
              <a:gd name="connsiteX3434" fmla="*/ 2016376 w 12183871"/>
              <a:gd name="connsiteY3434" fmla="*/ 546382 h 1328385"/>
              <a:gd name="connsiteX3435" fmla="*/ 2034619 w 12183871"/>
              <a:gd name="connsiteY3435" fmla="*/ 609329 h 1328385"/>
              <a:gd name="connsiteX3436" fmla="*/ 2040670 w 12183871"/>
              <a:gd name="connsiteY3436" fmla="*/ 609329 h 1328385"/>
              <a:gd name="connsiteX3437" fmla="*/ 2040670 w 12183871"/>
              <a:gd name="connsiteY3437" fmla="*/ 290440 h 1328385"/>
              <a:gd name="connsiteX3438" fmla="*/ 2067041 w 12183871"/>
              <a:gd name="connsiteY3438" fmla="*/ 298568 h 1328385"/>
              <a:gd name="connsiteX3439" fmla="*/ 2075169 w 12183871"/>
              <a:gd name="connsiteY3439" fmla="*/ 383912 h 1328385"/>
              <a:gd name="connsiteX3440" fmla="*/ 2093412 w 12183871"/>
              <a:gd name="connsiteY3440" fmla="*/ 453000 h 1328385"/>
              <a:gd name="connsiteX3441" fmla="*/ 2093412 w 12183871"/>
              <a:gd name="connsiteY3441" fmla="*/ 515947 h 1328385"/>
              <a:gd name="connsiteX3442" fmla="*/ 2099463 w 12183871"/>
              <a:gd name="connsiteY3442" fmla="*/ 515947 h 1328385"/>
              <a:gd name="connsiteX3443" fmla="*/ 2107590 w 12183871"/>
              <a:gd name="connsiteY3443" fmla="*/ 609419 h 1328385"/>
              <a:gd name="connsiteX3444" fmla="*/ 2121769 w 12183871"/>
              <a:gd name="connsiteY3444" fmla="*/ 615470 h 1328385"/>
              <a:gd name="connsiteX3445" fmla="*/ 2121769 w 12183871"/>
              <a:gd name="connsiteY3445" fmla="*/ 637777 h 1328385"/>
              <a:gd name="connsiteX3446" fmla="*/ 2129897 w 12183871"/>
              <a:gd name="connsiteY3446" fmla="*/ 656020 h 1328385"/>
              <a:gd name="connsiteX3447" fmla="*/ 2140012 w 12183871"/>
              <a:gd name="connsiteY3447" fmla="*/ 668212 h 1328385"/>
              <a:gd name="connsiteX3448" fmla="*/ 2152204 w 12183871"/>
              <a:gd name="connsiteY3448" fmla="*/ 682391 h 1328385"/>
              <a:gd name="connsiteX3449" fmla="*/ 2162319 w 12183871"/>
              <a:gd name="connsiteY3449" fmla="*/ 690519 h 1328385"/>
              <a:gd name="connsiteX3450" fmla="*/ 2180562 w 12183871"/>
              <a:gd name="connsiteY3450" fmla="*/ 696569 h 1328385"/>
              <a:gd name="connsiteX3451" fmla="*/ 2180562 w 12183871"/>
              <a:gd name="connsiteY3451" fmla="*/ 704697 h 1328385"/>
              <a:gd name="connsiteX3452" fmla="*/ 2184626 w 12183871"/>
              <a:gd name="connsiteY3452" fmla="*/ 708761 h 1328385"/>
              <a:gd name="connsiteX3453" fmla="*/ 2184626 w 12183871"/>
              <a:gd name="connsiteY3453" fmla="*/ 712825 h 1328385"/>
              <a:gd name="connsiteX3454" fmla="*/ 2188690 w 12183871"/>
              <a:gd name="connsiteY3454" fmla="*/ 714812 h 1328385"/>
              <a:gd name="connsiteX3455" fmla="*/ 2192754 w 12183871"/>
              <a:gd name="connsiteY3455" fmla="*/ 718876 h 1328385"/>
              <a:gd name="connsiteX3456" fmla="*/ 2196818 w 12183871"/>
              <a:gd name="connsiteY3456" fmla="*/ 722940 h 1328385"/>
              <a:gd name="connsiteX3457" fmla="*/ 2196818 w 12183871"/>
              <a:gd name="connsiteY3457" fmla="*/ 731068 h 1328385"/>
              <a:gd name="connsiteX3458" fmla="*/ 2202869 w 12183871"/>
              <a:gd name="connsiteY3458" fmla="*/ 731068 h 1328385"/>
              <a:gd name="connsiteX3459" fmla="*/ 2202869 w 12183871"/>
              <a:gd name="connsiteY3459" fmla="*/ 712825 h 1328385"/>
              <a:gd name="connsiteX3460" fmla="*/ 2196818 w 12183871"/>
              <a:gd name="connsiteY3460" fmla="*/ 712825 h 1328385"/>
              <a:gd name="connsiteX3461" fmla="*/ 2196818 w 12183871"/>
              <a:gd name="connsiteY3461" fmla="*/ 655929 h 1328385"/>
              <a:gd name="connsiteX3462" fmla="*/ 2188690 w 12183871"/>
              <a:gd name="connsiteY3462" fmla="*/ 655929 h 1328385"/>
              <a:gd name="connsiteX3463" fmla="*/ 2174511 w 12183871"/>
              <a:gd name="connsiteY3463" fmla="*/ 582777 h 1328385"/>
              <a:gd name="connsiteX3464" fmla="*/ 2162319 w 12183871"/>
              <a:gd name="connsiteY3464" fmla="*/ 582777 h 1328385"/>
              <a:gd name="connsiteX3465" fmla="*/ 2162319 w 12183871"/>
              <a:gd name="connsiteY3465" fmla="*/ 556407 h 1328385"/>
              <a:gd name="connsiteX3466" fmla="*/ 2156268 w 12183871"/>
              <a:gd name="connsiteY3466" fmla="*/ 556407 h 1328385"/>
              <a:gd name="connsiteX3467" fmla="*/ 2152204 w 12183871"/>
              <a:gd name="connsiteY3467" fmla="*/ 552343 h 1328385"/>
              <a:gd name="connsiteX3468" fmla="*/ 2152204 w 12183871"/>
              <a:gd name="connsiteY3468" fmla="*/ 546382 h 1328385"/>
              <a:gd name="connsiteX3469" fmla="*/ 2148140 w 12183871"/>
              <a:gd name="connsiteY3469" fmla="*/ 538254 h 1328385"/>
              <a:gd name="connsiteX3470" fmla="*/ 2148140 w 12183871"/>
              <a:gd name="connsiteY3470" fmla="*/ 528139 h 1328385"/>
              <a:gd name="connsiteX3471" fmla="*/ 2156268 w 12183871"/>
              <a:gd name="connsiteY3471" fmla="*/ 528139 h 1328385"/>
              <a:gd name="connsiteX3472" fmla="*/ 2170447 w 12183871"/>
              <a:gd name="connsiteY3472" fmla="*/ 546382 h 1328385"/>
              <a:gd name="connsiteX3473" fmla="*/ 2180562 w 12183871"/>
              <a:gd name="connsiteY3473" fmla="*/ 568689 h 1328385"/>
              <a:gd name="connsiteX3474" fmla="*/ 2188690 w 12183871"/>
              <a:gd name="connsiteY3474" fmla="*/ 590996 h 1328385"/>
              <a:gd name="connsiteX3475" fmla="*/ 2196818 w 12183871"/>
              <a:gd name="connsiteY3475" fmla="*/ 590996 h 1328385"/>
              <a:gd name="connsiteX3476" fmla="*/ 2180562 w 12183871"/>
              <a:gd name="connsiteY3476" fmla="*/ 542228 h 1328385"/>
              <a:gd name="connsiteX3477" fmla="*/ 2158255 w 12183871"/>
              <a:gd name="connsiteY3477" fmla="*/ 493460 h 1328385"/>
              <a:gd name="connsiteX3478" fmla="*/ 2140012 w 12183871"/>
              <a:gd name="connsiteY3478" fmla="*/ 446769 h 1328385"/>
              <a:gd name="connsiteX3479" fmla="*/ 2148140 w 12183871"/>
              <a:gd name="connsiteY3479" fmla="*/ 446769 h 1328385"/>
              <a:gd name="connsiteX3480" fmla="*/ 2156268 w 12183871"/>
              <a:gd name="connsiteY3480" fmla="*/ 448756 h 1328385"/>
              <a:gd name="connsiteX3481" fmla="*/ 2158255 w 12183871"/>
              <a:gd name="connsiteY3481" fmla="*/ 448756 h 1328385"/>
              <a:gd name="connsiteX3482" fmla="*/ 2158255 w 12183871"/>
              <a:gd name="connsiteY3482" fmla="*/ 452820 h 1328385"/>
              <a:gd name="connsiteX3483" fmla="*/ 2162319 w 12183871"/>
              <a:gd name="connsiteY3483" fmla="*/ 460948 h 1328385"/>
              <a:gd name="connsiteX3484" fmla="*/ 2162319 w 12183871"/>
              <a:gd name="connsiteY3484" fmla="*/ 469076 h 1328385"/>
              <a:gd name="connsiteX3485" fmla="*/ 2184626 w 12183871"/>
              <a:gd name="connsiteY3485" fmla="*/ 497524 h 1328385"/>
              <a:gd name="connsiteX3486" fmla="*/ 2198805 w 12183871"/>
              <a:gd name="connsiteY3486" fmla="*/ 534100 h 1328385"/>
              <a:gd name="connsiteX3487" fmla="*/ 2210997 w 12183871"/>
              <a:gd name="connsiteY3487" fmla="*/ 574740 h 1328385"/>
              <a:gd name="connsiteX3488" fmla="*/ 2221112 w 12183871"/>
              <a:gd name="connsiteY3488" fmla="*/ 615380 h 1328385"/>
              <a:gd name="connsiteX3489" fmla="*/ 2229240 w 12183871"/>
              <a:gd name="connsiteY3489" fmla="*/ 615380 h 1328385"/>
              <a:gd name="connsiteX3490" fmla="*/ 2229240 w 12183871"/>
              <a:gd name="connsiteY3490" fmla="*/ 656020 h 1328385"/>
              <a:gd name="connsiteX3491" fmla="*/ 2237368 w 12183871"/>
              <a:gd name="connsiteY3491" fmla="*/ 656020 h 1328385"/>
              <a:gd name="connsiteX3492" fmla="*/ 2221112 w 12183871"/>
              <a:gd name="connsiteY3492" fmla="*/ 487409 h 1328385"/>
              <a:gd name="connsiteX3493" fmla="*/ 2215061 w 12183871"/>
              <a:gd name="connsiteY3493" fmla="*/ 487409 h 1328385"/>
              <a:gd name="connsiteX3494" fmla="*/ 2215061 w 12183871"/>
              <a:gd name="connsiteY3494" fmla="*/ 452910 h 1328385"/>
              <a:gd name="connsiteX3495" fmla="*/ 2202869 w 12183871"/>
              <a:gd name="connsiteY3495" fmla="*/ 452910 h 1328385"/>
              <a:gd name="connsiteX3496" fmla="*/ 2196818 w 12183871"/>
              <a:gd name="connsiteY3496" fmla="*/ 387886 h 1328385"/>
              <a:gd name="connsiteX3497" fmla="*/ 2188690 w 12183871"/>
              <a:gd name="connsiteY3497" fmla="*/ 387886 h 1328385"/>
              <a:gd name="connsiteX3498" fmla="*/ 2188690 w 12183871"/>
              <a:gd name="connsiteY3498" fmla="*/ 371630 h 1328385"/>
              <a:gd name="connsiteX3499" fmla="*/ 2180562 w 12183871"/>
              <a:gd name="connsiteY3499" fmla="*/ 371630 h 1328385"/>
              <a:gd name="connsiteX3500" fmla="*/ 2180562 w 12183871"/>
              <a:gd name="connsiteY3500" fmla="*/ 347246 h 1328385"/>
              <a:gd name="connsiteX3501" fmla="*/ 2174511 w 12183871"/>
              <a:gd name="connsiteY3501" fmla="*/ 347246 h 1328385"/>
              <a:gd name="connsiteX3502" fmla="*/ 2162319 w 12183871"/>
              <a:gd name="connsiteY3502" fmla="*/ 312747 h 1328385"/>
              <a:gd name="connsiteX3503" fmla="*/ 2156268 w 12183871"/>
              <a:gd name="connsiteY3503" fmla="*/ 312747 h 1328385"/>
              <a:gd name="connsiteX3504" fmla="*/ 2156268 w 12183871"/>
              <a:gd name="connsiteY3504" fmla="*/ 290440 h 1328385"/>
              <a:gd name="connsiteX3505" fmla="*/ 2148140 w 12183871"/>
              <a:gd name="connsiteY3505" fmla="*/ 290440 h 1328385"/>
              <a:gd name="connsiteX3506" fmla="*/ 2133961 w 12183871"/>
              <a:gd name="connsiteY3506" fmla="*/ 243750 h 1328385"/>
              <a:gd name="connsiteX3507" fmla="*/ 2121769 w 12183871"/>
              <a:gd name="connsiteY3507" fmla="*/ 243750 h 1328385"/>
              <a:gd name="connsiteX3508" fmla="*/ 2121769 w 12183871"/>
              <a:gd name="connsiteY3508" fmla="*/ 225507 h 1328385"/>
              <a:gd name="connsiteX3509" fmla="*/ 2107590 w 12183871"/>
              <a:gd name="connsiteY3509" fmla="*/ 199136 h 1328385"/>
              <a:gd name="connsiteX3510" fmla="*/ 2093412 w 12183871"/>
              <a:gd name="connsiteY3510" fmla="*/ 172765 h 1328385"/>
              <a:gd name="connsiteX3511" fmla="*/ 2081220 w 12183871"/>
              <a:gd name="connsiteY3511" fmla="*/ 136189 h 1328385"/>
              <a:gd name="connsiteX3512" fmla="*/ 2107590 w 12183871"/>
              <a:gd name="connsiteY3512" fmla="*/ 144317 h 1328385"/>
              <a:gd name="connsiteX3513" fmla="*/ 2115719 w 12183871"/>
              <a:gd name="connsiteY3513" fmla="*/ 180893 h 1328385"/>
              <a:gd name="connsiteX3514" fmla="*/ 2133961 w 12183871"/>
              <a:gd name="connsiteY3514" fmla="*/ 205277 h 1328385"/>
              <a:gd name="connsiteX3515" fmla="*/ 2148140 w 12183871"/>
              <a:gd name="connsiteY3515" fmla="*/ 231648 h 1328385"/>
              <a:gd name="connsiteX3516" fmla="*/ 2148140 w 12183871"/>
              <a:gd name="connsiteY3516" fmla="*/ 249891 h 1328385"/>
              <a:gd name="connsiteX3517" fmla="*/ 2156268 w 12183871"/>
              <a:gd name="connsiteY3517" fmla="*/ 249891 h 1328385"/>
              <a:gd name="connsiteX3518" fmla="*/ 2156268 w 12183871"/>
              <a:gd name="connsiteY3518" fmla="*/ 266147 h 1328385"/>
              <a:gd name="connsiteX3519" fmla="*/ 2162319 w 12183871"/>
              <a:gd name="connsiteY3519" fmla="*/ 266147 h 1328385"/>
              <a:gd name="connsiteX3520" fmla="*/ 2162319 w 12183871"/>
              <a:gd name="connsiteY3520" fmla="*/ 284390 h 1328385"/>
              <a:gd name="connsiteX3521" fmla="*/ 2174511 w 12183871"/>
              <a:gd name="connsiteY3521" fmla="*/ 284390 h 1328385"/>
              <a:gd name="connsiteX3522" fmla="*/ 2174511 w 12183871"/>
              <a:gd name="connsiteY3522" fmla="*/ 298568 h 1328385"/>
              <a:gd name="connsiteX3523" fmla="*/ 2180562 w 12183871"/>
              <a:gd name="connsiteY3523" fmla="*/ 298568 h 1328385"/>
              <a:gd name="connsiteX3524" fmla="*/ 2196818 w 12183871"/>
              <a:gd name="connsiteY3524" fmla="*/ 347336 h 1328385"/>
              <a:gd name="connsiteX3525" fmla="*/ 2202869 w 12183871"/>
              <a:gd name="connsiteY3525" fmla="*/ 347336 h 1328385"/>
              <a:gd name="connsiteX3526" fmla="*/ 2202869 w 12183871"/>
              <a:gd name="connsiteY3526" fmla="*/ 371720 h 1328385"/>
              <a:gd name="connsiteX3527" fmla="*/ 2215061 w 12183871"/>
              <a:gd name="connsiteY3527" fmla="*/ 371720 h 1328385"/>
              <a:gd name="connsiteX3528" fmla="*/ 2215061 w 12183871"/>
              <a:gd name="connsiteY3528" fmla="*/ 387976 h 1328385"/>
              <a:gd name="connsiteX3529" fmla="*/ 2221112 w 12183871"/>
              <a:gd name="connsiteY3529" fmla="*/ 387976 h 1328385"/>
              <a:gd name="connsiteX3530" fmla="*/ 2237368 w 12183871"/>
              <a:gd name="connsiteY3530" fmla="*/ 461128 h 1328385"/>
              <a:gd name="connsiteX3531" fmla="*/ 2243418 w 12183871"/>
              <a:gd name="connsiteY3531" fmla="*/ 461128 h 1328385"/>
              <a:gd name="connsiteX3532" fmla="*/ 2243418 w 12183871"/>
              <a:gd name="connsiteY3532" fmla="*/ 479371 h 1328385"/>
              <a:gd name="connsiteX3533" fmla="*/ 2255610 w 12183871"/>
              <a:gd name="connsiteY3533" fmla="*/ 479371 h 1328385"/>
              <a:gd name="connsiteX3534" fmla="*/ 2255610 w 12183871"/>
              <a:gd name="connsiteY3534" fmla="*/ 515947 h 1328385"/>
              <a:gd name="connsiteX3535" fmla="*/ 2261661 w 12183871"/>
              <a:gd name="connsiteY3535" fmla="*/ 515947 h 1328385"/>
              <a:gd name="connsiteX3536" fmla="*/ 2265725 w 12183871"/>
              <a:gd name="connsiteY3536" fmla="*/ 442795 h 1328385"/>
              <a:gd name="connsiteX3537" fmla="*/ 2269789 w 12183871"/>
              <a:gd name="connsiteY3537" fmla="*/ 361515 h 1328385"/>
              <a:gd name="connsiteX3538" fmla="*/ 2261661 w 12183871"/>
              <a:gd name="connsiteY3538" fmla="*/ 284299 h 1328385"/>
              <a:gd name="connsiteX3539" fmla="*/ 2243418 w 12183871"/>
              <a:gd name="connsiteY3539" fmla="*/ 209160 h 1328385"/>
              <a:gd name="connsiteX3540" fmla="*/ 2269789 w 12183871"/>
              <a:gd name="connsiteY3540" fmla="*/ 209160 h 1328385"/>
              <a:gd name="connsiteX3541" fmla="*/ 2279904 w 12183871"/>
              <a:gd name="connsiteY3541" fmla="*/ 272107 h 1328385"/>
              <a:gd name="connsiteX3542" fmla="*/ 2296160 w 12183871"/>
              <a:gd name="connsiteY3542" fmla="*/ 330990 h 1328385"/>
              <a:gd name="connsiteX3543" fmla="*/ 2296160 w 12183871"/>
              <a:gd name="connsiteY3543" fmla="*/ 361425 h 1328385"/>
              <a:gd name="connsiteX3544" fmla="*/ 2296160 w 12183871"/>
              <a:gd name="connsiteY3544" fmla="*/ 393937 h 1328385"/>
              <a:gd name="connsiteX3545" fmla="*/ 2292096 w 12183871"/>
              <a:gd name="connsiteY3545" fmla="*/ 424372 h 1328385"/>
              <a:gd name="connsiteX3546" fmla="*/ 2302211 w 12183871"/>
              <a:gd name="connsiteY3546" fmla="*/ 446679 h 1328385"/>
              <a:gd name="connsiteX3547" fmla="*/ 2310339 w 12183871"/>
              <a:gd name="connsiteY3547" fmla="*/ 365399 h 1328385"/>
              <a:gd name="connsiteX3548" fmla="*/ 2324518 w 12183871"/>
              <a:gd name="connsiteY3548" fmla="*/ 365399 h 1328385"/>
              <a:gd name="connsiteX3549" fmla="*/ 2336710 w 12183871"/>
              <a:gd name="connsiteY3549" fmla="*/ 397911 h 1328385"/>
              <a:gd name="connsiteX3550" fmla="*/ 2342761 w 12183871"/>
              <a:gd name="connsiteY3550" fmla="*/ 397911 h 1328385"/>
              <a:gd name="connsiteX3551" fmla="*/ 2342761 w 12183871"/>
              <a:gd name="connsiteY3551" fmla="*/ 428346 h 1328385"/>
              <a:gd name="connsiteX3552" fmla="*/ 2350889 w 12183871"/>
              <a:gd name="connsiteY3552" fmla="*/ 428346 h 1328385"/>
              <a:gd name="connsiteX3553" fmla="*/ 2359017 w 12183871"/>
              <a:gd name="connsiteY3553" fmla="*/ 501497 h 1328385"/>
              <a:gd name="connsiteX3554" fmla="*/ 2365068 w 12183871"/>
              <a:gd name="connsiteY3554" fmla="*/ 501497 h 1328385"/>
              <a:gd name="connsiteX3555" fmla="*/ 2365068 w 12183871"/>
              <a:gd name="connsiteY3555" fmla="*/ 550265 h 1328385"/>
              <a:gd name="connsiteX3556" fmla="*/ 2383310 w 12183871"/>
              <a:gd name="connsiteY3556" fmla="*/ 556316 h 1328385"/>
              <a:gd name="connsiteX3557" fmla="*/ 2383310 w 12183871"/>
              <a:gd name="connsiteY3557" fmla="*/ 574559 h 1328385"/>
              <a:gd name="connsiteX3558" fmla="*/ 2391438 w 12183871"/>
              <a:gd name="connsiteY3558" fmla="*/ 574559 h 1328385"/>
              <a:gd name="connsiteX3559" fmla="*/ 2391438 w 12183871"/>
              <a:gd name="connsiteY3559" fmla="*/ 600930 h 1328385"/>
              <a:gd name="connsiteX3560" fmla="*/ 2399566 w 12183871"/>
              <a:gd name="connsiteY3560" fmla="*/ 600930 h 1328385"/>
              <a:gd name="connsiteX3561" fmla="*/ 2405617 w 12183871"/>
              <a:gd name="connsiteY3561" fmla="*/ 649698 h 1328385"/>
              <a:gd name="connsiteX3562" fmla="*/ 2417809 w 12183871"/>
              <a:gd name="connsiteY3562" fmla="*/ 649698 h 1328385"/>
              <a:gd name="connsiteX3563" fmla="*/ 2421873 w 12183871"/>
              <a:gd name="connsiteY3563" fmla="*/ 590815 h 1328385"/>
              <a:gd name="connsiteX3564" fmla="*/ 2432078 w 12183871"/>
              <a:gd name="connsiteY3564" fmla="*/ 537983 h 1328385"/>
              <a:gd name="connsiteX3565" fmla="*/ 2450321 w 12183871"/>
              <a:gd name="connsiteY3565" fmla="*/ 487228 h 1328385"/>
              <a:gd name="connsiteX3566" fmla="*/ 2464500 w 12183871"/>
              <a:gd name="connsiteY3566" fmla="*/ 434396 h 1328385"/>
              <a:gd name="connsiteX3567" fmla="*/ 2458449 w 12183871"/>
              <a:gd name="connsiteY3567" fmla="*/ 312476 h 1328385"/>
              <a:gd name="connsiteX3568" fmla="*/ 2480756 w 12183871"/>
              <a:gd name="connsiteY3568" fmla="*/ 312476 h 1328385"/>
              <a:gd name="connsiteX3569" fmla="*/ 2486807 w 12183871"/>
              <a:gd name="connsiteY3569" fmla="*/ 434396 h 1328385"/>
              <a:gd name="connsiteX3570" fmla="*/ 2505050 w 12183871"/>
              <a:gd name="connsiteY3570" fmla="*/ 434396 h 1328385"/>
              <a:gd name="connsiteX3571" fmla="*/ 2513178 w 12183871"/>
              <a:gd name="connsiteY3571" fmla="*/ 468895 h 1328385"/>
              <a:gd name="connsiteX3572" fmla="*/ 2498999 w 12183871"/>
              <a:gd name="connsiteY3572" fmla="*/ 468895 h 1328385"/>
              <a:gd name="connsiteX3573" fmla="*/ 2498999 w 12183871"/>
              <a:gd name="connsiteY3573" fmla="*/ 452639 h 1328385"/>
              <a:gd name="connsiteX3574" fmla="*/ 2486807 w 12183871"/>
              <a:gd name="connsiteY3574" fmla="*/ 452639 h 1328385"/>
              <a:gd name="connsiteX3575" fmla="*/ 2486807 w 12183871"/>
              <a:gd name="connsiteY3575" fmla="*/ 663877 h 1328385"/>
              <a:gd name="connsiteX3576" fmla="*/ 2498999 w 12183871"/>
              <a:gd name="connsiteY3576" fmla="*/ 663877 h 1328385"/>
              <a:gd name="connsiteX3577" fmla="*/ 2498999 w 12183871"/>
              <a:gd name="connsiteY3577" fmla="*/ 690248 h 1328385"/>
              <a:gd name="connsiteX3578" fmla="*/ 2505050 w 12183871"/>
              <a:gd name="connsiteY3578" fmla="*/ 690248 h 1328385"/>
              <a:gd name="connsiteX3579" fmla="*/ 2505050 w 12183871"/>
              <a:gd name="connsiteY3579" fmla="*/ 678056 h 1328385"/>
              <a:gd name="connsiteX3580" fmla="*/ 2513178 w 12183871"/>
              <a:gd name="connsiteY3580" fmla="*/ 678056 h 1328385"/>
              <a:gd name="connsiteX3581" fmla="*/ 2527357 w 12183871"/>
              <a:gd name="connsiteY3581" fmla="*/ 690248 h 1328385"/>
              <a:gd name="connsiteX3582" fmla="*/ 2527357 w 12183871"/>
              <a:gd name="connsiteY3582" fmla="*/ 615109 h 1328385"/>
              <a:gd name="connsiteX3583" fmla="*/ 2521306 w 12183871"/>
              <a:gd name="connsiteY3583" fmla="*/ 615109 h 1328385"/>
              <a:gd name="connsiteX3584" fmla="*/ 2521306 w 12183871"/>
              <a:gd name="connsiteY3584" fmla="*/ 550085 h 1328385"/>
              <a:gd name="connsiteX3585" fmla="*/ 2498999 w 12183871"/>
              <a:gd name="connsiteY3585" fmla="*/ 479010 h 1328385"/>
              <a:gd name="connsiteX3586" fmla="*/ 2521306 w 12183871"/>
              <a:gd name="connsiteY3586" fmla="*/ 479010 h 1328385"/>
              <a:gd name="connsiteX3587" fmla="*/ 2527357 w 12183871"/>
              <a:gd name="connsiteY3587" fmla="*/ 515586 h 1328385"/>
              <a:gd name="connsiteX3588" fmla="*/ 2539549 w 12183871"/>
              <a:gd name="connsiteY3588" fmla="*/ 515586 h 1328385"/>
              <a:gd name="connsiteX3589" fmla="*/ 2539549 w 12183871"/>
              <a:gd name="connsiteY3589" fmla="*/ 556226 h 1328385"/>
              <a:gd name="connsiteX3590" fmla="*/ 2545599 w 12183871"/>
              <a:gd name="connsiteY3590" fmla="*/ 556226 h 1328385"/>
              <a:gd name="connsiteX3591" fmla="*/ 2545599 w 12183871"/>
              <a:gd name="connsiteY3591" fmla="*/ 574469 h 1328385"/>
              <a:gd name="connsiteX3592" fmla="*/ 2553727 w 12183871"/>
              <a:gd name="connsiteY3592" fmla="*/ 574469 h 1328385"/>
              <a:gd name="connsiteX3593" fmla="*/ 2553727 w 12183871"/>
              <a:gd name="connsiteY3593" fmla="*/ 608968 h 1328385"/>
              <a:gd name="connsiteX3594" fmla="*/ 2561856 w 12183871"/>
              <a:gd name="connsiteY3594" fmla="*/ 608968 h 1328385"/>
              <a:gd name="connsiteX3595" fmla="*/ 2561856 w 12183871"/>
              <a:gd name="connsiteY3595" fmla="*/ 637416 h 1328385"/>
              <a:gd name="connsiteX3596" fmla="*/ 2567906 w 12183871"/>
              <a:gd name="connsiteY3596" fmla="*/ 637416 h 1328385"/>
              <a:gd name="connsiteX3597" fmla="*/ 2580098 w 12183871"/>
              <a:gd name="connsiteY3597" fmla="*/ 696299 h 1328385"/>
              <a:gd name="connsiteX3598" fmla="*/ 2586149 w 12183871"/>
              <a:gd name="connsiteY3598" fmla="*/ 696299 h 1328385"/>
              <a:gd name="connsiteX3599" fmla="*/ 2594277 w 12183871"/>
              <a:gd name="connsiteY3599" fmla="*/ 678056 h 1328385"/>
              <a:gd name="connsiteX3600" fmla="*/ 2602405 w 12183871"/>
              <a:gd name="connsiteY3600" fmla="*/ 659813 h 1328385"/>
              <a:gd name="connsiteX3601" fmla="*/ 2602405 w 12183871"/>
              <a:gd name="connsiteY3601" fmla="*/ 631365 h 1328385"/>
              <a:gd name="connsiteX3602" fmla="*/ 2580098 w 12183871"/>
              <a:gd name="connsiteY3602" fmla="*/ 556226 h 1328385"/>
              <a:gd name="connsiteX3603" fmla="*/ 2602405 w 12183871"/>
              <a:gd name="connsiteY3603" fmla="*/ 568418 h 1328385"/>
              <a:gd name="connsiteX3604" fmla="*/ 2604482 w 12183871"/>
              <a:gd name="connsiteY3604" fmla="*/ 582597 h 1328385"/>
              <a:gd name="connsiteX3605" fmla="*/ 2612610 w 12183871"/>
              <a:gd name="connsiteY3605" fmla="*/ 611045 h 1328385"/>
              <a:gd name="connsiteX3606" fmla="*/ 2620738 w 12183871"/>
              <a:gd name="connsiteY3606" fmla="*/ 645544 h 1328385"/>
              <a:gd name="connsiteX3607" fmla="*/ 2626879 w 12183871"/>
              <a:gd name="connsiteY3607" fmla="*/ 673992 h 1328385"/>
              <a:gd name="connsiteX3608" fmla="*/ 2639071 w 12183871"/>
              <a:gd name="connsiteY3608" fmla="*/ 700363 h 1328385"/>
              <a:gd name="connsiteX3609" fmla="*/ 2643136 w 12183871"/>
              <a:gd name="connsiteY3609" fmla="*/ 712555 h 1328385"/>
              <a:gd name="connsiteX3610" fmla="*/ 2645122 w 12183871"/>
              <a:gd name="connsiteY3610" fmla="*/ 673992 h 1328385"/>
              <a:gd name="connsiteX3611" fmla="*/ 2649186 w 12183871"/>
              <a:gd name="connsiteY3611" fmla="*/ 641480 h 1328385"/>
              <a:gd name="connsiteX3612" fmla="*/ 2649186 w 12183871"/>
              <a:gd name="connsiteY3612" fmla="*/ 600840 h 1328385"/>
              <a:gd name="connsiteX3613" fmla="*/ 2643136 w 12183871"/>
              <a:gd name="connsiteY3613" fmla="*/ 550085 h 1328385"/>
              <a:gd name="connsiteX3614" fmla="*/ 2667519 w 12183871"/>
              <a:gd name="connsiteY3614" fmla="*/ 550085 h 1328385"/>
              <a:gd name="connsiteX3615" fmla="*/ 2671583 w 12183871"/>
              <a:gd name="connsiteY3615" fmla="*/ 596776 h 1328385"/>
              <a:gd name="connsiteX3616" fmla="*/ 2685762 w 12183871"/>
              <a:gd name="connsiteY3616" fmla="*/ 641480 h 1328385"/>
              <a:gd name="connsiteX3617" fmla="*/ 2702018 w 12183871"/>
              <a:gd name="connsiteY3617" fmla="*/ 678056 h 1328385"/>
              <a:gd name="connsiteX3618" fmla="*/ 2702018 w 12183871"/>
              <a:gd name="connsiteY3618" fmla="*/ 722760 h 1328385"/>
              <a:gd name="connsiteX3619" fmla="*/ 2708069 w 12183871"/>
              <a:gd name="connsiteY3619" fmla="*/ 722760 h 1328385"/>
              <a:gd name="connsiteX3620" fmla="*/ 2683685 w 12183871"/>
              <a:gd name="connsiteY3620" fmla="*/ 452639 h 1328385"/>
              <a:gd name="connsiteX3621" fmla="*/ 2675557 w 12183871"/>
              <a:gd name="connsiteY3621" fmla="*/ 452639 h 1328385"/>
              <a:gd name="connsiteX3622" fmla="*/ 2667429 w 12183871"/>
              <a:gd name="connsiteY3622" fmla="*/ 405948 h 1328385"/>
              <a:gd name="connsiteX3623" fmla="*/ 2661378 w 12183871"/>
              <a:gd name="connsiteY3623" fmla="*/ 393756 h 1328385"/>
              <a:gd name="connsiteX3624" fmla="*/ 2657314 w 12183871"/>
              <a:gd name="connsiteY3624" fmla="*/ 387706 h 1328385"/>
              <a:gd name="connsiteX3625" fmla="*/ 2649186 w 12183871"/>
              <a:gd name="connsiteY3625" fmla="*/ 379578 h 1328385"/>
              <a:gd name="connsiteX3626" fmla="*/ 2645122 w 12183871"/>
              <a:gd name="connsiteY3626" fmla="*/ 371450 h 1328385"/>
              <a:gd name="connsiteX3627" fmla="*/ 2639071 w 12183871"/>
              <a:gd name="connsiteY3627" fmla="*/ 361335 h 1328385"/>
              <a:gd name="connsiteX3628" fmla="*/ 2635007 w 12183871"/>
              <a:gd name="connsiteY3628" fmla="*/ 347156 h 1328385"/>
              <a:gd name="connsiteX3629" fmla="*/ 2661378 w 12183871"/>
              <a:gd name="connsiteY3629" fmla="*/ 365399 h 1328385"/>
              <a:gd name="connsiteX3630" fmla="*/ 2683685 w 12183871"/>
              <a:gd name="connsiteY3630" fmla="*/ 393847 h 1328385"/>
              <a:gd name="connsiteX3631" fmla="*/ 2701928 w 12183871"/>
              <a:gd name="connsiteY3631" fmla="*/ 430423 h 1328385"/>
              <a:gd name="connsiteX3632" fmla="*/ 2716107 w 12183871"/>
              <a:gd name="connsiteY3632" fmla="*/ 475127 h 1328385"/>
              <a:gd name="connsiteX3633" fmla="*/ 2730286 w 12183871"/>
              <a:gd name="connsiteY3633" fmla="*/ 515767 h 1328385"/>
              <a:gd name="connsiteX3634" fmla="*/ 2742478 w 12183871"/>
              <a:gd name="connsiteY3634" fmla="*/ 550265 h 1328385"/>
              <a:gd name="connsiteX3635" fmla="*/ 2742478 w 12183871"/>
              <a:gd name="connsiteY3635" fmla="*/ 601020 h 1328385"/>
              <a:gd name="connsiteX3636" fmla="*/ 2756656 w 12183871"/>
              <a:gd name="connsiteY3636" fmla="*/ 609148 h 1328385"/>
              <a:gd name="connsiteX3637" fmla="*/ 2748528 w 12183871"/>
              <a:gd name="connsiteY3637" fmla="*/ 623327 h 1328385"/>
              <a:gd name="connsiteX3638" fmla="*/ 2764785 w 12183871"/>
              <a:gd name="connsiteY3638" fmla="*/ 631455 h 1328385"/>
              <a:gd name="connsiteX3639" fmla="*/ 2764785 w 12183871"/>
              <a:gd name="connsiteY3639" fmla="*/ 663967 h 1328385"/>
              <a:gd name="connsiteX3640" fmla="*/ 2770835 w 12183871"/>
              <a:gd name="connsiteY3640" fmla="*/ 663967 h 1328385"/>
              <a:gd name="connsiteX3641" fmla="*/ 2770835 w 12183871"/>
              <a:gd name="connsiteY3641" fmla="*/ 690338 h 1328385"/>
              <a:gd name="connsiteX3642" fmla="*/ 2783027 w 12183871"/>
              <a:gd name="connsiteY3642" fmla="*/ 690338 h 1328385"/>
              <a:gd name="connsiteX3643" fmla="*/ 2787091 w 12183871"/>
              <a:gd name="connsiteY3643" fmla="*/ 714722 h 1328385"/>
              <a:gd name="connsiteX3644" fmla="*/ 2787091 w 12183871"/>
              <a:gd name="connsiteY3644" fmla="*/ 741093 h 1328385"/>
              <a:gd name="connsiteX3645" fmla="*/ 2797206 w 12183871"/>
              <a:gd name="connsiteY3645" fmla="*/ 759336 h 1328385"/>
              <a:gd name="connsiteX3646" fmla="*/ 2801270 w 12183871"/>
              <a:gd name="connsiteY3646" fmla="*/ 704517 h 1328385"/>
              <a:gd name="connsiteX3647" fmla="*/ 2805334 w 12183871"/>
              <a:gd name="connsiteY3647" fmla="*/ 651685 h 1328385"/>
              <a:gd name="connsiteX3648" fmla="*/ 2797206 w 12183871"/>
              <a:gd name="connsiteY3648" fmla="*/ 609058 h 1328385"/>
              <a:gd name="connsiteX3649" fmla="*/ 2797206 w 12183871"/>
              <a:gd name="connsiteY3649" fmla="*/ 542047 h 1328385"/>
              <a:gd name="connsiteX3650" fmla="*/ 2789078 w 12183871"/>
              <a:gd name="connsiteY3650" fmla="*/ 542047 h 1328385"/>
              <a:gd name="connsiteX3651" fmla="*/ 2783027 w 12183871"/>
              <a:gd name="connsiteY3651" fmla="*/ 487228 h 1328385"/>
              <a:gd name="connsiteX3652" fmla="*/ 2770835 w 12183871"/>
              <a:gd name="connsiteY3652" fmla="*/ 487228 h 1328385"/>
              <a:gd name="connsiteX3653" fmla="*/ 2766771 w 12183871"/>
              <a:gd name="connsiteY3653" fmla="*/ 475036 h 1328385"/>
              <a:gd name="connsiteX3654" fmla="*/ 2760721 w 12183871"/>
              <a:gd name="connsiteY3654" fmla="*/ 470972 h 1328385"/>
              <a:gd name="connsiteX3655" fmla="*/ 2756656 w 12183871"/>
              <a:gd name="connsiteY3655" fmla="*/ 464921 h 1328385"/>
              <a:gd name="connsiteX3656" fmla="*/ 2752593 w 12183871"/>
              <a:gd name="connsiteY3656" fmla="*/ 460857 h 1328385"/>
              <a:gd name="connsiteX3657" fmla="*/ 2748528 w 12183871"/>
              <a:gd name="connsiteY3657" fmla="*/ 448666 h 1328385"/>
              <a:gd name="connsiteX3658" fmla="*/ 2748528 w 12183871"/>
              <a:gd name="connsiteY3658" fmla="*/ 434487 h 1328385"/>
              <a:gd name="connsiteX3659" fmla="*/ 2764785 w 12183871"/>
              <a:gd name="connsiteY3659" fmla="*/ 446679 h 1328385"/>
              <a:gd name="connsiteX3660" fmla="*/ 2716016 w 12183871"/>
              <a:gd name="connsiteY3660" fmla="*/ 357271 h 1328385"/>
              <a:gd name="connsiteX3661" fmla="*/ 2730195 w 12183871"/>
              <a:gd name="connsiteY3661" fmla="*/ 357271 h 1328385"/>
              <a:gd name="connsiteX3662" fmla="*/ 2805334 w 12183871"/>
              <a:gd name="connsiteY3662" fmla="*/ 468986 h 1328385"/>
              <a:gd name="connsiteX3663" fmla="*/ 2805334 w 12183871"/>
              <a:gd name="connsiteY3663" fmla="*/ 487228 h 1328385"/>
              <a:gd name="connsiteX3664" fmla="*/ 2811385 w 12183871"/>
              <a:gd name="connsiteY3664" fmla="*/ 487228 h 1328385"/>
              <a:gd name="connsiteX3665" fmla="*/ 2811385 w 12183871"/>
              <a:gd name="connsiteY3665" fmla="*/ 501407 h 1328385"/>
              <a:gd name="connsiteX3666" fmla="*/ 2823577 w 12183871"/>
              <a:gd name="connsiteY3666" fmla="*/ 501407 h 1328385"/>
              <a:gd name="connsiteX3667" fmla="*/ 2829718 w 12183871"/>
              <a:gd name="connsiteY3667" fmla="*/ 550175 h 1328385"/>
              <a:gd name="connsiteX3668" fmla="*/ 2837846 w 12183871"/>
              <a:gd name="connsiteY3668" fmla="*/ 550175 h 1328385"/>
              <a:gd name="connsiteX3669" fmla="*/ 2837846 w 12183871"/>
              <a:gd name="connsiteY3669" fmla="*/ 568418 h 1328385"/>
              <a:gd name="connsiteX3670" fmla="*/ 2845974 w 12183871"/>
              <a:gd name="connsiteY3670" fmla="*/ 568418 h 1328385"/>
              <a:gd name="connsiteX3671" fmla="*/ 2845974 w 12183871"/>
              <a:gd name="connsiteY3671" fmla="*/ 600930 h 1328385"/>
              <a:gd name="connsiteX3672" fmla="*/ 2852025 w 12183871"/>
              <a:gd name="connsiteY3672" fmla="*/ 600930 h 1328385"/>
              <a:gd name="connsiteX3673" fmla="*/ 2864217 w 12183871"/>
              <a:gd name="connsiteY3673" fmla="*/ 655749 h 1328385"/>
              <a:gd name="connsiteX3674" fmla="*/ 2870268 w 12183871"/>
              <a:gd name="connsiteY3674" fmla="*/ 655749 h 1328385"/>
              <a:gd name="connsiteX3675" fmla="*/ 2874332 w 12183871"/>
              <a:gd name="connsiteY3675" fmla="*/ 586661 h 1328385"/>
              <a:gd name="connsiteX3676" fmla="*/ 2878396 w 12183871"/>
              <a:gd name="connsiteY3676" fmla="*/ 515586 h 1328385"/>
              <a:gd name="connsiteX3677" fmla="*/ 2882460 w 12183871"/>
              <a:gd name="connsiteY3677" fmla="*/ 442434 h 1328385"/>
              <a:gd name="connsiteX3678" fmla="*/ 2882460 w 12183871"/>
              <a:gd name="connsiteY3678" fmla="*/ 371359 h 1328385"/>
              <a:gd name="connsiteX3679" fmla="*/ 2870268 w 12183871"/>
              <a:gd name="connsiteY3679" fmla="*/ 306335 h 1328385"/>
              <a:gd name="connsiteX3680" fmla="*/ 2870268 w 12183871"/>
              <a:gd name="connsiteY3680" fmla="*/ 243388 h 1328385"/>
              <a:gd name="connsiteX3681" fmla="*/ 2864217 w 12183871"/>
              <a:gd name="connsiteY3681" fmla="*/ 243388 h 1328385"/>
              <a:gd name="connsiteX3682" fmla="*/ 2856089 w 12183871"/>
              <a:gd name="connsiteY3682" fmla="*/ 212954 h 1328385"/>
              <a:gd name="connsiteX3683" fmla="*/ 2856089 w 12183871"/>
              <a:gd name="connsiteY3683" fmla="*/ 186583 h 1328385"/>
              <a:gd name="connsiteX3684" fmla="*/ 2860153 w 12183871"/>
              <a:gd name="connsiteY3684" fmla="*/ 164276 h 1328385"/>
              <a:gd name="connsiteX3685" fmla="*/ 2860153 w 12183871"/>
              <a:gd name="connsiteY3685" fmla="*/ 146033 h 1328385"/>
              <a:gd name="connsiteX3686" fmla="*/ 2852025 w 12183871"/>
              <a:gd name="connsiteY3686" fmla="*/ 135918 h 1328385"/>
              <a:gd name="connsiteX3687" fmla="*/ 2852025 w 12183871"/>
              <a:gd name="connsiteY3687" fmla="*/ 127790 h 1328385"/>
              <a:gd name="connsiteX3688" fmla="*/ 2864217 w 12183871"/>
              <a:gd name="connsiteY3688" fmla="*/ 127790 h 1328385"/>
              <a:gd name="connsiteX3689" fmla="*/ 2864217 w 12183871"/>
              <a:gd name="connsiteY3689" fmla="*/ 121920 h 1328385"/>
              <a:gd name="connsiteX3690" fmla="*/ 2868281 w 12183871"/>
              <a:gd name="connsiteY3690" fmla="*/ 121920 h 1328385"/>
              <a:gd name="connsiteX3691" fmla="*/ 2870268 w 12183871"/>
              <a:gd name="connsiteY3691" fmla="*/ 121920 h 1328385"/>
              <a:gd name="connsiteX3692" fmla="*/ 2874332 w 12183871"/>
              <a:gd name="connsiteY3692" fmla="*/ 121920 h 1328385"/>
              <a:gd name="connsiteX3693" fmla="*/ 2874332 w 12183871"/>
              <a:gd name="connsiteY3693" fmla="*/ 123907 h 1328385"/>
              <a:gd name="connsiteX3694" fmla="*/ 2874332 w 12183871"/>
              <a:gd name="connsiteY3694" fmla="*/ 123907 h 1328385"/>
              <a:gd name="connsiteX3695" fmla="*/ 2878396 w 12183871"/>
              <a:gd name="connsiteY3695" fmla="*/ 127971 h 1328385"/>
              <a:gd name="connsiteX3696" fmla="*/ 2886524 w 12183871"/>
              <a:gd name="connsiteY3696" fmla="*/ 146214 h 1328385"/>
              <a:gd name="connsiteX3697" fmla="*/ 2886524 w 12183871"/>
              <a:gd name="connsiteY3697" fmla="*/ 172585 h 1328385"/>
              <a:gd name="connsiteX3698" fmla="*/ 2882460 w 12183871"/>
              <a:gd name="connsiteY3698" fmla="*/ 198955 h 1328385"/>
              <a:gd name="connsiteX3699" fmla="*/ 2886524 w 12183871"/>
              <a:gd name="connsiteY3699" fmla="*/ 225326 h 1328385"/>
              <a:gd name="connsiteX3700" fmla="*/ 2904767 w 12183871"/>
              <a:gd name="connsiteY3700" fmla="*/ 294414 h 1328385"/>
              <a:gd name="connsiteX3701" fmla="*/ 2918945 w 12183871"/>
              <a:gd name="connsiteY3701" fmla="*/ 367566 h 1328385"/>
              <a:gd name="connsiteX3702" fmla="*/ 2933124 w 12183871"/>
              <a:gd name="connsiteY3702" fmla="*/ 434577 h 1328385"/>
              <a:gd name="connsiteX3703" fmla="*/ 2933124 w 12183871"/>
              <a:gd name="connsiteY3703" fmla="*/ 493460 h 1328385"/>
              <a:gd name="connsiteX3704" fmla="*/ 2945316 w 12183871"/>
              <a:gd name="connsiteY3704" fmla="*/ 493460 h 1328385"/>
              <a:gd name="connsiteX3705" fmla="*/ 2949380 w 12183871"/>
              <a:gd name="connsiteY3705" fmla="*/ 523895 h 1328385"/>
              <a:gd name="connsiteX3706" fmla="*/ 2949380 w 12183871"/>
              <a:gd name="connsiteY3706" fmla="*/ 560471 h 1328385"/>
              <a:gd name="connsiteX3707" fmla="*/ 2945316 w 12183871"/>
              <a:gd name="connsiteY3707" fmla="*/ 592983 h 1328385"/>
              <a:gd name="connsiteX3708" fmla="*/ 2949380 w 12183871"/>
              <a:gd name="connsiteY3708" fmla="*/ 627482 h 1328385"/>
              <a:gd name="connsiteX3709" fmla="*/ 2959585 w 12183871"/>
              <a:gd name="connsiteY3709" fmla="*/ 649788 h 1328385"/>
              <a:gd name="connsiteX3710" fmla="*/ 2973764 w 12183871"/>
              <a:gd name="connsiteY3710" fmla="*/ 446679 h 1328385"/>
              <a:gd name="connsiteX3711" fmla="*/ 2985956 w 12183871"/>
              <a:gd name="connsiteY3711" fmla="*/ 446679 h 1328385"/>
              <a:gd name="connsiteX3712" fmla="*/ 2990020 w 12183871"/>
              <a:gd name="connsiteY3712" fmla="*/ 412180 h 1328385"/>
              <a:gd name="connsiteX3713" fmla="*/ 2990020 w 12183871"/>
              <a:gd name="connsiteY3713" fmla="*/ 367476 h 1328385"/>
              <a:gd name="connsiteX3714" fmla="*/ 2985956 w 12183871"/>
              <a:gd name="connsiteY3714" fmla="*/ 320785 h 1328385"/>
              <a:gd name="connsiteX3715" fmla="*/ 2985956 w 12183871"/>
              <a:gd name="connsiteY3715" fmla="*/ 267953 h 1328385"/>
              <a:gd name="connsiteX3716" fmla="*/ 2985956 w 12183871"/>
              <a:gd name="connsiteY3716" fmla="*/ 225326 h 1328385"/>
              <a:gd name="connsiteX3717" fmla="*/ 3008263 w 12183871"/>
              <a:gd name="connsiteY3717" fmla="*/ 231377 h 1328385"/>
              <a:gd name="connsiteX3718" fmla="*/ 2992007 w 12183871"/>
              <a:gd name="connsiteY3718" fmla="*/ 664057 h 1328385"/>
              <a:gd name="connsiteX3719" fmla="*/ 2992007 w 12183871"/>
              <a:gd name="connsiteY3719" fmla="*/ 690428 h 1328385"/>
              <a:gd name="connsiteX3720" fmla="*/ 2990020 w 12183871"/>
              <a:gd name="connsiteY3720" fmla="*/ 722940 h 1328385"/>
              <a:gd name="connsiteX3721" fmla="*/ 2990020 w 12183871"/>
              <a:gd name="connsiteY3721" fmla="*/ 759516 h 1328385"/>
              <a:gd name="connsiteX3722" fmla="*/ 2990020 w 12183871"/>
              <a:gd name="connsiteY3722" fmla="*/ 796092 h 1328385"/>
              <a:gd name="connsiteX3723" fmla="*/ 2992007 w 12183871"/>
              <a:gd name="connsiteY3723" fmla="*/ 826527 h 1328385"/>
              <a:gd name="connsiteX3724" fmla="*/ 3000135 w 12183871"/>
              <a:gd name="connsiteY3724" fmla="*/ 844770 h 1328385"/>
              <a:gd name="connsiteX3725" fmla="*/ 3004199 w 12183871"/>
              <a:gd name="connsiteY3725" fmla="*/ 818399 h 1328385"/>
              <a:gd name="connsiteX3726" fmla="*/ 3008263 w 12183871"/>
              <a:gd name="connsiteY3726" fmla="*/ 781823 h 1328385"/>
              <a:gd name="connsiteX3727" fmla="*/ 3018468 w 12183871"/>
              <a:gd name="connsiteY3727" fmla="*/ 741183 h 1328385"/>
              <a:gd name="connsiteX3728" fmla="*/ 3026596 w 12183871"/>
              <a:gd name="connsiteY3728" fmla="*/ 708671 h 1328385"/>
              <a:gd name="connsiteX3729" fmla="*/ 3032647 w 12183871"/>
              <a:gd name="connsiteY3729" fmla="*/ 690428 h 1328385"/>
              <a:gd name="connsiteX3730" fmla="*/ 3036711 w 12183871"/>
              <a:gd name="connsiteY3730" fmla="*/ 686364 h 1328385"/>
              <a:gd name="connsiteX3731" fmla="*/ 3036711 w 12183871"/>
              <a:gd name="connsiteY3731" fmla="*/ 682300 h 1328385"/>
              <a:gd name="connsiteX3732" fmla="*/ 3036711 w 12183871"/>
              <a:gd name="connsiteY3732" fmla="*/ 682300 h 1328385"/>
              <a:gd name="connsiteX3733" fmla="*/ 3040775 w 12183871"/>
              <a:gd name="connsiteY3733" fmla="*/ 682300 h 1328385"/>
              <a:gd name="connsiteX3734" fmla="*/ 3044839 w 12183871"/>
              <a:gd name="connsiteY3734" fmla="*/ 682300 h 1328385"/>
              <a:gd name="connsiteX3735" fmla="*/ 3048903 w 12183871"/>
              <a:gd name="connsiteY3735" fmla="*/ 678236 h 1328385"/>
              <a:gd name="connsiteX3736" fmla="*/ 3048903 w 12183871"/>
              <a:gd name="connsiteY3736" fmla="*/ 722940 h 1328385"/>
              <a:gd name="connsiteX3737" fmla="*/ 3054954 w 12183871"/>
              <a:gd name="connsiteY3737" fmla="*/ 722940 h 1328385"/>
              <a:gd name="connsiteX3738" fmla="*/ 3067146 w 12183871"/>
              <a:gd name="connsiteY3738" fmla="*/ 590905 h 1328385"/>
              <a:gd name="connsiteX3739" fmla="*/ 3071210 w 12183871"/>
              <a:gd name="connsiteY3739" fmla="*/ 578714 h 1328385"/>
              <a:gd name="connsiteX3740" fmla="*/ 3077351 w 12183871"/>
              <a:gd name="connsiteY3740" fmla="*/ 560471 h 1328385"/>
              <a:gd name="connsiteX3741" fmla="*/ 3085479 w 12183871"/>
              <a:gd name="connsiteY3741" fmla="*/ 538164 h 1328385"/>
              <a:gd name="connsiteX3742" fmla="*/ 3081415 w 12183871"/>
              <a:gd name="connsiteY3742" fmla="*/ 515857 h 1328385"/>
              <a:gd name="connsiteX3743" fmla="*/ 3067236 w 12183871"/>
              <a:gd name="connsiteY3743" fmla="*/ 509806 h 1328385"/>
              <a:gd name="connsiteX3744" fmla="*/ 3067236 w 12183871"/>
              <a:gd name="connsiteY3744" fmla="*/ 493550 h 1328385"/>
              <a:gd name="connsiteX3745" fmla="*/ 3081415 w 12183871"/>
              <a:gd name="connsiteY3745" fmla="*/ 493550 h 1328385"/>
              <a:gd name="connsiteX3746" fmla="*/ 3107786 w 12183871"/>
              <a:gd name="connsiteY3746" fmla="*/ 209160 h 1328385"/>
              <a:gd name="connsiteX3747" fmla="*/ 3121965 w 12183871"/>
              <a:gd name="connsiteY3747" fmla="*/ 209160 h 1328385"/>
              <a:gd name="connsiteX3748" fmla="*/ 3107786 w 12183871"/>
              <a:gd name="connsiteY3748" fmla="*/ 568689 h 1328385"/>
              <a:gd name="connsiteX3749" fmla="*/ 3113837 w 12183871"/>
              <a:gd name="connsiteY3749" fmla="*/ 568689 h 1328385"/>
              <a:gd name="connsiteX3750" fmla="*/ 3113837 w 12183871"/>
              <a:gd name="connsiteY3750" fmla="*/ 590996 h 1328385"/>
              <a:gd name="connsiteX3751" fmla="*/ 3121965 w 12183871"/>
              <a:gd name="connsiteY3751" fmla="*/ 590996 h 1328385"/>
              <a:gd name="connsiteX3752" fmla="*/ 3126029 w 12183871"/>
              <a:gd name="connsiteY3752" fmla="*/ 611316 h 1328385"/>
              <a:gd name="connsiteX3753" fmla="*/ 3130093 w 12183871"/>
              <a:gd name="connsiteY3753" fmla="*/ 637687 h 1328385"/>
              <a:gd name="connsiteX3754" fmla="*/ 3130093 w 12183871"/>
              <a:gd name="connsiteY3754" fmla="*/ 664057 h 1328385"/>
              <a:gd name="connsiteX3755" fmla="*/ 3136144 w 12183871"/>
              <a:gd name="connsiteY3755" fmla="*/ 678236 h 1328385"/>
              <a:gd name="connsiteX3756" fmla="*/ 3176784 w 12183871"/>
              <a:gd name="connsiteY3756" fmla="*/ 312567 h 1328385"/>
              <a:gd name="connsiteX3757" fmla="*/ 3195027 w 12183871"/>
              <a:gd name="connsiteY3757" fmla="*/ 312567 h 1328385"/>
              <a:gd name="connsiteX3758" fmla="*/ 3203155 w 12183871"/>
              <a:gd name="connsiteY3758" fmla="*/ 357271 h 1328385"/>
              <a:gd name="connsiteX3759" fmla="*/ 3203155 w 12183871"/>
              <a:gd name="connsiteY3759" fmla="*/ 361335 h 1328385"/>
              <a:gd name="connsiteX3760" fmla="*/ 3199091 w 12183871"/>
              <a:gd name="connsiteY3760" fmla="*/ 361335 h 1328385"/>
              <a:gd name="connsiteX3761" fmla="*/ 3199091 w 12183871"/>
              <a:gd name="connsiteY3761" fmla="*/ 361335 h 1328385"/>
              <a:gd name="connsiteX3762" fmla="*/ 3195027 w 12183871"/>
              <a:gd name="connsiteY3762" fmla="*/ 357271 h 1328385"/>
              <a:gd name="connsiteX3763" fmla="*/ 3195027 w 12183871"/>
              <a:gd name="connsiteY3763" fmla="*/ 361335 h 1328385"/>
              <a:gd name="connsiteX3764" fmla="*/ 3195027 w 12183871"/>
              <a:gd name="connsiteY3764" fmla="*/ 365399 h 1328385"/>
              <a:gd name="connsiteX3765" fmla="*/ 3203155 w 12183871"/>
              <a:gd name="connsiteY3765" fmla="*/ 365399 h 1328385"/>
              <a:gd name="connsiteX3766" fmla="*/ 3203155 w 12183871"/>
              <a:gd name="connsiteY3766" fmla="*/ 468986 h 1328385"/>
              <a:gd name="connsiteX3767" fmla="*/ 3211282 w 12183871"/>
              <a:gd name="connsiteY3767" fmla="*/ 468986 h 1328385"/>
              <a:gd name="connsiteX3768" fmla="*/ 3229526 w 12183871"/>
              <a:gd name="connsiteY3768" fmla="*/ 312567 h 1328385"/>
              <a:gd name="connsiteX3769" fmla="*/ 3203155 w 12183871"/>
              <a:gd name="connsiteY3769" fmla="*/ 306516 h 1328385"/>
              <a:gd name="connsiteX3770" fmla="*/ 3203155 w 12183871"/>
              <a:gd name="connsiteY3770" fmla="*/ 290260 h 1328385"/>
              <a:gd name="connsiteX3771" fmla="*/ 3213269 w 12183871"/>
              <a:gd name="connsiteY3771" fmla="*/ 286196 h 1328385"/>
              <a:gd name="connsiteX3772" fmla="*/ 3221398 w 12183871"/>
              <a:gd name="connsiteY3772" fmla="*/ 286196 h 1328385"/>
              <a:gd name="connsiteX3773" fmla="*/ 3229526 w 12183871"/>
              <a:gd name="connsiteY3773" fmla="*/ 284209 h 1328385"/>
              <a:gd name="connsiteX3774" fmla="*/ 3235576 w 12183871"/>
              <a:gd name="connsiteY3774" fmla="*/ 280145 h 1328385"/>
              <a:gd name="connsiteX3775" fmla="*/ 3239640 w 12183871"/>
              <a:gd name="connsiteY3775" fmla="*/ 276081 h 1328385"/>
              <a:gd name="connsiteX3776" fmla="*/ 3251832 w 12183871"/>
              <a:gd name="connsiteY3776" fmla="*/ 276081 h 1328385"/>
              <a:gd name="connsiteX3777" fmla="*/ 3251832 w 12183871"/>
              <a:gd name="connsiteY3777" fmla="*/ 312657 h 1328385"/>
              <a:gd name="connsiteX3778" fmla="*/ 3274139 w 12183871"/>
              <a:gd name="connsiteY3778" fmla="*/ 330900 h 1328385"/>
              <a:gd name="connsiteX3779" fmla="*/ 3298523 w 12183871"/>
              <a:gd name="connsiteY3779" fmla="*/ 361335 h 1328385"/>
              <a:gd name="connsiteX3780" fmla="*/ 3324894 w 12183871"/>
              <a:gd name="connsiteY3780" fmla="*/ 393847 h 1328385"/>
              <a:gd name="connsiteX3781" fmla="*/ 3347201 w 12183871"/>
              <a:gd name="connsiteY3781" fmla="*/ 428346 h 1328385"/>
              <a:gd name="connsiteX3782" fmla="*/ 3357406 w 12183871"/>
              <a:gd name="connsiteY3782" fmla="*/ 452730 h 1328385"/>
              <a:gd name="connsiteX3783" fmla="*/ 3365534 w 12183871"/>
              <a:gd name="connsiteY3783" fmla="*/ 452730 h 1328385"/>
              <a:gd name="connsiteX3784" fmla="*/ 3343227 w 12183871"/>
              <a:gd name="connsiteY3784" fmla="*/ 349143 h 1328385"/>
              <a:gd name="connsiteX3785" fmla="*/ 3316856 w 12183871"/>
              <a:gd name="connsiteY3785" fmla="*/ 257748 h 1328385"/>
              <a:gd name="connsiteX3786" fmla="*/ 3310806 w 12183871"/>
              <a:gd name="connsiteY3786" fmla="*/ 190737 h 1328385"/>
              <a:gd name="connsiteX3787" fmla="*/ 3294549 w 12183871"/>
              <a:gd name="connsiteY3787" fmla="*/ 154161 h 1328385"/>
              <a:gd name="connsiteX3788" fmla="*/ 3284435 w 12183871"/>
              <a:gd name="connsiteY3788" fmla="*/ 109457 h 1328385"/>
              <a:gd name="connsiteX3789" fmla="*/ 3298613 w 12183871"/>
              <a:gd name="connsiteY3789" fmla="*/ 109457 h 1328385"/>
              <a:gd name="connsiteX3790" fmla="*/ 3351446 w 12183871"/>
              <a:gd name="connsiteY3790" fmla="*/ 275991 h 1328385"/>
              <a:gd name="connsiteX3791" fmla="*/ 3351446 w 12183871"/>
              <a:gd name="connsiteY3791" fmla="*/ 306426 h 1328385"/>
              <a:gd name="connsiteX3792" fmla="*/ 3357496 w 12183871"/>
              <a:gd name="connsiteY3792" fmla="*/ 306426 h 1328385"/>
              <a:gd name="connsiteX3793" fmla="*/ 3365624 w 12183871"/>
              <a:gd name="connsiteY3793" fmla="*/ 365308 h 1328385"/>
              <a:gd name="connsiteX3794" fmla="*/ 3373752 w 12183871"/>
              <a:gd name="connsiteY3794" fmla="*/ 365308 h 1328385"/>
              <a:gd name="connsiteX3795" fmla="*/ 3373752 w 12183871"/>
              <a:gd name="connsiteY3795" fmla="*/ 357180 h 1328385"/>
              <a:gd name="connsiteX3796" fmla="*/ 3379803 w 12183871"/>
              <a:gd name="connsiteY3796" fmla="*/ 357180 h 1328385"/>
              <a:gd name="connsiteX3797" fmla="*/ 3398046 w 12183871"/>
              <a:gd name="connsiteY3797" fmla="*/ 365308 h 1328385"/>
              <a:gd name="connsiteX3798" fmla="*/ 3395969 w 12183871"/>
              <a:gd name="connsiteY3798" fmla="*/ 397820 h 1328385"/>
              <a:gd name="connsiteX3799" fmla="*/ 3391905 w 12183871"/>
              <a:gd name="connsiteY3799" fmla="*/ 434396 h 1328385"/>
              <a:gd name="connsiteX3800" fmla="*/ 3379713 w 12183871"/>
              <a:gd name="connsiteY3800" fmla="*/ 434396 h 1328385"/>
              <a:gd name="connsiteX3801" fmla="*/ 3379713 w 12183871"/>
              <a:gd name="connsiteY3801" fmla="*/ 446588 h 1328385"/>
              <a:gd name="connsiteX3802" fmla="*/ 3391905 w 12183871"/>
              <a:gd name="connsiteY3802" fmla="*/ 446588 h 1328385"/>
              <a:gd name="connsiteX3803" fmla="*/ 3391905 w 12183871"/>
              <a:gd name="connsiteY3803" fmla="*/ 493279 h 1328385"/>
              <a:gd name="connsiteX3804" fmla="*/ 3406084 w 12183871"/>
              <a:gd name="connsiteY3804" fmla="*/ 493279 h 1328385"/>
              <a:gd name="connsiteX3805" fmla="*/ 3402020 w 12183871"/>
              <a:gd name="connsiteY3805" fmla="*/ 470972 h 1328385"/>
              <a:gd name="connsiteX3806" fmla="*/ 3406084 w 12183871"/>
              <a:gd name="connsiteY3806" fmla="*/ 446588 h 1328385"/>
              <a:gd name="connsiteX3807" fmla="*/ 3406084 w 12183871"/>
              <a:gd name="connsiteY3807" fmla="*/ 412090 h 1328385"/>
              <a:gd name="connsiteX3808" fmla="*/ 3406084 w 12183871"/>
              <a:gd name="connsiteY3808" fmla="*/ 168611 h 1328385"/>
              <a:gd name="connsiteX3809" fmla="*/ 3420263 w 12183871"/>
              <a:gd name="connsiteY3809" fmla="*/ 168611 h 1328385"/>
              <a:gd name="connsiteX3810" fmla="*/ 3420263 w 12183871"/>
              <a:gd name="connsiteY3810" fmla="*/ 276262 h 1328385"/>
              <a:gd name="connsiteX3811" fmla="*/ 3432455 w 12183871"/>
              <a:gd name="connsiteY3811" fmla="*/ 276262 h 1328385"/>
              <a:gd name="connsiteX3812" fmla="*/ 3420263 w 12183871"/>
              <a:gd name="connsiteY3812" fmla="*/ 290440 h 1328385"/>
              <a:gd name="connsiteX3813" fmla="*/ 3432455 w 12183871"/>
              <a:gd name="connsiteY3813" fmla="*/ 312747 h 1328385"/>
              <a:gd name="connsiteX3814" fmla="*/ 3428390 w 12183871"/>
              <a:gd name="connsiteY3814" fmla="*/ 316811 h 1328385"/>
              <a:gd name="connsiteX3815" fmla="*/ 3424327 w 12183871"/>
              <a:gd name="connsiteY3815" fmla="*/ 316811 h 1328385"/>
              <a:gd name="connsiteX3816" fmla="*/ 3420263 w 12183871"/>
              <a:gd name="connsiteY3816" fmla="*/ 316811 h 1328385"/>
              <a:gd name="connsiteX3817" fmla="*/ 3420263 w 12183871"/>
              <a:gd name="connsiteY3817" fmla="*/ 320875 h 1328385"/>
              <a:gd name="connsiteX3818" fmla="*/ 3420263 w 12183871"/>
              <a:gd name="connsiteY3818" fmla="*/ 324939 h 1328385"/>
              <a:gd name="connsiteX3819" fmla="*/ 3432455 w 12183871"/>
              <a:gd name="connsiteY3819" fmla="*/ 324939 h 1328385"/>
              <a:gd name="connsiteX3820" fmla="*/ 3432455 w 12183871"/>
              <a:gd name="connsiteY3820" fmla="*/ 387886 h 1328385"/>
              <a:gd name="connsiteX3821" fmla="*/ 3438505 w 12183871"/>
              <a:gd name="connsiteY3821" fmla="*/ 387886 h 1328385"/>
              <a:gd name="connsiteX3822" fmla="*/ 3438505 w 12183871"/>
              <a:gd name="connsiteY3822" fmla="*/ 330990 h 1328385"/>
              <a:gd name="connsiteX3823" fmla="*/ 3454761 w 12183871"/>
              <a:gd name="connsiteY3823" fmla="*/ 330990 h 1328385"/>
              <a:gd name="connsiteX3824" fmla="*/ 3460812 w 12183871"/>
              <a:gd name="connsiteY3824" fmla="*/ 387886 h 1328385"/>
              <a:gd name="connsiteX3825" fmla="*/ 3477068 w 12183871"/>
              <a:gd name="connsiteY3825" fmla="*/ 442705 h 1328385"/>
              <a:gd name="connsiteX3826" fmla="*/ 3487183 w 12183871"/>
              <a:gd name="connsiteY3826" fmla="*/ 497524 h 1328385"/>
              <a:gd name="connsiteX3827" fmla="*/ 3495311 w 12183871"/>
              <a:gd name="connsiteY3827" fmla="*/ 556407 h 1328385"/>
              <a:gd name="connsiteX3828" fmla="*/ 3513554 w 12183871"/>
              <a:gd name="connsiteY3828" fmla="*/ 556407 h 1328385"/>
              <a:gd name="connsiteX3829" fmla="*/ 3517618 w 12183871"/>
              <a:gd name="connsiteY3829" fmla="*/ 586842 h 1328385"/>
              <a:gd name="connsiteX3830" fmla="*/ 3523669 w 12183871"/>
              <a:gd name="connsiteY3830" fmla="*/ 619353 h 1328385"/>
              <a:gd name="connsiteX3831" fmla="*/ 3535861 w 12183871"/>
              <a:gd name="connsiteY3831" fmla="*/ 637596 h 1328385"/>
              <a:gd name="connsiteX3832" fmla="*/ 3537938 w 12183871"/>
              <a:gd name="connsiteY3832" fmla="*/ 596956 h 1328385"/>
              <a:gd name="connsiteX3833" fmla="*/ 3542002 w 12183871"/>
              <a:gd name="connsiteY3833" fmla="*/ 560380 h 1328385"/>
              <a:gd name="connsiteX3834" fmla="*/ 3554194 w 12183871"/>
              <a:gd name="connsiteY3834" fmla="*/ 527868 h 1328385"/>
              <a:gd name="connsiteX3835" fmla="*/ 3554194 w 12183871"/>
              <a:gd name="connsiteY3835" fmla="*/ 460857 h 1328385"/>
              <a:gd name="connsiteX3836" fmla="*/ 3560245 w 12183871"/>
              <a:gd name="connsiteY3836" fmla="*/ 460857 h 1328385"/>
              <a:gd name="connsiteX3837" fmla="*/ 3560245 w 12183871"/>
              <a:gd name="connsiteY3837" fmla="*/ 387706 h 1328385"/>
              <a:gd name="connsiteX3838" fmla="*/ 3568373 w 12183871"/>
              <a:gd name="connsiteY3838" fmla="*/ 387706 h 1328385"/>
              <a:gd name="connsiteX3839" fmla="*/ 3572437 w 12183871"/>
              <a:gd name="connsiteY3839" fmla="*/ 353207 h 1328385"/>
              <a:gd name="connsiteX3840" fmla="*/ 3572437 w 12183871"/>
              <a:gd name="connsiteY3840" fmla="*/ 316631 h 1328385"/>
              <a:gd name="connsiteX3841" fmla="*/ 3572437 w 12183871"/>
              <a:gd name="connsiteY3841" fmla="*/ 280055 h 1328385"/>
              <a:gd name="connsiteX3842" fmla="*/ 3576501 w 12183871"/>
              <a:gd name="connsiteY3842" fmla="*/ 249620 h 1328385"/>
              <a:gd name="connsiteX3843" fmla="*/ 3582552 w 12183871"/>
              <a:gd name="connsiteY3843" fmla="*/ 249620 h 1328385"/>
              <a:gd name="connsiteX3844" fmla="*/ 3582552 w 12183871"/>
              <a:gd name="connsiteY3844" fmla="*/ 379578 h 1328385"/>
              <a:gd name="connsiteX3845" fmla="*/ 3600794 w 12183871"/>
              <a:gd name="connsiteY3845" fmla="*/ 379578 h 1328385"/>
              <a:gd name="connsiteX3846" fmla="*/ 3598717 w 12183871"/>
              <a:gd name="connsiteY3846" fmla="*/ 389692 h 1328385"/>
              <a:gd name="connsiteX3847" fmla="*/ 3598717 w 12183871"/>
              <a:gd name="connsiteY3847" fmla="*/ 397820 h 1328385"/>
              <a:gd name="connsiteX3848" fmla="*/ 3594653 w 12183871"/>
              <a:gd name="connsiteY3848" fmla="*/ 405948 h 1328385"/>
              <a:gd name="connsiteX3849" fmla="*/ 3594653 w 12183871"/>
              <a:gd name="connsiteY3849" fmla="*/ 411999 h 1328385"/>
              <a:gd name="connsiteX3850" fmla="*/ 3616960 w 12183871"/>
              <a:gd name="connsiteY3850" fmla="*/ 405948 h 1328385"/>
              <a:gd name="connsiteX3851" fmla="*/ 3608832 w 12183871"/>
              <a:gd name="connsiteY3851" fmla="*/ 420127 h 1328385"/>
              <a:gd name="connsiteX3852" fmla="*/ 3623011 w 12183871"/>
              <a:gd name="connsiteY3852" fmla="*/ 428255 h 1328385"/>
              <a:gd name="connsiteX3853" fmla="*/ 3623011 w 12183871"/>
              <a:gd name="connsiteY3853" fmla="*/ 452639 h 1328385"/>
              <a:gd name="connsiteX3854" fmla="*/ 3635203 w 12183871"/>
              <a:gd name="connsiteY3854" fmla="*/ 452639 h 1328385"/>
              <a:gd name="connsiteX3855" fmla="*/ 3635203 w 12183871"/>
              <a:gd name="connsiteY3855" fmla="*/ 468895 h 1328385"/>
              <a:gd name="connsiteX3856" fmla="*/ 3641254 w 12183871"/>
              <a:gd name="connsiteY3856" fmla="*/ 468895 h 1328385"/>
              <a:gd name="connsiteX3857" fmla="*/ 3641254 w 12183871"/>
              <a:gd name="connsiteY3857" fmla="*/ 493279 h 1328385"/>
              <a:gd name="connsiteX3858" fmla="*/ 3649382 w 12183871"/>
              <a:gd name="connsiteY3858" fmla="*/ 493279 h 1328385"/>
              <a:gd name="connsiteX3859" fmla="*/ 3649382 w 12183871"/>
              <a:gd name="connsiteY3859" fmla="*/ 515586 h 1328385"/>
              <a:gd name="connsiteX3860" fmla="*/ 3657510 w 12183871"/>
              <a:gd name="connsiteY3860" fmla="*/ 515586 h 1328385"/>
              <a:gd name="connsiteX3861" fmla="*/ 3657510 w 12183871"/>
              <a:gd name="connsiteY3861" fmla="*/ 541957 h 1328385"/>
              <a:gd name="connsiteX3862" fmla="*/ 3663561 w 12183871"/>
              <a:gd name="connsiteY3862" fmla="*/ 541957 h 1328385"/>
              <a:gd name="connsiteX3863" fmla="*/ 3663561 w 12183871"/>
              <a:gd name="connsiteY3863" fmla="*/ 574469 h 1328385"/>
              <a:gd name="connsiteX3864" fmla="*/ 3675753 w 12183871"/>
              <a:gd name="connsiteY3864" fmla="*/ 574469 h 1328385"/>
              <a:gd name="connsiteX3865" fmla="*/ 3681803 w 12183871"/>
              <a:gd name="connsiteY3865" fmla="*/ 649608 h 1328385"/>
              <a:gd name="connsiteX3866" fmla="*/ 3689931 w 12183871"/>
              <a:gd name="connsiteY3866" fmla="*/ 649608 h 1328385"/>
              <a:gd name="connsiteX3867" fmla="*/ 3693995 w 12183871"/>
              <a:gd name="connsiteY3867" fmla="*/ 671915 h 1328385"/>
              <a:gd name="connsiteX3868" fmla="*/ 3693995 w 12183871"/>
              <a:gd name="connsiteY3868" fmla="*/ 700363 h 1328385"/>
              <a:gd name="connsiteX3869" fmla="*/ 3693995 w 12183871"/>
              <a:gd name="connsiteY3869" fmla="*/ 732875 h 1328385"/>
              <a:gd name="connsiteX3870" fmla="*/ 3698060 w 12183871"/>
              <a:gd name="connsiteY3870" fmla="*/ 759245 h 1328385"/>
              <a:gd name="connsiteX3871" fmla="*/ 3704110 w 12183871"/>
              <a:gd name="connsiteY3871" fmla="*/ 777488 h 1328385"/>
              <a:gd name="connsiteX3872" fmla="*/ 3704110 w 12183871"/>
              <a:gd name="connsiteY3872" fmla="*/ 733326 h 1328385"/>
              <a:gd name="connsiteX3873" fmla="*/ 3704110 w 12183871"/>
              <a:gd name="connsiteY3873" fmla="*/ 686635 h 1328385"/>
              <a:gd name="connsiteX3874" fmla="*/ 3704110 w 12183871"/>
              <a:gd name="connsiteY3874" fmla="*/ 645995 h 1328385"/>
              <a:gd name="connsiteX3875" fmla="*/ 3704110 w 12183871"/>
              <a:gd name="connsiteY3875" fmla="*/ 615560 h 1328385"/>
              <a:gd name="connsiteX3876" fmla="*/ 3708174 w 12183871"/>
              <a:gd name="connsiteY3876" fmla="*/ 615560 h 1328385"/>
              <a:gd name="connsiteX3877" fmla="*/ 3708174 w 12183871"/>
              <a:gd name="connsiteY3877" fmla="*/ 611406 h 1328385"/>
              <a:gd name="connsiteX3878" fmla="*/ 3712238 w 12183871"/>
              <a:gd name="connsiteY3878" fmla="*/ 609419 h 1328385"/>
              <a:gd name="connsiteX3879" fmla="*/ 3716302 w 12183871"/>
              <a:gd name="connsiteY3879" fmla="*/ 601291 h 1328385"/>
              <a:gd name="connsiteX3880" fmla="*/ 3716302 w 12183871"/>
              <a:gd name="connsiteY3880" fmla="*/ 591176 h 1328385"/>
              <a:gd name="connsiteX3881" fmla="*/ 3704110 w 12183871"/>
              <a:gd name="connsiteY3881" fmla="*/ 591176 h 1328385"/>
              <a:gd name="connsiteX3882" fmla="*/ 3704110 w 12183871"/>
              <a:gd name="connsiteY3882" fmla="*/ 550536 h 1328385"/>
              <a:gd name="connsiteX3883" fmla="*/ 3698060 w 12183871"/>
              <a:gd name="connsiteY3883" fmla="*/ 550536 h 1328385"/>
              <a:gd name="connsiteX3884" fmla="*/ 3693995 w 12183871"/>
              <a:gd name="connsiteY3884" fmla="*/ 546472 h 1328385"/>
              <a:gd name="connsiteX3885" fmla="*/ 3693995 w 12183871"/>
              <a:gd name="connsiteY3885" fmla="*/ 538344 h 1328385"/>
              <a:gd name="connsiteX3886" fmla="*/ 3693995 w 12183871"/>
              <a:gd name="connsiteY3886" fmla="*/ 534280 h 1328385"/>
              <a:gd name="connsiteX3887" fmla="*/ 3689931 w 12183871"/>
              <a:gd name="connsiteY3887" fmla="*/ 528230 h 1328385"/>
              <a:gd name="connsiteX3888" fmla="*/ 3689931 w 12183871"/>
              <a:gd name="connsiteY3888" fmla="*/ 516038 h 1328385"/>
              <a:gd name="connsiteX3889" fmla="*/ 3704110 w 12183871"/>
              <a:gd name="connsiteY3889" fmla="*/ 528230 h 1328385"/>
              <a:gd name="connsiteX3890" fmla="*/ 3704110 w 12183871"/>
              <a:gd name="connsiteY3890" fmla="*/ 501859 h 1328385"/>
              <a:gd name="connsiteX3891" fmla="*/ 3730481 w 12183871"/>
              <a:gd name="connsiteY3891" fmla="*/ 509987 h 1328385"/>
              <a:gd name="connsiteX3892" fmla="*/ 3734545 w 12183871"/>
              <a:gd name="connsiteY3892" fmla="*/ 534371 h 1328385"/>
              <a:gd name="connsiteX3893" fmla="*/ 3740596 w 12183871"/>
              <a:gd name="connsiteY3893" fmla="*/ 556678 h 1328385"/>
              <a:gd name="connsiteX3894" fmla="*/ 3744660 w 12183871"/>
              <a:gd name="connsiteY3894" fmla="*/ 574920 h 1328385"/>
              <a:gd name="connsiteX3895" fmla="*/ 3744660 w 12183871"/>
              <a:gd name="connsiteY3895" fmla="*/ 623688 h 1328385"/>
              <a:gd name="connsiteX3896" fmla="*/ 3771031 w 12183871"/>
              <a:gd name="connsiteY3896" fmla="*/ 631816 h 1328385"/>
              <a:gd name="connsiteX3897" fmla="*/ 3771031 w 12183871"/>
              <a:gd name="connsiteY3897" fmla="*/ 637867 h 1328385"/>
              <a:gd name="connsiteX3898" fmla="*/ 3762903 w 12183871"/>
              <a:gd name="connsiteY3898" fmla="*/ 652046 h 1328385"/>
              <a:gd name="connsiteX3899" fmla="*/ 3760916 w 12183871"/>
              <a:gd name="connsiteY3899" fmla="*/ 678417 h 1328385"/>
              <a:gd name="connsiteX3900" fmla="*/ 3760916 w 12183871"/>
              <a:gd name="connsiteY3900" fmla="*/ 708852 h 1328385"/>
              <a:gd name="connsiteX3901" fmla="*/ 3762903 w 12183871"/>
              <a:gd name="connsiteY3901" fmla="*/ 731159 h 1328385"/>
              <a:gd name="connsiteX3902" fmla="*/ 3771031 w 12183871"/>
              <a:gd name="connsiteY3902" fmla="*/ 731159 h 1328385"/>
              <a:gd name="connsiteX3903" fmla="*/ 3785210 w 12183871"/>
              <a:gd name="connsiteY3903" fmla="*/ 940409 h 1328385"/>
              <a:gd name="connsiteX3904" fmla="*/ 3803453 w 12183871"/>
              <a:gd name="connsiteY3904" fmla="*/ 940409 h 1328385"/>
              <a:gd name="connsiteX3905" fmla="*/ 3807517 w 12183871"/>
              <a:gd name="connsiteY3905" fmla="*/ 871321 h 1328385"/>
              <a:gd name="connsiteX3906" fmla="*/ 3811580 w 12183871"/>
              <a:gd name="connsiteY3906" fmla="*/ 794105 h 1328385"/>
              <a:gd name="connsiteX3907" fmla="*/ 3811580 w 12183871"/>
              <a:gd name="connsiteY3907" fmla="*/ 712825 h 1328385"/>
              <a:gd name="connsiteX3908" fmla="*/ 3811580 w 12183871"/>
              <a:gd name="connsiteY3908" fmla="*/ 623417 h 1328385"/>
              <a:gd name="connsiteX3909" fmla="*/ 3803453 w 12183871"/>
              <a:gd name="connsiteY3909" fmla="*/ 623417 h 1328385"/>
              <a:gd name="connsiteX3910" fmla="*/ 3803453 w 12183871"/>
              <a:gd name="connsiteY3910" fmla="*/ 574649 h 1328385"/>
              <a:gd name="connsiteX3911" fmla="*/ 3797402 w 12183871"/>
              <a:gd name="connsiteY3911" fmla="*/ 574649 h 1328385"/>
              <a:gd name="connsiteX3912" fmla="*/ 3785210 w 12183871"/>
              <a:gd name="connsiteY3912" fmla="*/ 515767 h 1328385"/>
              <a:gd name="connsiteX3913" fmla="*/ 3797402 w 12183871"/>
              <a:gd name="connsiteY3913" fmla="*/ 515767 h 1328385"/>
              <a:gd name="connsiteX3914" fmla="*/ 3797402 w 12183871"/>
              <a:gd name="connsiteY3914" fmla="*/ 527959 h 1328385"/>
              <a:gd name="connsiteX3915" fmla="*/ 3807517 w 12183871"/>
              <a:gd name="connsiteY3915" fmla="*/ 542137 h 1328385"/>
              <a:gd name="connsiteX3916" fmla="*/ 3815645 w 12183871"/>
              <a:gd name="connsiteY3916" fmla="*/ 556316 h 1328385"/>
              <a:gd name="connsiteX3917" fmla="*/ 3815645 w 12183871"/>
              <a:gd name="connsiteY3917" fmla="*/ 574559 h 1328385"/>
              <a:gd name="connsiteX3918" fmla="*/ 3819709 w 12183871"/>
              <a:gd name="connsiteY3918" fmla="*/ 600930 h 1328385"/>
              <a:gd name="connsiteX3919" fmla="*/ 3825759 w 12183871"/>
              <a:gd name="connsiteY3919" fmla="*/ 600930 h 1328385"/>
              <a:gd name="connsiteX3920" fmla="*/ 3825759 w 12183871"/>
              <a:gd name="connsiteY3920" fmla="*/ 649698 h 1328385"/>
              <a:gd name="connsiteX3921" fmla="*/ 3837951 w 12183871"/>
              <a:gd name="connsiteY3921" fmla="*/ 649698 h 1328385"/>
              <a:gd name="connsiteX3922" fmla="*/ 3837951 w 12183871"/>
              <a:gd name="connsiteY3922" fmla="*/ 678146 h 1328385"/>
              <a:gd name="connsiteX3923" fmla="*/ 3844002 w 12183871"/>
              <a:gd name="connsiteY3923" fmla="*/ 678146 h 1328385"/>
              <a:gd name="connsiteX3924" fmla="*/ 3848066 w 12183871"/>
              <a:gd name="connsiteY3924" fmla="*/ 708581 h 1328385"/>
              <a:gd name="connsiteX3925" fmla="*/ 3848066 w 12183871"/>
              <a:gd name="connsiteY3925" fmla="*/ 732965 h 1328385"/>
              <a:gd name="connsiteX3926" fmla="*/ 3848066 w 12183871"/>
              <a:gd name="connsiteY3926" fmla="*/ 755272 h 1328385"/>
              <a:gd name="connsiteX3927" fmla="*/ 3860258 w 12183871"/>
              <a:gd name="connsiteY3927" fmla="*/ 777578 h 1328385"/>
              <a:gd name="connsiteX3928" fmla="*/ 3862336 w 12183871"/>
              <a:gd name="connsiteY3928" fmla="*/ 714632 h 1328385"/>
              <a:gd name="connsiteX3929" fmla="*/ 3866399 w 12183871"/>
              <a:gd name="connsiteY3929" fmla="*/ 651685 h 1328385"/>
              <a:gd name="connsiteX3930" fmla="*/ 3870463 w 12183871"/>
              <a:gd name="connsiteY3930" fmla="*/ 590725 h 1328385"/>
              <a:gd name="connsiteX3931" fmla="*/ 3860349 w 12183871"/>
              <a:gd name="connsiteY3931" fmla="*/ 533829 h 1328385"/>
              <a:gd name="connsiteX3932" fmla="*/ 3860349 w 12183871"/>
              <a:gd name="connsiteY3932" fmla="*/ 479010 h 1328385"/>
              <a:gd name="connsiteX3933" fmla="*/ 3852220 w 12183871"/>
              <a:gd name="connsiteY3933" fmla="*/ 479010 h 1328385"/>
              <a:gd name="connsiteX3934" fmla="*/ 3844093 w 12183871"/>
              <a:gd name="connsiteY3934" fmla="*/ 428255 h 1328385"/>
              <a:gd name="connsiteX3935" fmla="*/ 3825850 w 12183871"/>
              <a:gd name="connsiteY3935" fmla="*/ 420127 h 1328385"/>
              <a:gd name="connsiteX3936" fmla="*/ 3803543 w 12183871"/>
              <a:gd name="connsiteY3936" fmla="*/ 379487 h 1328385"/>
              <a:gd name="connsiteX3937" fmla="*/ 3825850 w 12183871"/>
              <a:gd name="connsiteY3937" fmla="*/ 379487 h 1328385"/>
              <a:gd name="connsiteX3938" fmla="*/ 3825850 w 12183871"/>
              <a:gd name="connsiteY3938" fmla="*/ 371359 h 1328385"/>
              <a:gd name="connsiteX3939" fmla="*/ 3807607 w 12183871"/>
              <a:gd name="connsiteY3939" fmla="*/ 349052 h 1328385"/>
              <a:gd name="connsiteX3940" fmla="*/ 3789364 w 12183871"/>
              <a:gd name="connsiteY3940" fmla="*/ 320604 h 1328385"/>
              <a:gd name="connsiteX3941" fmla="*/ 3779249 w 12183871"/>
              <a:gd name="connsiteY3941" fmla="*/ 290170 h 1328385"/>
              <a:gd name="connsiteX3942" fmla="*/ 3803633 w 12183871"/>
              <a:gd name="connsiteY3942" fmla="*/ 290170 h 1328385"/>
              <a:gd name="connsiteX3943" fmla="*/ 3807697 w 12183871"/>
              <a:gd name="connsiteY3943" fmla="*/ 306426 h 1328385"/>
              <a:gd name="connsiteX3944" fmla="*/ 3815825 w 12183871"/>
              <a:gd name="connsiteY3944" fmla="*/ 316540 h 1328385"/>
              <a:gd name="connsiteX3945" fmla="*/ 3821966 w 12183871"/>
              <a:gd name="connsiteY3945" fmla="*/ 326655 h 1328385"/>
              <a:gd name="connsiteX3946" fmla="*/ 3830094 w 12183871"/>
              <a:gd name="connsiteY3946" fmla="*/ 334783 h 1328385"/>
              <a:gd name="connsiteX3947" fmla="*/ 3838222 w 12183871"/>
              <a:gd name="connsiteY3947" fmla="*/ 346975 h 1328385"/>
              <a:gd name="connsiteX3948" fmla="*/ 3838222 w 12183871"/>
              <a:gd name="connsiteY3948" fmla="*/ 365218 h 1328385"/>
              <a:gd name="connsiteX3949" fmla="*/ 3844273 w 12183871"/>
              <a:gd name="connsiteY3949" fmla="*/ 365218 h 1328385"/>
              <a:gd name="connsiteX3950" fmla="*/ 3844273 w 12183871"/>
              <a:gd name="connsiteY3950" fmla="*/ 379397 h 1328385"/>
              <a:gd name="connsiteX3951" fmla="*/ 3860529 w 12183871"/>
              <a:gd name="connsiteY3951" fmla="*/ 387525 h 1328385"/>
              <a:gd name="connsiteX3952" fmla="*/ 3866580 w 12183871"/>
              <a:gd name="connsiteY3952" fmla="*/ 428165 h 1328385"/>
              <a:gd name="connsiteX3953" fmla="*/ 3878772 w 12183871"/>
              <a:gd name="connsiteY3953" fmla="*/ 428165 h 1328385"/>
              <a:gd name="connsiteX3954" fmla="*/ 3884823 w 12183871"/>
              <a:gd name="connsiteY3954" fmla="*/ 460677 h 1328385"/>
              <a:gd name="connsiteX3955" fmla="*/ 3892951 w 12183871"/>
              <a:gd name="connsiteY3955" fmla="*/ 460677 h 1328385"/>
              <a:gd name="connsiteX3956" fmla="*/ 3892951 w 12183871"/>
              <a:gd name="connsiteY3956" fmla="*/ 487048 h 1328385"/>
              <a:gd name="connsiteX3957" fmla="*/ 3901079 w 12183871"/>
              <a:gd name="connsiteY3957" fmla="*/ 487048 h 1328385"/>
              <a:gd name="connsiteX3958" fmla="*/ 3901079 w 12183871"/>
              <a:gd name="connsiteY3958" fmla="*/ 527688 h 1328385"/>
              <a:gd name="connsiteX3959" fmla="*/ 3907130 w 12183871"/>
              <a:gd name="connsiteY3959" fmla="*/ 527688 h 1328385"/>
              <a:gd name="connsiteX3960" fmla="*/ 3925373 w 12183871"/>
              <a:gd name="connsiteY3960" fmla="*/ 631275 h 1328385"/>
              <a:gd name="connsiteX3961" fmla="*/ 3933500 w 12183871"/>
              <a:gd name="connsiteY3961" fmla="*/ 631275 h 1328385"/>
              <a:gd name="connsiteX3962" fmla="*/ 3937565 w 12183871"/>
              <a:gd name="connsiteY3962" fmla="*/ 541867 h 1328385"/>
              <a:gd name="connsiteX3963" fmla="*/ 3943616 w 12183871"/>
              <a:gd name="connsiteY3963" fmla="*/ 452459 h 1328385"/>
              <a:gd name="connsiteX3964" fmla="*/ 3947679 w 12183871"/>
              <a:gd name="connsiteY3964" fmla="*/ 357000 h 1328385"/>
              <a:gd name="connsiteX3965" fmla="*/ 3933500 w 12183871"/>
              <a:gd name="connsiteY3965" fmla="*/ 357000 h 1328385"/>
              <a:gd name="connsiteX3966" fmla="*/ 3925373 w 12183871"/>
              <a:gd name="connsiteY3966" fmla="*/ 316360 h 1328385"/>
              <a:gd name="connsiteX3967" fmla="*/ 3907130 w 12183871"/>
              <a:gd name="connsiteY3967" fmla="*/ 285925 h 1328385"/>
              <a:gd name="connsiteX3968" fmla="*/ 3888887 w 12183871"/>
              <a:gd name="connsiteY3968" fmla="*/ 257477 h 1328385"/>
              <a:gd name="connsiteX3969" fmla="*/ 3870644 w 12183871"/>
              <a:gd name="connsiteY3969" fmla="*/ 227042 h 1328385"/>
              <a:gd name="connsiteX3970" fmla="*/ 3860529 w 12183871"/>
              <a:gd name="connsiteY3970" fmla="*/ 190466 h 1328385"/>
              <a:gd name="connsiteX3971" fmla="*/ 3878772 w 12183871"/>
              <a:gd name="connsiteY3971" fmla="*/ 190466 h 1328385"/>
              <a:gd name="connsiteX3972" fmla="*/ 3884823 w 12183871"/>
              <a:gd name="connsiteY3972" fmla="*/ 216837 h 1328385"/>
              <a:gd name="connsiteX3973" fmla="*/ 3901079 w 12183871"/>
              <a:gd name="connsiteY3973" fmla="*/ 224965 h 1328385"/>
              <a:gd name="connsiteX3974" fmla="*/ 3925463 w 12183871"/>
              <a:gd name="connsiteY3974" fmla="*/ 271656 h 1328385"/>
              <a:gd name="connsiteX3975" fmla="*/ 3941719 w 12183871"/>
              <a:gd name="connsiteY3975" fmla="*/ 324488 h 1328385"/>
              <a:gd name="connsiteX3976" fmla="*/ 3947770 w 12183871"/>
              <a:gd name="connsiteY3976" fmla="*/ 324488 h 1328385"/>
              <a:gd name="connsiteX3977" fmla="*/ 3947770 w 12183871"/>
              <a:gd name="connsiteY3977" fmla="*/ 176739 h 1328385"/>
              <a:gd name="connsiteX3978" fmla="*/ 3959962 w 12183871"/>
              <a:gd name="connsiteY3978" fmla="*/ 176739 h 1328385"/>
              <a:gd name="connsiteX3979" fmla="*/ 3959962 w 12183871"/>
              <a:gd name="connsiteY3979" fmla="*/ 109728 h 1328385"/>
              <a:gd name="connsiteX3980" fmla="*/ 3966013 w 12183871"/>
              <a:gd name="connsiteY3980" fmla="*/ 109728 h 1328385"/>
              <a:gd name="connsiteX3981" fmla="*/ 3970077 w 12183871"/>
              <a:gd name="connsiteY3981" fmla="*/ 103677 h 1328385"/>
              <a:gd name="connsiteX3982" fmla="*/ 3970077 w 12183871"/>
              <a:gd name="connsiteY3982" fmla="*/ 95549 h 1328385"/>
              <a:gd name="connsiteX3983" fmla="*/ 3970077 w 12183871"/>
              <a:gd name="connsiteY3983" fmla="*/ 87421 h 1328385"/>
              <a:gd name="connsiteX3984" fmla="*/ 3978566 w 12183871"/>
              <a:gd name="connsiteY3984" fmla="*/ 81280 h 1328385"/>
              <a:gd name="connsiteX3985" fmla="*/ 3986694 w 12183871"/>
              <a:gd name="connsiteY3985" fmla="*/ 81280 h 1328385"/>
              <a:gd name="connsiteX3986" fmla="*/ 3986694 w 12183871"/>
              <a:gd name="connsiteY3986" fmla="*/ 87331 h 1328385"/>
              <a:gd name="connsiteX3987" fmla="*/ 3992745 w 12183871"/>
              <a:gd name="connsiteY3987" fmla="*/ 87331 h 1328385"/>
              <a:gd name="connsiteX3988" fmla="*/ 3986694 w 12183871"/>
              <a:gd name="connsiteY3988" fmla="*/ 176739 h 1328385"/>
              <a:gd name="connsiteX3989" fmla="*/ 3978566 w 12183871"/>
              <a:gd name="connsiteY3989" fmla="*/ 176739 h 1328385"/>
              <a:gd name="connsiteX3990" fmla="*/ 3986694 w 12183871"/>
              <a:gd name="connsiteY3990" fmla="*/ 217379 h 1328385"/>
              <a:gd name="connsiteX3991" fmla="*/ 4000873 w 12183871"/>
              <a:gd name="connsiteY3991" fmla="*/ 225507 h 1328385"/>
              <a:gd name="connsiteX3992" fmla="*/ 4009001 w 12183871"/>
              <a:gd name="connsiteY3992" fmla="*/ 231558 h 1328385"/>
              <a:gd name="connsiteX3993" fmla="*/ 4019206 w 12183871"/>
              <a:gd name="connsiteY3993" fmla="*/ 239686 h 1328385"/>
              <a:gd name="connsiteX3994" fmla="*/ 4029321 w 12183871"/>
              <a:gd name="connsiteY3994" fmla="*/ 245736 h 1328385"/>
              <a:gd name="connsiteX3995" fmla="*/ 4045577 w 12183871"/>
              <a:gd name="connsiteY3995" fmla="*/ 249800 h 1328385"/>
              <a:gd name="connsiteX3996" fmla="*/ 4045577 w 12183871"/>
              <a:gd name="connsiteY3996" fmla="*/ 243750 h 1328385"/>
              <a:gd name="connsiteX3997" fmla="*/ 4067883 w 12183871"/>
              <a:gd name="connsiteY3997" fmla="*/ 225507 h 1328385"/>
              <a:gd name="connsiteX3998" fmla="*/ 4067883 w 12183871"/>
              <a:gd name="connsiteY3998" fmla="*/ 191008 h 1328385"/>
              <a:gd name="connsiteX3999" fmla="*/ 4092268 w 12183871"/>
              <a:gd name="connsiteY3999" fmla="*/ 191008 h 1328385"/>
              <a:gd name="connsiteX4000" fmla="*/ 4092268 w 12183871"/>
              <a:gd name="connsiteY4000" fmla="*/ 209251 h 1328385"/>
              <a:gd name="connsiteX4001" fmla="*/ 4086217 w 12183871"/>
              <a:gd name="connsiteY4001" fmla="*/ 209251 h 1328385"/>
              <a:gd name="connsiteX4002" fmla="*/ 4086217 w 12183871"/>
              <a:gd name="connsiteY4002" fmla="*/ 217379 h 1328385"/>
              <a:gd name="connsiteX4003" fmla="*/ 4092268 w 12183871"/>
              <a:gd name="connsiteY4003" fmla="*/ 217379 h 1328385"/>
              <a:gd name="connsiteX4004" fmla="*/ 4090281 w 12183871"/>
              <a:gd name="connsiteY4004" fmla="*/ 221443 h 1328385"/>
              <a:gd name="connsiteX4005" fmla="*/ 4090281 w 12183871"/>
              <a:gd name="connsiteY4005" fmla="*/ 221443 h 1328385"/>
              <a:gd name="connsiteX4006" fmla="*/ 4090281 w 12183871"/>
              <a:gd name="connsiteY4006" fmla="*/ 221443 h 1328385"/>
              <a:gd name="connsiteX4007" fmla="*/ 4086217 w 12183871"/>
              <a:gd name="connsiteY4007" fmla="*/ 221443 h 1328385"/>
              <a:gd name="connsiteX4008" fmla="*/ 4086217 w 12183871"/>
              <a:gd name="connsiteY4008" fmla="*/ 225507 h 1328385"/>
              <a:gd name="connsiteX4009" fmla="*/ 4086217 w 12183871"/>
              <a:gd name="connsiteY4009" fmla="*/ 284390 h 1328385"/>
              <a:gd name="connsiteX4010" fmla="*/ 4074025 w 12183871"/>
              <a:gd name="connsiteY4010" fmla="*/ 284390 h 1328385"/>
              <a:gd name="connsiteX4011" fmla="*/ 4086217 w 12183871"/>
              <a:gd name="connsiteY4011" fmla="*/ 306696 h 1328385"/>
              <a:gd name="connsiteX4012" fmla="*/ 4074025 w 12183871"/>
              <a:gd name="connsiteY4012" fmla="*/ 306696 h 1328385"/>
              <a:gd name="connsiteX4013" fmla="*/ 4074025 w 12183871"/>
              <a:gd name="connsiteY4013" fmla="*/ 312747 h 1328385"/>
              <a:gd name="connsiteX4014" fmla="*/ 4086217 w 12183871"/>
              <a:gd name="connsiteY4014" fmla="*/ 312747 h 1328385"/>
              <a:gd name="connsiteX4015" fmla="*/ 4086217 w 12183871"/>
              <a:gd name="connsiteY4015" fmla="*/ 330990 h 1328385"/>
              <a:gd name="connsiteX4016" fmla="*/ 4100395 w 12183871"/>
              <a:gd name="connsiteY4016" fmla="*/ 339118 h 1328385"/>
              <a:gd name="connsiteX4017" fmla="*/ 4126766 w 12183871"/>
              <a:gd name="connsiteY4017" fmla="*/ 412270 h 1328385"/>
              <a:gd name="connsiteX4018" fmla="*/ 4132817 w 12183871"/>
              <a:gd name="connsiteY4018" fmla="*/ 412270 h 1328385"/>
              <a:gd name="connsiteX4019" fmla="*/ 4136881 w 12183871"/>
              <a:gd name="connsiteY4019" fmla="*/ 357451 h 1328385"/>
              <a:gd name="connsiteX4020" fmla="*/ 4145009 w 12183871"/>
              <a:gd name="connsiteY4020" fmla="*/ 308683 h 1328385"/>
              <a:gd name="connsiteX4021" fmla="*/ 4155124 w 12183871"/>
              <a:gd name="connsiteY4021" fmla="*/ 266056 h 1328385"/>
              <a:gd name="connsiteX4022" fmla="*/ 4167316 w 12183871"/>
              <a:gd name="connsiteY4022" fmla="*/ 217288 h 1328385"/>
              <a:gd name="connsiteX4023" fmla="*/ 4189623 w 12183871"/>
              <a:gd name="connsiteY4023" fmla="*/ 209160 h 1328385"/>
              <a:gd name="connsiteX4024" fmla="*/ 4189623 w 12183871"/>
              <a:gd name="connsiteY4024" fmla="*/ 190918 h 1328385"/>
              <a:gd name="connsiteX4025" fmla="*/ 4214007 w 12183871"/>
              <a:gd name="connsiteY4025" fmla="*/ 203110 h 1328385"/>
              <a:gd name="connsiteX4026" fmla="*/ 4207956 w 12183871"/>
              <a:gd name="connsiteY4026" fmla="*/ 249800 h 1328385"/>
              <a:gd name="connsiteX4027" fmla="*/ 4195764 w 12183871"/>
              <a:gd name="connsiteY4027" fmla="*/ 249800 h 1328385"/>
              <a:gd name="connsiteX4028" fmla="*/ 4195764 w 12183871"/>
              <a:gd name="connsiteY4028" fmla="*/ 324939 h 1328385"/>
              <a:gd name="connsiteX4029" fmla="*/ 4189713 w 12183871"/>
              <a:gd name="connsiteY4029" fmla="*/ 324939 h 1328385"/>
              <a:gd name="connsiteX4030" fmla="*/ 4181585 w 12183871"/>
              <a:gd name="connsiteY4030" fmla="*/ 420398 h 1328385"/>
              <a:gd name="connsiteX4031" fmla="*/ 4173457 w 12183871"/>
              <a:gd name="connsiteY4031" fmla="*/ 420398 h 1328385"/>
              <a:gd name="connsiteX4032" fmla="*/ 4173457 w 12183871"/>
              <a:gd name="connsiteY4032" fmla="*/ 493550 h 1328385"/>
              <a:gd name="connsiteX4033" fmla="*/ 4167406 w 12183871"/>
              <a:gd name="connsiteY4033" fmla="*/ 493550 h 1328385"/>
              <a:gd name="connsiteX4034" fmla="*/ 4173457 w 12183871"/>
              <a:gd name="connsiteY4034" fmla="*/ 609329 h 1328385"/>
              <a:gd name="connsiteX4035" fmla="*/ 4181585 w 12183871"/>
              <a:gd name="connsiteY4035" fmla="*/ 609329 h 1328385"/>
              <a:gd name="connsiteX4036" fmla="*/ 4185649 w 12183871"/>
              <a:gd name="connsiteY4036" fmla="*/ 633713 h 1328385"/>
              <a:gd name="connsiteX4037" fmla="*/ 4185649 w 12183871"/>
              <a:gd name="connsiteY4037" fmla="*/ 656020 h 1328385"/>
              <a:gd name="connsiteX4038" fmla="*/ 4185649 w 12183871"/>
              <a:gd name="connsiteY4038" fmla="*/ 678327 h 1328385"/>
              <a:gd name="connsiteX4039" fmla="*/ 4195764 w 12183871"/>
              <a:gd name="connsiteY4039" fmla="*/ 696569 h 1328385"/>
              <a:gd name="connsiteX4040" fmla="*/ 4191700 w 12183871"/>
              <a:gd name="connsiteY4040" fmla="*/ 637687 h 1328385"/>
              <a:gd name="connsiteX4041" fmla="*/ 4181585 w 12183871"/>
              <a:gd name="connsiteY4041" fmla="*/ 582868 h 1328385"/>
              <a:gd name="connsiteX4042" fmla="*/ 4173457 w 12183871"/>
              <a:gd name="connsiteY4042" fmla="*/ 528049 h 1328385"/>
              <a:gd name="connsiteX4043" fmla="*/ 4177521 w 12183871"/>
              <a:gd name="connsiteY4043" fmla="*/ 528049 h 1328385"/>
              <a:gd name="connsiteX4044" fmla="*/ 4177521 w 12183871"/>
              <a:gd name="connsiteY4044" fmla="*/ 530036 h 1328385"/>
              <a:gd name="connsiteX4045" fmla="*/ 4177521 w 12183871"/>
              <a:gd name="connsiteY4045" fmla="*/ 530036 h 1328385"/>
              <a:gd name="connsiteX4046" fmla="*/ 4177521 w 12183871"/>
              <a:gd name="connsiteY4046" fmla="*/ 530036 h 1328385"/>
              <a:gd name="connsiteX4047" fmla="*/ 4177521 w 12183871"/>
              <a:gd name="connsiteY4047" fmla="*/ 530036 h 1328385"/>
              <a:gd name="connsiteX4048" fmla="*/ 4181585 w 12183871"/>
              <a:gd name="connsiteY4048" fmla="*/ 534100 h 1328385"/>
              <a:gd name="connsiteX4049" fmla="*/ 4207956 w 12183871"/>
              <a:gd name="connsiteY4049" fmla="*/ 528049 h 1328385"/>
              <a:gd name="connsiteX4050" fmla="*/ 4207956 w 12183871"/>
              <a:gd name="connsiteY4050" fmla="*/ 534100 h 1328385"/>
              <a:gd name="connsiteX4051" fmla="*/ 4218071 w 12183871"/>
              <a:gd name="connsiteY4051" fmla="*/ 560471 h 1328385"/>
              <a:gd name="connsiteX4052" fmla="*/ 4230263 w 12183871"/>
              <a:gd name="connsiteY4052" fmla="*/ 592983 h 1328385"/>
              <a:gd name="connsiteX4053" fmla="*/ 4240378 w 12183871"/>
              <a:gd name="connsiteY4053" fmla="*/ 631545 h 1328385"/>
              <a:gd name="connsiteX4054" fmla="*/ 4248506 w 12183871"/>
              <a:gd name="connsiteY4054" fmla="*/ 664057 h 1328385"/>
              <a:gd name="connsiteX4055" fmla="*/ 4248506 w 12183871"/>
              <a:gd name="connsiteY4055" fmla="*/ 712825 h 1328385"/>
              <a:gd name="connsiteX4056" fmla="*/ 4254557 w 12183871"/>
              <a:gd name="connsiteY4056" fmla="*/ 712825 h 1328385"/>
              <a:gd name="connsiteX4057" fmla="*/ 4254557 w 12183871"/>
              <a:gd name="connsiteY4057" fmla="*/ 627662 h 1328385"/>
              <a:gd name="connsiteX4058" fmla="*/ 4262685 w 12183871"/>
              <a:gd name="connsiteY4058" fmla="*/ 542318 h 1328385"/>
              <a:gd name="connsiteX4059" fmla="*/ 4276864 w 12183871"/>
              <a:gd name="connsiteY4059" fmla="*/ 456974 h 1328385"/>
              <a:gd name="connsiteX4060" fmla="*/ 4295106 w 12183871"/>
              <a:gd name="connsiteY4060" fmla="*/ 387886 h 1328385"/>
              <a:gd name="connsiteX4061" fmla="*/ 4311363 w 12183871"/>
              <a:gd name="connsiteY4061" fmla="*/ 284299 h 1328385"/>
              <a:gd name="connsiteX4062" fmla="*/ 4317413 w 12183871"/>
              <a:gd name="connsiteY4062" fmla="*/ 284299 h 1328385"/>
              <a:gd name="connsiteX4063" fmla="*/ 4321477 w 12183871"/>
              <a:gd name="connsiteY4063" fmla="*/ 280235 h 1328385"/>
              <a:gd name="connsiteX4064" fmla="*/ 4325541 w 12183871"/>
              <a:gd name="connsiteY4064" fmla="*/ 276171 h 1328385"/>
              <a:gd name="connsiteX4065" fmla="*/ 4325541 w 12183871"/>
              <a:gd name="connsiteY4065" fmla="*/ 276171 h 1328385"/>
              <a:gd name="connsiteX4066" fmla="*/ 4325541 w 12183871"/>
              <a:gd name="connsiteY4066" fmla="*/ 276171 h 1328385"/>
              <a:gd name="connsiteX4067" fmla="*/ 4329605 w 12183871"/>
              <a:gd name="connsiteY4067" fmla="*/ 276171 h 1328385"/>
              <a:gd name="connsiteX4068" fmla="*/ 4335746 w 12183871"/>
              <a:gd name="connsiteY4068" fmla="*/ 276171 h 1328385"/>
              <a:gd name="connsiteX4069" fmla="*/ 4333669 w 12183871"/>
              <a:gd name="connsiteY4069" fmla="*/ 326926 h 1328385"/>
              <a:gd name="connsiteX4070" fmla="*/ 4333669 w 12183871"/>
              <a:gd name="connsiteY4070" fmla="*/ 389873 h 1328385"/>
              <a:gd name="connsiteX4071" fmla="*/ 4329605 w 12183871"/>
              <a:gd name="connsiteY4071" fmla="*/ 452820 h 1328385"/>
              <a:gd name="connsiteX4072" fmla="*/ 4325541 w 12183871"/>
              <a:gd name="connsiteY4072" fmla="*/ 497524 h 1328385"/>
              <a:gd name="connsiteX4073" fmla="*/ 4325541 w 12183871"/>
              <a:gd name="connsiteY4073" fmla="*/ 552343 h 1328385"/>
              <a:gd name="connsiteX4074" fmla="*/ 4333669 w 12183871"/>
              <a:gd name="connsiteY4074" fmla="*/ 615289 h 1328385"/>
              <a:gd name="connsiteX4075" fmla="*/ 4343874 w 12183871"/>
              <a:gd name="connsiteY4075" fmla="*/ 678236 h 1328385"/>
              <a:gd name="connsiteX4076" fmla="*/ 4353989 w 12183871"/>
              <a:gd name="connsiteY4076" fmla="*/ 737119 h 1328385"/>
              <a:gd name="connsiteX4077" fmla="*/ 4370245 w 12183871"/>
              <a:gd name="connsiteY4077" fmla="*/ 785887 h 1328385"/>
              <a:gd name="connsiteX4078" fmla="*/ 4374309 w 12183871"/>
              <a:gd name="connsiteY4078" fmla="*/ 814335 h 1328385"/>
              <a:gd name="connsiteX4079" fmla="*/ 4374309 w 12183871"/>
              <a:gd name="connsiteY4079" fmla="*/ 852898 h 1328385"/>
              <a:gd name="connsiteX4080" fmla="*/ 4374309 w 12183871"/>
              <a:gd name="connsiteY4080" fmla="*/ 885410 h 1328385"/>
              <a:gd name="connsiteX4081" fmla="*/ 4374309 w 12183871"/>
              <a:gd name="connsiteY4081" fmla="*/ 917922 h 1328385"/>
              <a:gd name="connsiteX4082" fmla="*/ 4384514 w 12183871"/>
              <a:gd name="connsiteY4082" fmla="*/ 940229 h 1328385"/>
              <a:gd name="connsiteX4083" fmla="*/ 4398693 w 12183871"/>
              <a:gd name="connsiteY4083" fmla="*/ 704607 h 1328385"/>
              <a:gd name="connsiteX4084" fmla="*/ 4392643 w 12183871"/>
              <a:gd name="connsiteY4084" fmla="*/ 704607 h 1328385"/>
              <a:gd name="connsiteX4085" fmla="*/ 4392643 w 12183871"/>
              <a:gd name="connsiteY4085" fmla="*/ 609419 h 1328385"/>
              <a:gd name="connsiteX4086" fmla="*/ 4376386 w 12183871"/>
              <a:gd name="connsiteY4086" fmla="*/ 568779 h 1328385"/>
              <a:gd name="connsiteX4087" fmla="*/ 4370245 w 12183871"/>
              <a:gd name="connsiteY4087" fmla="*/ 528139 h 1328385"/>
              <a:gd name="connsiteX4088" fmla="*/ 4392552 w 12183871"/>
              <a:gd name="connsiteY4088" fmla="*/ 534190 h 1328385"/>
              <a:gd name="connsiteX4089" fmla="*/ 4394539 w 12183871"/>
              <a:gd name="connsiteY4089" fmla="*/ 556497 h 1328385"/>
              <a:gd name="connsiteX4090" fmla="*/ 4406731 w 12183871"/>
              <a:gd name="connsiteY4090" fmla="*/ 586932 h 1328385"/>
              <a:gd name="connsiteX4091" fmla="*/ 4414859 w 12183871"/>
              <a:gd name="connsiteY4091" fmla="*/ 619444 h 1328385"/>
              <a:gd name="connsiteX4092" fmla="*/ 4424974 w 12183871"/>
              <a:gd name="connsiteY4092" fmla="*/ 649879 h 1328385"/>
              <a:gd name="connsiteX4093" fmla="*/ 4433102 w 12183871"/>
              <a:gd name="connsiteY4093" fmla="*/ 664057 h 1328385"/>
              <a:gd name="connsiteX4094" fmla="*/ 4433102 w 12183871"/>
              <a:gd name="connsiteY4094" fmla="*/ 649879 h 1328385"/>
              <a:gd name="connsiteX4095" fmla="*/ 4439153 w 12183871"/>
              <a:gd name="connsiteY4095" fmla="*/ 631636 h 1328385"/>
              <a:gd name="connsiteX4096" fmla="*/ 4443217 w 12183871"/>
              <a:gd name="connsiteY4096" fmla="*/ 601201 h 1328385"/>
              <a:gd name="connsiteX4097" fmla="*/ 4443217 w 12183871"/>
              <a:gd name="connsiteY4097" fmla="*/ 560561 h 1328385"/>
              <a:gd name="connsiteX4098" fmla="*/ 4443217 w 12183871"/>
              <a:gd name="connsiteY4098" fmla="*/ 528049 h 1328385"/>
              <a:gd name="connsiteX4099" fmla="*/ 4439153 w 12183871"/>
              <a:gd name="connsiteY4099" fmla="*/ 501678 h 1328385"/>
              <a:gd name="connsiteX4100" fmla="*/ 4433102 w 12183871"/>
              <a:gd name="connsiteY4100" fmla="*/ 501678 h 1328385"/>
              <a:gd name="connsiteX4101" fmla="*/ 4433102 w 12183871"/>
              <a:gd name="connsiteY4101" fmla="*/ 371720 h 1328385"/>
              <a:gd name="connsiteX4102" fmla="*/ 4424974 w 12183871"/>
              <a:gd name="connsiteY4102" fmla="*/ 371720 h 1328385"/>
              <a:gd name="connsiteX4103" fmla="*/ 4424974 w 12183871"/>
              <a:gd name="connsiteY4103" fmla="*/ 325030 h 1328385"/>
              <a:gd name="connsiteX4104" fmla="*/ 4416846 w 12183871"/>
              <a:gd name="connsiteY4104" fmla="*/ 325030 h 1328385"/>
              <a:gd name="connsiteX4105" fmla="*/ 4416846 w 12183871"/>
              <a:gd name="connsiteY4105" fmla="*/ 276262 h 1328385"/>
              <a:gd name="connsiteX4106" fmla="*/ 4410795 w 12183871"/>
              <a:gd name="connsiteY4106" fmla="*/ 276262 h 1328385"/>
              <a:gd name="connsiteX4107" fmla="*/ 4410795 w 12183871"/>
              <a:gd name="connsiteY4107" fmla="*/ 231558 h 1328385"/>
              <a:gd name="connsiteX4108" fmla="*/ 4398603 w 12183871"/>
              <a:gd name="connsiteY4108" fmla="*/ 231558 h 1328385"/>
              <a:gd name="connsiteX4109" fmla="*/ 4398603 w 12183871"/>
              <a:gd name="connsiteY4109" fmla="*/ 176739 h 1328385"/>
              <a:gd name="connsiteX4110" fmla="*/ 4392552 w 12183871"/>
              <a:gd name="connsiteY4110" fmla="*/ 176739 h 1328385"/>
              <a:gd name="connsiteX4111" fmla="*/ 4384424 w 12183871"/>
              <a:gd name="connsiteY4111" fmla="*/ 127971 h 1328385"/>
              <a:gd name="connsiteX4112" fmla="*/ 4410795 w 12183871"/>
              <a:gd name="connsiteY4112" fmla="*/ 136099 h 1328385"/>
              <a:gd name="connsiteX4113" fmla="*/ 4465614 w 12183871"/>
              <a:gd name="connsiteY4113" fmla="*/ 434667 h 1328385"/>
              <a:gd name="connsiteX4114" fmla="*/ 4469678 w 12183871"/>
              <a:gd name="connsiteY4114" fmla="*/ 461038 h 1328385"/>
              <a:gd name="connsiteX4115" fmla="*/ 4465614 w 12183871"/>
              <a:gd name="connsiteY4115" fmla="*/ 483345 h 1328385"/>
              <a:gd name="connsiteX4116" fmla="*/ 4465614 w 12183871"/>
              <a:gd name="connsiteY4116" fmla="*/ 501588 h 1328385"/>
              <a:gd name="connsiteX4117" fmla="*/ 4473742 w 12183871"/>
              <a:gd name="connsiteY4117" fmla="*/ 515767 h 1328385"/>
              <a:gd name="connsiteX4118" fmla="*/ 4498126 w 12183871"/>
              <a:gd name="connsiteY4118" fmla="*/ 330900 h 1328385"/>
              <a:gd name="connsiteX4119" fmla="*/ 4516369 w 12183871"/>
              <a:gd name="connsiteY4119" fmla="*/ 265876 h 1328385"/>
              <a:gd name="connsiteX4120" fmla="*/ 4532625 w 12183871"/>
              <a:gd name="connsiteY4120" fmla="*/ 190737 h 1328385"/>
              <a:gd name="connsiteX4121" fmla="*/ 4554931 w 12183871"/>
              <a:gd name="connsiteY4121" fmla="*/ 202929 h 1328385"/>
              <a:gd name="connsiteX4122" fmla="*/ 4550867 w 12183871"/>
              <a:gd name="connsiteY4122" fmla="*/ 221172 h 1328385"/>
              <a:gd name="connsiteX4123" fmla="*/ 4538675 w 12183871"/>
              <a:gd name="connsiteY4123" fmla="*/ 249620 h 1328385"/>
              <a:gd name="connsiteX4124" fmla="*/ 4532534 w 12183871"/>
              <a:gd name="connsiteY4124" fmla="*/ 286196 h 1328385"/>
              <a:gd name="connsiteX4125" fmla="*/ 4524406 w 12183871"/>
              <a:gd name="connsiteY4125" fmla="*/ 324759 h 1328385"/>
              <a:gd name="connsiteX4126" fmla="*/ 4520342 w 12183871"/>
              <a:gd name="connsiteY4126" fmla="*/ 361335 h 1328385"/>
              <a:gd name="connsiteX4127" fmla="*/ 4516278 w 12183871"/>
              <a:gd name="connsiteY4127" fmla="*/ 387706 h 1328385"/>
              <a:gd name="connsiteX4128" fmla="*/ 4520342 w 12183871"/>
              <a:gd name="connsiteY4128" fmla="*/ 405948 h 1328385"/>
              <a:gd name="connsiteX4129" fmla="*/ 4524406 w 12183871"/>
              <a:gd name="connsiteY4129" fmla="*/ 387706 h 1328385"/>
              <a:gd name="connsiteX4130" fmla="*/ 4524406 w 12183871"/>
              <a:gd name="connsiteY4130" fmla="*/ 375514 h 1328385"/>
              <a:gd name="connsiteX4131" fmla="*/ 4528470 w 12183871"/>
              <a:gd name="connsiteY4131" fmla="*/ 365399 h 1328385"/>
              <a:gd name="connsiteX4132" fmla="*/ 4536598 w 12183871"/>
              <a:gd name="connsiteY4132" fmla="*/ 357271 h 1328385"/>
              <a:gd name="connsiteX4133" fmla="*/ 4542649 w 12183871"/>
              <a:gd name="connsiteY4133" fmla="*/ 349143 h 1328385"/>
              <a:gd name="connsiteX4134" fmla="*/ 4554841 w 12183871"/>
              <a:gd name="connsiteY4134" fmla="*/ 347156 h 1328385"/>
              <a:gd name="connsiteX4135" fmla="*/ 4554841 w 12183871"/>
              <a:gd name="connsiteY4135" fmla="*/ 428436 h 1328385"/>
              <a:gd name="connsiteX4136" fmla="*/ 4560982 w 12183871"/>
              <a:gd name="connsiteY4136" fmla="*/ 428436 h 1328385"/>
              <a:gd name="connsiteX4137" fmla="*/ 4560982 w 12183871"/>
              <a:gd name="connsiteY4137" fmla="*/ 412180 h 1328385"/>
              <a:gd name="connsiteX4138" fmla="*/ 4587353 w 12183871"/>
              <a:gd name="connsiteY4138" fmla="*/ 389873 h 1328385"/>
              <a:gd name="connsiteX4139" fmla="*/ 4605596 w 12183871"/>
              <a:gd name="connsiteY4139" fmla="*/ 365489 h 1328385"/>
              <a:gd name="connsiteX4140" fmla="*/ 4623839 w 12183871"/>
              <a:gd name="connsiteY4140" fmla="*/ 339118 h 1328385"/>
              <a:gd name="connsiteX4141" fmla="*/ 4646146 w 12183871"/>
              <a:gd name="connsiteY4141" fmla="*/ 312747 h 1328385"/>
              <a:gd name="connsiteX4142" fmla="*/ 4676581 w 12183871"/>
              <a:gd name="connsiteY4142" fmla="*/ 298568 h 1328385"/>
              <a:gd name="connsiteX4143" fmla="*/ 4672517 w 12183871"/>
              <a:gd name="connsiteY4143" fmla="*/ 312747 h 1328385"/>
              <a:gd name="connsiteX4144" fmla="*/ 4668452 w 12183871"/>
              <a:gd name="connsiteY4144" fmla="*/ 320875 h 1328385"/>
              <a:gd name="connsiteX4145" fmla="*/ 4660325 w 12183871"/>
              <a:gd name="connsiteY4145" fmla="*/ 330990 h 1328385"/>
              <a:gd name="connsiteX4146" fmla="*/ 4654274 w 12183871"/>
              <a:gd name="connsiteY4146" fmla="*/ 339118 h 1328385"/>
              <a:gd name="connsiteX4147" fmla="*/ 4642082 w 12183871"/>
              <a:gd name="connsiteY4147" fmla="*/ 339118 h 1328385"/>
              <a:gd name="connsiteX4148" fmla="*/ 4642082 w 12183871"/>
              <a:gd name="connsiteY4148" fmla="*/ 357361 h 1328385"/>
              <a:gd name="connsiteX4149" fmla="*/ 4627903 w 12183871"/>
              <a:gd name="connsiteY4149" fmla="*/ 365489 h 1328385"/>
              <a:gd name="connsiteX4150" fmla="*/ 4627903 w 12183871"/>
              <a:gd name="connsiteY4150" fmla="*/ 371540 h 1328385"/>
              <a:gd name="connsiteX4151" fmla="*/ 4613724 w 12183871"/>
              <a:gd name="connsiteY4151" fmla="*/ 379668 h 1328385"/>
              <a:gd name="connsiteX4152" fmla="*/ 4613724 w 12183871"/>
              <a:gd name="connsiteY4152" fmla="*/ 397911 h 1328385"/>
              <a:gd name="connsiteX4153" fmla="*/ 4595481 w 12183871"/>
              <a:gd name="connsiteY4153" fmla="*/ 406039 h 1328385"/>
              <a:gd name="connsiteX4154" fmla="*/ 4583289 w 12183871"/>
              <a:gd name="connsiteY4154" fmla="*/ 430423 h 1328385"/>
              <a:gd name="connsiteX4155" fmla="*/ 4573174 w 12183871"/>
              <a:gd name="connsiteY4155" fmla="*/ 456794 h 1328385"/>
              <a:gd name="connsiteX4156" fmla="*/ 4554931 w 12183871"/>
              <a:gd name="connsiteY4156" fmla="*/ 479100 h 1328385"/>
              <a:gd name="connsiteX4157" fmla="*/ 4595571 w 12183871"/>
              <a:gd name="connsiteY4157" fmla="*/ 623327 h 1328385"/>
              <a:gd name="connsiteX4158" fmla="*/ 4601622 w 12183871"/>
              <a:gd name="connsiteY4158" fmla="*/ 623327 h 1328385"/>
              <a:gd name="connsiteX4159" fmla="*/ 4605686 w 12183871"/>
              <a:gd name="connsiteY4159" fmla="*/ 601020 h 1328385"/>
              <a:gd name="connsiteX4160" fmla="*/ 4609750 w 12183871"/>
              <a:gd name="connsiteY4160" fmla="*/ 586842 h 1328385"/>
              <a:gd name="connsiteX4161" fmla="*/ 4613814 w 12183871"/>
              <a:gd name="connsiteY4161" fmla="*/ 574649 h 1328385"/>
              <a:gd name="connsiteX4162" fmla="*/ 4619865 w 12183871"/>
              <a:gd name="connsiteY4162" fmla="*/ 556407 h 1328385"/>
              <a:gd name="connsiteX4163" fmla="*/ 4636121 w 12183871"/>
              <a:gd name="connsiteY4163" fmla="*/ 460948 h 1328385"/>
              <a:gd name="connsiteX4164" fmla="*/ 4701145 w 12183871"/>
              <a:gd name="connsiteY4164" fmla="*/ 276081 h 1328385"/>
              <a:gd name="connsiteX4165" fmla="*/ 4717401 w 12183871"/>
              <a:gd name="connsiteY4165" fmla="*/ 276081 h 1328385"/>
              <a:gd name="connsiteX4166" fmla="*/ 4695094 w 12183871"/>
              <a:gd name="connsiteY4166" fmla="*/ 387796 h 1328385"/>
              <a:gd name="connsiteX4167" fmla="*/ 4691030 w 12183871"/>
              <a:gd name="connsiteY4167" fmla="*/ 389783 h 1328385"/>
              <a:gd name="connsiteX4168" fmla="*/ 4691030 w 12183871"/>
              <a:gd name="connsiteY4168" fmla="*/ 393847 h 1328385"/>
              <a:gd name="connsiteX4169" fmla="*/ 4686966 w 12183871"/>
              <a:gd name="connsiteY4169" fmla="*/ 389783 h 1328385"/>
              <a:gd name="connsiteX4170" fmla="*/ 4686966 w 12183871"/>
              <a:gd name="connsiteY4170" fmla="*/ 389783 h 1328385"/>
              <a:gd name="connsiteX4171" fmla="*/ 4682903 w 12183871"/>
              <a:gd name="connsiteY4171" fmla="*/ 397911 h 1328385"/>
              <a:gd name="connsiteX4172" fmla="*/ 4701145 w 12183871"/>
              <a:gd name="connsiteY4172" fmla="*/ 406039 h 1328385"/>
              <a:gd name="connsiteX4173" fmla="*/ 4723452 w 12183871"/>
              <a:gd name="connsiteY4173" fmla="*/ 515767 h 1328385"/>
              <a:gd name="connsiteX4174" fmla="*/ 4727516 w 12183871"/>
              <a:gd name="connsiteY4174" fmla="*/ 515767 h 1328385"/>
              <a:gd name="connsiteX4175" fmla="*/ 4731580 w 12183871"/>
              <a:gd name="connsiteY4175" fmla="*/ 511703 h 1328385"/>
              <a:gd name="connsiteX4176" fmla="*/ 4731580 w 12183871"/>
              <a:gd name="connsiteY4176" fmla="*/ 511703 h 1328385"/>
              <a:gd name="connsiteX4177" fmla="*/ 4731580 w 12183871"/>
              <a:gd name="connsiteY4177" fmla="*/ 511703 h 1328385"/>
              <a:gd name="connsiteX4178" fmla="*/ 4731580 w 12183871"/>
              <a:gd name="connsiteY4178" fmla="*/ 509716 h 1328385"/>
              <a:gd name="connsiteX4179" fmla="*/ 4735644 w 12183871"/>
              <a:gd name="connsiteY4179" fmla="*/ 501588 h 1328385"/>
              <a:gd name="connsiteX4180" fmla="*/ 4735644 w 12183871"/>
              <a:gd name="connsiteY4180" fmla="*/ 483345 h 1328385"/>
              <a:gd name="connsiteX4181" fmla="*/ 4731580 w 12183871"/>
              <a:gd name="connsiteY4181" fmla="*/ 452910 h 1328385"/>
              <a:gd name="connsiteX4182" fmla="*/ 4723452 w 12183871"/>
              <a:gd name="connsiteY4182" fmla="*/ 420398 h 1328385"/>
              <a:gd name="connsiteX4183" fmla="*/ 4713247 w 12183871"/>
              <a:gd name="connsiteY4183" fmla="*/ 389963 h 1328385"/>
              <a:gd name="connsiteX4184" fmla="*/ 4709183 w 12183871"/>
              <a:gd name="connsiteY4184" fmla="*/ 365579 h 1328385"/>
              <a:gd name="connsiteX4185" fmla="*/ 4735554 w 12183871"/>
              <a:gd name="connsiteY4185" fmla="*/ 371630 h 1328385"/>
              <a:gd name="connsiteX4186" fmla="*/ 4739618 w 12183871"/>
              <a:gd name="connsiteY4186" fmla="*/ 402065 h 1328385"/>
              <a:gd name="connsiteX4187" fmla="*/ 4745759 w 12183871"/>
              <a:gd name="connsiteY4187" fmla="*/ 430513 h 1328385"/>
              <a:gd name="connsiteX4188" fmla="*/ 4757951 w 12183871"/>
              <a:gd name="connsiteY4188" fmla="*/ 452820 h 1328385"/>
              <a:gd name="connsiteX4189" fmla="*/ 4757951 w 12183871"/>
              <a:gd name="connsiteY4189" fmla="*/ 446769 h 1328385"/>
              <a:gd name="connsiteX4190" fmla="*/ 4776194 w 12183871"/>
              <a:gd name="connsiteY4190" fmla="*/ 424462 h 1328385"/>
              <a:gd name="connsiteX4191" fmla="*/ 4786308 w 12183871"/>
              <a:gd name="connsiteY4191" fmla="*/ 398091 h 1328385"/>
              <a:gd name="connsiteX4192" fmla="*/ 4798501 w 12183871"/>
              <a:gd name="connsiteY4192" fmla="*/ 371720 h 1328385"/>
              <a:gd name="connsiteX4193" fmla="*/ 4822885 w 12183871"/>
              <a:gd name="connsiteY4193" fmla="*/ 357542 h 1328385"/>
              <a:gd name="connsiteX4194" fmla="*/ 4822885 w 12183871"/>
              <a:gd name="connsiteY4194" fmla="*/ 339299 h 1328385"/>
              <a:gd name="connsiteX4195" fmla="*/ 4831012 w 12183871"/>
              <a:gd name="connsiteY4195" fmla="*/ 331171 h 1328385"/>
              <a:gd name="connsiteX4196" fmla="*/ 4835077 w 12183871"/>
              <a:gd name="connsiteY4196" fmla="*/ 327107 h 1328385"/>
              <a:gd name="connsiteX4197" fmla="*/ 4841127 w 12183871"/>
              <a:gd name="connsiteY4197" fmla="*/ 325120 h 1328385"/>
              <a:gd name="connsiteX4198" fmla="*/ 4849255 w 12183871"/>
              <a:gd name="connsiteY4198" fmla="*/ 316992 h 1328385"/>
              <a:gd name="connsiteX4199" fmla="*/ 4853320 w 12183871"/>
              <a:gd name="connsiteY4199" fmla="*/ 312928 h 1328385"/>
              <a:gd name="connsiteX4200" fmla="*/ 4861447 w 12183871"/>
              <a:gd name="connsiteY4200" fmla="*/ 302813 h 1328385"/>
              <a:gd name="connsiteX4201" fmla="*/ 4863525 w 12183871"/>
              <a:gd name="connsiteY4201" fmla="*/ 290621 h 1328385"/>
              <a:gd name="connsiteX4202" fmla="*/ 4879781 w 12183871"/>
              <a:gd name="connsiteY4202" fmla="*/ 290621 h 1328385"/>
              <a:gd name="connsiteX4203" fmla="*/ 4879781 w 12183871"/>
              <a:gd name="connsiteY4203" fmla="*/ 284570 h 1328385"/>
              <a:gd name="connsiteX4204" fmla="*/ 4875717 w 12183871"/>
              <a:gd name="connsiteY4204" fmla="*/ 280506 h 1328385"/>
              <a:gd name="connsiteX4205" fmla="*/ 4871652 w 12183871"/>
              <a:gd name="connsiteY4205" fmla="*/ 276442 h 1328385"/>
              <a:gd name="connsiteX4206" fmla="*/ 4867588 w 12183871"/>
              <a:gd name="connsiteY4206" fmla="*/ 272378 h 1328385"/>
              <a:gd name="connsiteX4207" fmla="*/ 4867588 w 12183871"/>
              <a:gd name="connsiteY4207" fmla="*/ 272378 h 1328385"/>
              <a:gd name="connsiteX4208" fmla="*/ 4863525 w 12183871"/>
              <a:gd name="connsiteY4208" fmla="*/ 266327 h 1328385"/>
              <a:gd name="connsiteX4209" fmla="*/ 4863525 w 12183871"/>
              <a:gd name="connsiteY4209" fmla="*/ 258199 h 1328385"/>
              <a:gd name="connsiteX4210" fmla="*/ 4885831 w 12183871"/>
              <a:gd name="connsiteY4210" fmla="*/ 258199 h 1328385"/>
              <a:gd name="connsiteX4211" fmla="*/ 4885831 w 12183871"/>
              <a:gd name="connsiteY4211" fmla="*/ 276442 h 1328385"/>
              <a:gd name="connsiteX4212" fmla="*/ 4904074 w 12183871"/>
              <a:gd name="connsiteY4212" fmla="*/ 276442 h 1328385"/>
              <a:gd name="connsiteX4213" fmla="*/ 4897933 w 12183871"/>
              <a:gd name="connsiteY4213" fmla="*/ 298749 h 1328385"/>
              <a:gd name="connsiteX4214" fmla="*/ 4904074 w 12183871"/>
              <a:gd name="connsiteY4214" fmla="*/ 298749 h 1328385"/>
              <a:gd name="connsiteX4215" fmla="*/ 4904074 w 12183871"/>
              <a:gd name="connsiteY4215" fmla="*/ 325120 h 1328385"/>
              <a:gd name="connsiteX4216" fmla="*/ 4912202 w 12183871"/>
              <a:gd name="connsiteY4216" fmla="*/ 325120 h 1328385"/>
              <a:gd name="connsiteX4217" fmla="*/ 4912202 w 12183871"/>
              <a:gd name="connsiteY4217" fmla="*/ 357632 h 1328385"/>
              <a:gd name="connsiteX4218" fmla="*/ 4920330 w 12183871"/>
              <a:gd name="connsiteY4218" fmla="*/ 357632 h 1328385"/>
              <a:gd name="connsiteX4219" fmla="*/ 4920330 w 12183871"/>
              <a:gd name="connsiteY4219" fmla="*/ 388067 h 1328385"/>
              <a:gd name="connsiteX4220" fmla="*/ 4926471 w 12183871"/>
              <a:gd name="connsiteY4220" fmla="*/ 388067 h 1328385"/>
              <a:gd name="connsiteX4221" fmla="*/ 4926471 w 12183871"/>
              <a:gd name="connsiteY4221" fmla="*/ 420579 h 1328385"/>
              <a:gd name="connsiteX4222" fmla="*/ 4938663 w 12183871"/>
              <a:gd name="connsiteY4222" fmla="*/ 420579 h 1328385"/>
              <a:gd name="connsiteX4223" fmla="*/ 4944714 w 12183871"/>
              <a:gd name="connsiteY4223" fmla="*/ 479462 h 1328385"/>
              <a:gd name="connsiteX4224" fmla="*/ 4952842 w 12183871"/>
              <a:gd name="connsiteY4224" fmla="*/ 479462 h 1328385"/>
              <a:gd name="connsiteX4225" fmla="*/ 4952842 w 12183871"/>
              <a:gd name="connsiteY4225" fmla="*/ 509896 h 1328385"/>
              <a:gd name="connsiteX4226" fmla="*/ 4960970 w 12183871"/>
              <a:gd name="connsiteY4226" fmla="*/ 509896 h 1328385"/>
              <a:gd name="connsiteX4227" fmla="*/ 4962957 w 12183871"/>
              <a:gd name="connsiteY4227" fmla="*/ 534280 h 1328385"/>
              <a:gd name="connsiteX4228" fmla="*/ 4962957 w 12183871"/>
              <a:gd name="connsiteY4228" fmla="*/ 560651 h 1328385"/>
              <a:gd name="connsiteX4229" fmla="*/ 4967021 w 12183871"/>
              <a:gd name="connsiteY4229" fmla="*/ 582958 h 1328385"/>
              <a:gd name="connsiteX4230" fmla="*/ 4979213 w 12183871"/>
              <a:gd name="connsiteY4230" fmla="*/ 601201 h 1328385"/>
              <a:gd name="connsiteX4231" fmla="*/ 4979213 w 12183871"/>
              <a:gd name="connsiteY4231" fmla="*/ 568689 h 1328385"/>
              <a:gd name="connsiteX4232" fmla="*/ 5001520 w 12183871"/>
              <a:gd name="connsiteY4232" fmla="*/ 568689 h 1328385"/>
              <a:gd name="connsiteX4233" fmla="*/ 5001520 w 12183871"/>
              <a:gd name="connsiteY4233" fmla="*/ 556497 h 1328385"/>
              <a:gd name="connsiteX4234" fmla="*/ 4997456 w 12183871"/>
              <a:gd name="connsiteY4234" fmla="*/ 556497 h 1328385"/>
              <a:gd name="connsiteX4235" fmla="*/ 4993392 w 12183871"/>
              <a:gd name="connsiteY4235" fmla="*/ 556497 h 1328385"/>
              <a:gd name="connsiteX4236" fmla="*/ 4989328 w 12183871"/>
              <a:gd name="connsiteY4236" fmla="*/ 556497 h 1328385"/>
              <a:gd name="connsiteX4237" fmla="*/ 4989328 w 12183871"/>
              <a:gd name="connsiteY4237" fmla="*/ 556497 h 1328385"/>
              <a:gd name="connsiteX4238" fmla="*/ 4989328 w 12183871"/>
              <a:gd name="connsiteY4238" fmla="*/ 552433 h 1328385"/>
              <a:gd name="connsiteX4239" fmla="*/ 4985264 w 12183871"/>
              <a:gd name="connsiteY4239" fmla="*/ 550446 h 1328385"/>
              <a:gd name="connsiteX4240" fmla="*/ 4993392 w 12183871"/>
              <a:gd name="connsiteY4240" fmla="*/ 530126 h 1328385"/>
              <a:gd name="connsiteX4241" fmla="*/ 5003507 w 12183871"/>
              <a:gd name="connsiteY4241" fmla="*/ 497614 h 1328385"/>
              <a:gd name="connsiteX4242" fmla="*/ 5007571 w 12183871"/>
              <a:gd name="connsiteY4242" fmla="*/ 452910 h 1328385"/>
              <a:gd name="connsiteX4243" fmla="*/ 5015699 w 12183871"/>
              <a:gd name="connsiteY4243" fmla="*/ 408206 h 1328385"/>
              <a:gd name="connsiteX4244" fmla="*/ 5015699 w 12183871"/>
              <a:gd name="connsiteY4244" fmla="*/ 367566 h 1328385"/>
              <a:gd name="connsiteX4245" fmla="*/ 5019763 w 12183871"/>
              <a:gd name="connsiteY4245" fmla="*/ 339118 h 1328385"/>
              <a:gd name="connsiteX4246" fmla="*/ 5042069 w 12183871"/>
              <a:gd name="connsiteY4246" fmla="*/ 347246 h 1328385"/>
              <a:gd name="connsiteX4247" fmla="*/ 5044147 w 12183871"/>
              <a:gd name="connsiteY4247" fmla="*/ 371630 h 1328385"/>
              <a:gd name="connsiteX4248" fmla="*/ 5048211 w 12183871"/>
              <a:gd name="connsiteY4248" fmla="*/ 402065 h 1328385"/>
              <a:gd name="connsiteX4249" fmla="*/ 5060403 w 12183871"/>
              <a:gd name="connsiteY4249" fmla="*/ 420308 h 1328385"/>
              <a:gd name="connsiteX4250" fmla="*/ 5025904 w 12183871"/>
              <a:gd name="connsiteY4250" fmla="*/ 184686 h 1328385"/>
              <a:gd name="connsiteX4251" fmla="*/ 5042160 w 12183871"/>
              <a:gd name="connsiteY4251" fmla="*/ 184686 h 1328385"/>
              <a:gd name="connsiteX4252" fmla="*/ 5060403 w 12183871"/>
              <a:gd name="connsiteY4252" fmla="*/ 284209 h 1328385"/>
              <a:gd name="connsiteX4253" fmla="*/ 5082709 w 12183871"/>
              <a:gd name="connsiteY4253" fmla="*/ 379668 h 1328385"/>
              <a:gd name="connsiteX4254" fmla="*/ 5084787 w 12183871"/>
              <a:gd name="connsiteY4254" fmla="*/ 406039 h 1328385"/>
              <a:gd name="connsiteX4255" fmla="*/ 5084787 w 12183871"/>
              <a:gd name="connsiteY4255" fmla="*/ 434487 h 1328385"/>
              <a:gd name="connsiteX4256" fmla="*/ 5084787 w 12183871"/>
              <a:gd name="connsiteY4256" fmla="*/ 464921 h 1328385"/>
              <a:gd name="connsiteX4257" fmla="*/ 5088851 w 12183871"/>
              <a:gd name="connsiteY4257" fmla="*/ 489305 h 1328385"/>
              <a:gd name="connsiteX4258" fmla="*/ 5101043 w 12183871"/>
              <a:gd name="connsiteY4258" fmla="*/ 509625 h 1328385"/>
              <a:gd name="connsiteX4259" fmla="*/ 5107184 w 12183871"/>
              <a:gd name="connsiteY4259" fmla="*/ 406039 h 1328385"/>
              <a:gd name="connsiteX4260" fmla="*/ 5129491 w 12183871"/>
              <a:gd name="connsiteY4260" fmla="*/ 312567 h 1328385"/>
              <a:gd name="connsiteX4261" fmla="*/ 5147734 w 12183871"/>
              <a:gd name="connsiteY4261" fmla="*/ 190737 h 1328385"/>
              <a:gd name="connsiteX4262" fmla="*/ 5155862 w 12183871"/>
              <a:gd name="connsiteY4262" fmla="*/ 190737 h 1328385"/>
              <a:gd name="connsiteX4263" fmla="*/ 5155862 w 12183871"/>
              <a:gd name="connsiteY4263" fmla="*/ 168430 h 1328385"/>
              <a:gd name="connsiteX4264" fmla="*/ 5163989 w 12183871"/>
              <a:gd name="connsiteY4264" fmla="*/ 168430 h 1328385"/>
              <a:gd name="connsiteX4265" fmla="*/ 5163989 w 12183871"/>
              <a:gd name="connsiteY4265" fmla="*/ 127790 h 1328385"/>
              <a:gd name="connsiteX4266" fmla="*/ 5170040 w 12183871"/>
              <a:gd name="connsiteY4266" fmla="*/ 127790 h 1328385"/>
              <a:gd name="connsiteX4267" fmla="*/ 5142857 w 12183871"/>
              <a:gd name="connsiteY4267" fmla="*/ 32512 h 1328385"/>
              <a:gd name="connsiteX4268" fmla="*/ 5148908 w 12183871"/>
              <a:gd name="connsiteY4268" fmla="*/ 32512 h 1328385"/>
              <a:gd name="connsiteX4269" fmla="*/ 5148908 w 12183871"/>
              <a:gd name="connsiteY4269" fmla="*/ 40640 h 1328385"/>
              <a:gd name="connsiteX4270" fmla="*/ 5157036 w 12183871"/>
              <a:gd name="connsiteY4270" fmla="*/ 40640 h 1328385"/>
              <a:gd name="connsiteX4271" fmla="*/ 5179342 w 12183871"/>
              <a:gd name="connsiteY4271" fmla="*/ 91395 h 1328385"/>
              <a:gd name="connsiteX4272" fmla="*/ 5205713 w 12183871"/>
              <a:gd name="connsiteY4272" fmla="*/ 146214 h 1328385"/>
              <a:gd name="connsiteX4273" fmla="*/ 5228020 w 12183871"/>
              <a:gd name="connsiteY4273" fmla="*/ 203110 h 1328385"/>
              <a:gd name="connsiteX4274" fmla="*/ 5238225 w 12183871"/>
              <a:gd name="connsiteY4274" fmla="*/ 266056 h 1328385"/>
              <a:gd name="connsiteX4275" fmla="*/ 5252404 w 12183871"/>
              <a:gd name="connsiteY4275" fmla="*/ 266056 h 1328385"/>
              <a:gd name="connsiteX4276" fmla="*/ 5256468 w 12183871"/>
              <a:gd name="connsiteY4276" fmla="*/ 308683 h 1328385"/>
              <a:gd name="connsiteX4277" fmla="*/ 5268660 w 12183871"/>
              <a:gd name="connsiteY4277" fmla="*/ 347246 h 1328385"/>
              <a:gd name="connsiteX4278" fmla="*/ 5278775 w 12183871"/>
              <a:gd name="connsiteY4278" fmla="*/ 379758 h 1328385"/>
              <a:gd name="connsiteX4279" fmla="*/ 5278775 w 12183871"/>
              <a:gd name="connsiteY4279" fmla="*/ 434577 h 1328385"/>
              <a:gd name="connsiteX4280" fmla="*/ 5286903 w 12183871"/>
              <a:gd name="connsiteY4280" fmla="*/ 434577 h 1328385"/>
              <a:gd name="connsiteX4281" fmla="*/ 5292954 w 12183871"/>
              <a:gd name="connsiteY4281" fmla="*/ 357361 h 1328385"/>
              <a:gd name="connsiteX4282" fmla="*/ 5286903 w 12183871"/>
              <a:gd name="connsiteY4282" fmla="*/ 357361 h 1328385"/>
              <a:gd name="connsiteX4283" fmla="*/ 5286903 w 12183871"/>
              <a:gd name="connsiteY4283" fmla="*/ 298478 h 1328385"/>
              <a:gd name="connsiteX4284" fmla="*/ 5311287 w 12183871"/>
              <a:gd name="connsiteY4284" fmla="*/ 306606 h 1328385"/>
              <a:gd name="connsiteX4285" fmla="*/ 5319415 w 12183871"/>
              <a:gd name="connsiteY4285" fmla="*/ 375694 h 1328385"/>
              <a:gd name="connsiteX4286" fmla="*/ 5333594 w 12183871"/>
              <a:gd name="connsiteY4286" fmla="*/ 434577 h 1328385"/>
              <a:gd name="connsiteX4287" fmla="*/ 5359965 w 12183871"/>
              <a:gd name="connsiteY4287" fmla="*/ 672276 h 1328385"/>
              <a:gd name="connsiteX4288" fmla="*/ 5374144 w 12183871"/>
              <a:gd name="connsiteY4288" fmla="*/ 672276 h 1328385"/>
              <a:gd name="connsiteX4289" fmla="*/ 5386335 w 12183871"/>
              <a:gd name="connsiteY4289" fmla="*/ 412270 h 1328385"/>
              <a:gd name="connsiteX4290" fmla="*/ 5345695 w 12183871"/>
              <a:gd name="connsiteY4290" fmla="*/ 190827 h 1328385"/>
              <a:gd name="connsiteX4291" fmla="*/ 5368003 w 12183871"/>
              <a:gd name="connsiteY4291" fmla="*/ 203019 h 1328385"/>
              <a:gd name="connsiteX4292" fmla="*/ 5374053 w 12183871"/>
              <a:gd name="connsiteY4292" fmla="*/ 268043 h 1328385"/>
              <a:gd name="connsiteX4293" fmla="*/ 5392296 w 12183871"/>
              <a:gd name="connsiteY4293" fmla="*/ 330990 h 1328385"/>
              <a:gd name="connsiteX4294" fmla="*/ 5392296 w 12183871"/>
              <a:gd name="connsiteY4294" fmla="*/ 387886 h 1328385"/>
              <a:gd name="connsiteX4295" fmla="*/ 5400424 w 12183871"/>
              <a:gd name="connsiteY4295" fmla="*/ 387886 h 1328385"/>
              <a:gd name="connsiteX4296" fmla="*/ 5400424 w 12183871"/>
              <a:gd name="connsiteY4296" fmla="*/ 379758 h 1328385"/>
              <a:gd name="connsiteX4297" fmla="*/ 5408552 w 12183871"/>
              <a:gd name="connsiteY4297" fmla="*/ 357451 h 1328385"/>
              <a:gd name="connsiteX4298" fmla="*/ 5414693 w 12183871"/>
              <a:gd name="connsiteY4298" fmla="*/ 327016 h 1328385"/>
              <a:gd name="connsiteX4299" fmla="*/ 5414693 w 12183871"/>
              <a:gd name="connsiteY4299" fmla="*/ 298568 h 1328385"/>
              <a:gd name="connsiteX4300" fmla="*/ 5432936 w 12183871"/>
              <a:gd name="connsiteY4300" fmla="*/ 298568 h 1328385"/>
              <a:gd name="connsiteX4301" fmla="*/ 5432936 w 12183871"/>
              <a:gd name="connsiteY4301" fmla="*/ 420488 h 1328385"/>
              <a:gd name="connsiteX4302" fmla="*/ 5426885 w 12183871"/>
              <a:gd name="connsiteY4302" fmla="*/ 420488 h 1328385"/>
              <a:gd name="connsiteX4303" fmla="*/ 5432936 w 12183871"/>
              <a:gd name="connsiteY4303" fmla="*/ 672366 h 1328385"/>
              <a:gd name="connsiteX4304" fmla="*/ 5467435 w 12183871"/>
              <a:gd name="connsiteY4304" fmla="*/ 672366 h 1328385"/>
              <a:gd name="connsiteX4305" fmla="*/ 5495883 w 12183871"/>
              <a:gd name="connsiteY4305" fmla="*/ 845041 h 1328385"/>
              <a:gd name="connsiteX4306" fmla="*/ 5508075 w 12183871"/>
              <a:gd name="connsiteY4306" fmla="*/ 845041 h 1328385"/>
              <a:gd name="connsiteX4307" fmla="*/ 5495883 w 12183871"/>
              <a:gd name="connsiteY4307" fmla="*/ 534280 h 1328385"/>
              <a:gd name="connsiteX4308" fmla="*/ 5489832 w 12183871"/>
              <a:gd name="connsiteY4308" fmla="*/ 534280 h 1328385"/>
              <a:gd name="connsiteX4309" fmla="*/ 5489832 w 12183871"/>
              <a:gd name="connsiteY4309" fmla="*/ 469256 h 1328385"/>
              <a:gd name="connsiteX4310" fmla="*/ 5481704 w 12183871"/>
              <a:gd name="connsiteY4310" fmla="*/ 469256 h 1328385"/>
              <a:gd name="connsiteX4311" fmla="*/ 5481704 w 12183871"/>
              <a:gd name="connsiteY4311" fmla="*/ 398182 h 1328385"/>
              <a:gd name="connsiteX4312" fmla="*/ 5473576 w 12183871"/>
              <a:gd name="connsiteY4312" fmla="*/ 398182 h 1328385"/>
              <a:gd name="connsiteX4313" fmla="*/ 5473576 w 12183871"/>
              <a:gd name="connsiteY4313" fmla="*/ 339299 h 1328385"/>
              <a:gd name="connsiteX4314" fmla="*/ 5467525 w 12183871"/>
              <a:gd name="connsiteY4314" fmla="*/ 339299 h 1328385"/>
              <a:gd name="connsiteX4315" fmla="*/ 5467525 w 12183871"/>
              <a:gd name="connsiteY4315" fmla="*/ 290531 h 1328385"/>
              <a:gd name="connsiteX4316" fmla="*/ 5455333 w 12183871"/>
              <a:gd name="connsiteY4316" fmla="*/ 290531 h 1328385"/>
              <a:gd name="connsiteX4317" fmla="*/ 5455333 w 12183871"/>
              <a:gd name="connsiteY4317" fmla="*/ 249891 h 1328385"/>
              <a:gd name="connsiteX4318" fmla="*/ 5449283 w 12183871"/>
              <a:gd name="connsiteY4318" fmla="*/ 249891 h 1328385"/>
              <a:gd name="connsiteX4319" fmla="*/ 5449283 w 12183871"/>
              <a:gd name="connsiteY4319" fmla="*/ 209251 h 1328385"/>
              <a:gd name="connsiteX4320" fmla="*/ 5441154 w 12183871"/>
              <a:gd name="connsiteY4320" fmla="*/ 209251 h 1328385"/>
              <a:gd name="connsiteX4321" fmla="*/ 5441154 w 12183871"/>
              <a:gd name="connsiteY4321" fmla="*/ 203200 h 1328385"/>
              <a:gd name="connsiteX4322" fmla="*/ 5449283 w 12183871"/>
              <a:gd name="connsiteY4322" fmla="*/ 203200 h 1328385"/>
              <a:gd name="connsiteX4323" fmla="*/ 5449283 w 12183871"/>
              <a:gd name="connsiteY4323" fmla="*/ 191008 h 1328385"/>
              <a:gd name="connsiteX4324" fmla="*/ 5455333 w 12183871"/>
              <a:gd name="connsiteY4324" fmla="*/ 191008 h 1328385"/>
              <a:gd name="connsiteX4325" fmla="*/ 5455333 w 12183871"/>
              <a:gd name="connsiteY4325" fmla="*/ 203200 h 1328385"/>
              <a:gd name="connsiteX4326" fmla="*/ 5467525 w 12183871"/>
              <a:gd name="connsiteY4326" fmla="*/ 221443 h 1328385"/>
              <a:gd name="connsiteX4327" fmla="*/ 5471589 w 12183871"/>
              <a:gd name="connsiteY4327" fmla="*/ 239686 h 1328385"/>
              <a:gd name="connsiteX4328" fmla="*/ 5473576 w 12183871"/>
              <a:gd name="connsiteY4328" fmla="*/ 266056 h 1328385"/>
              <a:gd name="connsiteX4329" fmla="*/ 5481704 w 12183871"/>
              <a:gd name="connsiteY4329" fmla="*/ 266056 h 1328385"/>
              <a:gd name="connsiteX4330" fmla="*/ 5481704 w 12183871"/>
              <a:gd name="connsiteY4330" fmla="*/ 312747 h 1328385"/>
              <a:gd name="connsiteX4331" fmla="*/ 5495883 w 12183871"/>
              <a:gd name="connsiteY4331" fmla="*/ 375694 h 1328385"/>
              <a:gd name="connsiteX4332" fmla="*/ 5508075 w 12183871"/>
              <a:gd name="connsiteY4332" fmla="*/ 442705 h 1328385"/>
              <a:gd name="connsiteX4333" fmla="*/ 5522253 w 12183871"/>
              <a:gd name="connsiteY4333" fmla="*/ 501588 h 1328385"/>
              <a:gd name="connsiteX4334" fmla="*/ 5526318 w 12183871"/>
              <a:gd name="connsiteY4334" fmla="*/ 527959 h 1328385"/>
              <a:gd name="connsiteX4335" fmla="*/ 5526318 w 12183871"/>
              <a:gd name="connsiteY4335" fmla="*/ 560471 h 1328385"/>
              <a:gd name="connsiteX4336" fmla="*/ 5530382 w 12183871"/>
              <a:gd name="connsiteY4336" fmla="*/ 586842 h 1328385"/>
              <a:gd name="connsiteX4337" fmla="*/ 5536432 w 12183871"/>
              <a:gd name="connsiteY4337" fmla="*/ 609148 h 1328385"/>
              <a:gd name="connsiteX4338" fmla="*/ 5548625 w 12183871"/>
              <a:gd name="connsiteY4338" fmla="*/ 412090 h 1328385"/>
              <a:gd name="connsiteX4339" fmla="*/ 5536432 w 12183871"/>
              <a:gd name="connsiteY4339" fmla="*/ 412090 h 1328385"/>
              <a:gd name="connsiteX4340" fmla="*/ 5536432 w 12183871"/>
              <a:gd name="connsiteY4340" fmla="*/ 231558 h 1328385"/>
              <a:gd name="connsiteX4341" fmla="*/ 5522253 w 12183871"/>
              <a:gd name="connsiteY4341" fmla="*/ 164547 h 1328385"/>
              <a:gd name="connsiteX4342" fmla="*/ 5514126 w 12183871"/>
              <a:gd name="connsiteY4342" fmla="*/ 95459 h 1328385"/>
              <a:gd name="connsiteX4343" fmla="*/ 5530382 w 12183871"/>
              <a:gd name="connsiteY4343" fmla="*/ 95459 h 1328385"/>
              <a:gd name="connsiteX4344" fmla="*/ 5536432 w 12183871"/>
              <a:gd name="connsiteY4344" fmla="*/ 154342 h 1328385"/>
              <a:gd name="connsiteX4345" fmla="*/ 5548625 w 12183871"/>
              <a:gd name="connsiteY4345" fmla="*/ 154342 h 1328385"/>
              <a:gd name="connsiteX4346" fmla="*/ 5548625 w 12183871"/>
              <a:gd name="connsiteY4346" fmla="*/ 190918 h 1328385"/>
              <a:gd name="connsiteX4347" fmla="*/ 5554675 w 12183871"/>
              <a:gd name="connsiteY4347" fmla="*/ 190918 h 1328385"/>
              <a:gd name="connsiteX4348" fmla="*/ 5554675 w 12183871"/>
              <a:gd name="connsiteY4348" fmla="*/ 231558 h 1328385"/>
              <a:gd name="connsiteX4349" fmla="*/ 5562804 w 12183871"/>
              <a:gd name="connsiteY4349" fmla="*/ 231558 h 1328385"/>
              <a:gd name="connsiteX4350" fmla="*/ 5562804 w 12183871"/>
              <a:gd name="connsiteY4350" fmla="*/ 266056 h 1328385"/>
              <a:gd name="connsiteX4351" fmla="*/ 5570931 w 12183871"/>
              <a:gd name="connsiteY4351" fmla="*/ 266056 h 1328385"/>
              <a:gd name="connsiteX4352" fmla="*/ 5570931 w 12183871"/>
              <a:gd name="connsiteY4352" fmla="*/ 306696 h 1328385"/>
              <a:gd name="connsiteX4353" fmla="*/ 5581137 w 12183871"/>
              <a:gd name="connsiteY4353" fmla="*/ 357451 h 1328385"/>
              <a:gd name="connsiteX4354" fmla="*/ 5593329 w 12183871"/>
              <a:gd name="connsiteY4354" fmla="*/ 412270 h 1328385"/>
              <a:gd name="connsiteX4355" fmla="*/ 5603533 w 12183871"/>
              <a:gd name="connsiteY4355" fmla="*/ 461038 h 1328385"/>
              <a:gd name="connsiteX4356" fmla="*/ 5603533 w 12183871"/>
              <a:gd name="connsiteY4356" fmla="*/ 528049 h 1328385"/>
              <a:gd name="connsiteX4357" fmla="*/ 5611662 w 12183871"/>
              <a:gd name="connsiteY4357" fmla="*/ 528049 h 1328385"/>
              <a:gd name="connsiteX4358" fmla="*/ 5613739 w 12183871"/>
              <a:gd name="connsiteY4358" fmla="*/ 552433 h 1328385"/>
              <a:gd name="connsiteX4359" fmla="*/ 5613739 w 12183871"/>
              <a:gd name="connsiteY4359" fmla="*/ 578804 h 1328385"/>
              <a:gd name="connsiteX4360" fmla="*/ 5617803 w 12183871"/>
              <a:gd name="connsiteY4360" fmla="*/ 605175 h 1328385"/>
              <a:gd name="connsiteX4361" fmla="*/ 5629995 w 12183871"/>
              <a:gd name="connsiteY4361" fmla="*/ 623417 h 1328385"/>
              <a:gd name="connsiteX4362" fmla="*/ 5634059 w 12183871"/>
              <a:gd name="connsiteY4362" fmla="*/ 570585 h 1328385"/>
              <a:gd name="connsiteX4363" fmla="*/ 5648238 w 12183871"/>
              <a:gd name="connsiteY4363" fmla="*/ 519831 h 1328385"/>
              <a:gd name="connsiteX4364" fmla="*/ 5658443 w 12183871"/>
              <a:gd name="connsiteY4364" fmla="*/ 479191 h 1328385"/>
              <a:gd name="connsiteX4365" fmla="*/ 5676686 w 12183871"/>
              <a:gd name="connsiteY4365" fmla="*/ 397911 h 1328385"/>
              <a:gd name="connsiteX4366" fmla="*/ 5684813 w 12183871"/>
              <a:gd name="connsiteY4366" fmla="*/ 397911 h 1328385"/>
              <a:gd name="connsiteX4367" fmla="*/ 5684813 w 12183871"/>
              <a:gd name="connsiteY4367" fmla="*/ 365399 h 1328385"/>
              <a:gd name="connsiteX4368" fmla="*/ 5692942 w 12183871"/>
              <a:gd name="connsiteY4368" fmla="*/ 365399 h 1328385"/>
              <a:gd name="connsiteX4369" fmla="*/ 5692942 w 12183871"/>
              <a:gd name="connsiteY4369" fmla="*/ 347156 h 1328385"/>
              <a:gd name="connsiteX4370" fmla="*/ 5698992 w 12183871"/>
              <a:gd name="connsiteY4370" fmla="*/ 347156 h 1328385"/>
              <a:gd name="connsiteX4371" fmla="*/ 5711185 w 12183871"/>
              <a:gd name="connsiteY4371" fmla="*/ 306516 h 1328385"/>
              <a:gd name="connsiteX4372" fmla="*/ 5733491 w 12183871"/>
              <a:gd name="connsiteY4372" fmla="*/ 306516 h 1328385"/>
              <a:gd name="connsiteX4373" fmla="*/ 5711185 w 12183871"/>
              <a:gd name="connsiteY4373" fmla="*/ 379668 h 1328385"/>
              <a:gd name="connsiteX4374" fmla="*/ 5725364 w 12183871"/>
              <a:gd name="connsiteY4374" fmla="*/ 379668 h 1328385"/>
              <a:gd name="connsiteX4375" fmla="*/ 5698992 w 12183871"/>
              <a:gd name="connsiteY4375" fmla="*/ 452820 h 1328385"/>
              <a:gd name="connsiteX4376" fmla="*/ 5692942 w 12183871"/>
              <a:gd name="connsiteY4376" fmla="*/ 452820 h 1328385"/>
              <a:gd name="connsiteX4377" fmla="*/ 5692942 w 12183871"/>
              <a:gd name="connsiteY4377" fmla="*/ 501588 h 1328385"/>
              <a:gd name="connsiteX4378" fmla="*/ 5684813 w 12183871"/>
              <a:gd name="connsiteY4378" fmla="*/ 501588 h 1328385"/>
              <a:gd name="connsiteX4379" fmla="*/ 5684813 w 12183871"/>
              <a:gd name="connsiteY4379" fmla="*/ 509716 h 1328385"/>
              <a:gd name="connsiteX4380" fmla="*/ 5692942 w 12183871"/>
              <a:gd name="connsiteY4380" fmla="*/ 509716 h 1328385"/>
              <a:gd name="connsiteX4381" fmla="*/ 5692942 w 12183871"/>
              <a:gd name="connsiteY4381" fmla="*/ 515767 h 1328385"/>
              <a:gd name="connsiteX4382" fmla="*/ 5684813 w 12183871"/>
              <a:gd name="connsiteY4382" fmla="*/ 515767 h 1328385"/>
              <a:gd name="connsiteX4383" fmla="*/ 5684813 w 12183871"/>
              <a:gd name="connsiteY4383" fmla="*/ 527959 h 1328385"/>
              <a:gd name="connsiteX4384" fmla="*/ 5692942 w 12183871"/>
              <a:gd name="connsiteY4384" fmla="*/ 527959 h 1328385"/>
              <a:gd name="connsiteX4385" fmla="*/ 5684813 w 12183871"/>
              <a:gd name="connsiteY4385" fmla="*/ 568599 h 1328385"/>
              <a:gd name="connsiteX4386" fmla="*/ 5684813 w 12183871"/>
              <a:gd name="connsiteY4386" fmla="*/ 570585 h 1328385"/>
              <a:gd name="connsiteX4387" fmla="*/ 5688878 w 12183871"/>
              <a:gd name="connsiteY4387" fmla="*/ 570585 h 1328385"/>
              <a:gd name="connsiteX4388" fmla="*/ 5688878 w 12183871"/>
              <a:gd name="connsiteY4388" fmla="*/ 570585 h 1328385"/>
              <a:gd name="connsiteX4389" fmla="*/ 5692942 w 12183871"/>
              <a:gd name="connsiteY4389" fmla="*/ 570585 h 1328385"/>
              <a:gd name="connsiteX4390" fmla="*/ 5692942 w 12183871"/>
              <a:gd name="connsiteY4390" fmla="*/ 574649 h 1328385"/>
              <a:gd name="connsiteX4391" fmla="*/ 5692942 w 12183871"/>
              <a:gd name="connsiteY4391" fmla="*/ 605084 h 1328385"/>
              <a:gd name="connsiteX4392" fmla="*/ 5692942 w 12183871"/>
              <a:gd name="connsiteY4392" fmla="*/ 637596 h 1328385"/>
              <a:gd name="connsiteX4393" fmla="*/ 5688878 w 12183871"/>
              <a:gd name="connsiteY4393" fmla="*/ 672095 h 1328385"/>
              <a:gd name="connsiteX4394" fmla="*/ 5692942 w 12183871"/>
              <a:gd name="connsiteY4394" fmla="*/ 700543 h 1328385"/>
              <a:gd name="connsiteX4395" fmla="*/ 5698992 w 12183871"/>
              <a:gd name="connsiteY4395" fmla="*/ 722850 h 1328385"/>
              <a:gd name="connsiteX4396" fmla="*/ 5711185 w 12183871"/>
              <a:gd name="connsiteY4396" fmla="*/ 678146 h 1328385"/>
              <a:gd name="connsiteX4397" fmla="*/ 5717235 w 12183871"/>
              <a:gd name="connsiteY4397" fmla="*/ 678146 h 1328385"/>
              <a:gd name="connsiteX4398" fmla="*/ 5717235 w 12183871"/>
              <a:gd name="connsiteY4398" fmla="*/ 663967 h 1328385"/>
              <a:gd name="connsiteX4399" fmla="*/ 5725364 w 12183871"/>
              <a:gd name="connsiteY4399" fmla="*/ 663967 h 1328385"/>
              <a:gd name="connsiteX4400" fmla="*/ 5725364 w 12183871"/>
              <a:gd name="connsiteY4400" fmla="*/ 601020 h 1328385"/>
              <a:gd name="connsiteX4401" fmla="*/ 5733491 w 12183871"/>
              <a:gd name="connsiteY4401" fmla="*/ 601020 h 1328385"/>
              <a:gd name="connsiteX4402" fmla="*/ 5751734 w 12183871"/>
              <a:gd name="connsiteY4402" fmla="*/ 501497 h 1328385"/>
              <a:gd name="connsiteX4403" fmla="*/ 5765913 w 12183871"/>
              <a:gd name="connsiteY4403" fmla="*/ 501497 h 1328385"/>
              <a:gd name="connsiteX4404" fmla="*/ 5774041 w 12183871"/>
              <a:gd name="connsiteY4404" fmla="*/ 560380 h 1328385"/>
              <a:gd name="connsiteX4405" fmla="*/ 5792284 w 12183871"/>
              <a:gd name="connsiteY4405" fmla="*/ 615199 h 1328385"/>
              <a:gd name="connsiteX4406" fmla="*/ 5792284 w 12183871"/>
              <a:gd name="connsiteY4406" fmla="*/ 672095 h 1328385"/>
              <a:gd name="connsiteX4407" fmla="*/ 5798335 w 12183871"/>
              <a:gd name="connsiteY4407" fmla="*/ 672095 h 1328385"/>
              <a:gd name="connsiteX4408" fmla="*/ 5806463 w 12183871"/>
              <a:gd name="connsiteY4408" fmla="*/ 611135 h 1328385"/>
              <a:gd name="connsiteX4409" fmla="*/ 5820642 w 12183871"/>
              <a:gd name="connsiteY4409" fmla="*/ 552252 h 1328385"/>
              <a:gd name="connsiteX4410" fmla="*/ 5838885 w 12183871"/>
              <a:gd name="connsiteY4410" fmla="*/ 501497 h 1328385"/>
              <a:gd name="connsiteX4411" fmla="*/ 5847012 w 12183871"/>
              <a:gd name="connsiteY4411" fmla="*/ 501497 h 1328385"/>
              <a:gd name="connsiteX4412" fmla="*/ 5847012 w 12183871"/>
              <a:gd name="connsiteY4412" fmla="*/ 509625 h 1328385"/>
              <a:gd name="connsiteX4413" fmla="*/ 5855141 w 12183871"/>
              <a:gd name="connsiteY4413" fmla="*/ 509625 h 1328385"/>
              <a:gd name="connsiteX4414" fmla="*/ 5855141 w 12183871"/>
              <a:gd name="connsiteY4414" fmla="*/ 515676 h 1328385"/>
              <a:gd name="connsiteX4415" fmla="*/ 5855141 w 12183871"/>
              <a:gd name="connsiteY4415" fmla="*/ 523804 h 1328385"/>
              <a:gd name="connsiteX4416" fmla="*/ 5851077 w 12183871"/>
              <a:gd name="connsiteY4416" fmla="*/ 533919 h 1328385"/>
              <a:gd name="connsiteX4417" fmla="*/ 5847012 w 12183871"/>
              <a:gd name="connsiteY4417" fmla="*/ 546111 h 1328385"/>
              <a:gd name="connsiteX4418" fmla="*/ 5847012 w 12183871"/>
              <a:gd name="connsiteY4418" fmla="*/ 556226 h 1328385"/>
              <a:gd name="connsiteX4419" fmla="*/ 5847012 w 12183871"/>
              <a:gd name="connsiteY4419" fmla="*/ 568418 h 1328385"/>
              <a:gd name="connsiteX4420" fmla="*/ 5855141 w 12183871"/>
              <a:gd name="connsiteY4420" fmla="*/ 568418 h 1328385"/>
              <a:gd name="connsiteX4421" fmla="*/ 5861191 w 12183871"/>
              <a:gd name="connsiteY4421" fmla="*/ 609058 h 1328385"/>
              <a:gd name="connsiteX4422" fmla="*/ 5873383 w 12183871"/>
              <a:gd name="connsiteY4422" fmla="*/ 609058 h 1328385"/>
              <a:gd name="connsiteX4423" fmla="*/ 5877447 w 12183871"/>
              <a:gd name="connsiteY4423" fmla="*/ 574559 h 1328385"/>
              <a:gd name="connsiteX4424" fmla="*/ 5883498 w 12183871"/>
              <a:gd name="connsiteY4424" fmla="*/ 537983 h 1328385"/>
              <a:gd name="connsiteX4425" fmla="*/ 5895690 w 12183871"/>
              <a:gd name="connsiteY4425" fmla="*/ 509535 h 1328385"/>
              <a:gd name="connsiteX4426" fmla="*/ 5913933 w 12183871"/>
              <a:gd name="connsiteY4426" fmla="*/ 501407 h 1328385"/>
              <a:gd name="connsiteX4427" fmla="*/ 5913933 w 12183871"/>
              <a:gd name="connsiteY4427" fmla="*/ 483164 h 1328385"/>
              <a:gd name="connsiteX4428" fmla="*/ 5905805 w 12183871"/>
              <a:gd name="connsiteY4428" fmla="*/ 456794 h 1328385"/>
              <a:gd name="connsiteX4429" fmla="*/ 5895690 w 12183871"/>
              <a:gd name="connsiteY4429" fmla="*/ 430423 h 1328385"/>
              <a:gd name="connsiteX4430" fmla="*/ 5883498 w 12183871"/>
              <a:gd name="connsiteY4430" fmla="*/ 406039 h 1328385"/>
              <a:gd name="connsiteX4431" fmla="*/ 5879434 w 12183871"/>
              <a:gd name="connsiteY4431" fmla="*/ 387796 h 1328385"/>
              <a:gd name="connsiteX4432" fmla="*/ 5901741 w 12183871"/>
              <a:gd name="connsiteY4432" fmla="*/ 397911 h 1328385"/>
              <a:gd name="connsiteX4433" fmla="*/ 5901741 w 12183871"/>
              <a:gd name="connsiteY4433" fmla="*/ 371540 h 1328385"/>
              <a:gd name="connsiteX4434" fmla="*/ 5895690 w 12183871"/>
              <a:gd name="connsiteY4434" fmla="*/ 371540 h 1328385"/>
              <a:gd name="connsiteX4435" fmla="*/ 5887562 w 12183871"/>
              <a:gd name="connsiteY4435" fmla="*/ 312657 h 1328385"/>
              <a:gd name="connsiteX4436" fmla="*/ 5901741 w 12183871"/>
              <a:gd name="connsiteY4436" fmla="*/ 312657 h 1328385"/>
              <a:gd name="connsiteX4437" fmla="*/ 5928112 w 12183871"/>
              <a:gd name="connsiteY4437" fmla="*/ 387796 h 1328385"/>
              <a:gd name="connsiteX4438" fmla="*/ 5936240 w 12183871"/>
              <a:gd name="connsiteY4438" fmla="*/ 446679 h 1328385"/>
              <a:gd name="connsiteX4439" fmla="*/ 5942291 w 12183871"/>
              <a:gd name="connsiteY4439" fmla="*/ 446679 h 1328385"/>
              <a:gd name="connsiteX4440" fmla="*/ 5942291 w 12183871"/>
              <a:gd name="connsiteY4440" fmla="*/ 493370 h 1328385"/>
              <a:gd name="connsiteX4441" fmla="*/ 5954483 w 12183871"/>
              <a:gd name="connsiteY4441" fmla="*/ 493370 h 1328385"/>
              <a:gd name="connsiteX4442" fmla="*/ 5954483 w 12183871"/>
              <a:gd name="connsiteY4442" fmla="*/ 542137 h 1328385"/>
              <a:gd name="connsiteX4443" fmla="*/ 5960534 w 12183871"/>
              <a:gd name="connsiteY4443" fmla="*/ 542137 h 1328385"/>
              <a:gd name="connsiteX4444" fmla="*/ 5964598 w 12183871"/>
              <a:gd name="connsiteY4444" fmla="*/ 570585 h 1328385"/>
              <a:gd name="connsiteX4445" fmla="*/ 5964598 w 12183871"/>
              <a:gd name="connsiteY4445" fmla="*/ 601020 h 1328385"/>
              <a:gd name="connsiteX4446" fmla="*/ 5968662 w 12183871"/>
              <a:gd name="connsiteY4446" fmla="*/ 623327 h 1328385"/>
              <a:gd name="connsiteX4447" fmla="*/ 5976789 w 12183871"/>
              <a:gd name="connsiteY4447" fmla="*/ 623327 h 1328385"/>
              <a:gd name="connsiteX4448" fmla="*/ 5978867 w 12183871"/>
              <a:gd name="connsiteY4448" fmla="*/ 568508 h 1328385"/>
              <a:gd name="connsiteX4449" fmla="*/ 5995123 w 12183871"/>
              <a:gd name="connsiteY4449" fmla="*/ 515676 h 1328385"/>
              <a:gd name="connsiteX4450" fmla="*/ 6009302 w 12183871"/>
              <a:gd name="connsiteY4450" fmla="*/ 470972 h 1328385"/>
              <a:gd name="connsiteX4451" fmla="*/ 6023571 w 12183871"/>
              <a:gd name="connsiteY4451" fmla="*/ 428346 h 1328385"/>
              <a:gd name="connsiteX4452" fmla="*/ 6023571 w 12183871"/>
              <a:gd name="connsiteY4452" fmla="*/ 397911 h 1328385"/>
              <a:gd name="connsiteX4453" fmla="*/ 6035763 w 12183871"/>
              <a:gd name="connsiteY4453" fmla="*/ 397911 h 1328385"/>
              <a:gd name="connsiteX4454" fmla="*/ 6035763 w 12183871"/>
              <a:gd name="connsiteY4454" fmla="*/ 371540 h 1328385"/>
              <a:gd name="connsiteX4455" fmla="*/ 6041814 w 12183871"/>
              <a:gd name="connsiteY4455" fmla="*/ 371540 h 1328385"/>
              <a:gd name="connsiteX4456" fmla="*/ 6041814 w 12183871"/>
              <a:gd name="connsiteY4456" fmla="*/ 339028 h 1328385"/>
              <a:gd name="connsiteX4457" fmla="*/ 6080377 w 12183871"/>
              <a:gd name="connsiteY4457" fmla="*/ 227313 h 1328385"/>
              <a:gd name="connsiteX4458" fmla="*/ 6104760 w 12183871"/>
              <a:gd name="connsiteY4458" fmla="*/ 109457 h 1328385"/>
              <a:gd name="connsiteX4459" fmla="*/ 6131131 w 12183871"/>
              <a:gd name="connsiteY4459" fmla="*/ 109457 h 1328385"/>
              <a:gd name="connsiteX4460" fmla="*/ 6090491 w 12183871"/>
              <a:gd name="connsiteY4460" fmla="*/ 265876 h 1328385"/>
              <a:gd name="connsiteX4461" fmla="*/ 6090491 w 12183871"/>
              <a:gd name="connsiteY4461" fmla="*/ 330900 h 1328385"/>
              <a:gd name="connsiteX4462" fmla="*/ 6082363 w 12183871"/>
              <a:gd name="connsiteY4462" fmla="*/ 330900 h 1328385"/>
              <a:gd name="connsiteX4463" fmla="*/ 6082363 w 12183871"/>
              <a:gd name="connsiteY4463" fmla="*/ 397911 h 1328385"/>
              <a:gd name="connsiteX4464" fmla="*/ 6076312 w 12183871"/>
              <a:gd name="connsiteY4464" fmla="*/ 397911 h 1328385"/>
              <a:gd name="connsiteX4465" fmla="*/ 6076312 w 12183871"/>
              <a:gd name="connsiteY4465" fmla="*/ 468986 h 1328385"/>
              <a:gd name="connsiteX4466" fmla="*/ 6064120 w 12183871"/>
              <a:gd name="connsiteY4466" fmla="*/ 468986 h 1328385"/>
              <a:gd name="connsiteX4467" fmla="*/ 6060057 w 12183871"/>
              <a:gd name="connsiteY4467" fmla="*/ 493370 h 1328385"/>
              <a:gd name="connsiteX4468" fmla="*/ 6064120 w 12183871"/>
              <a:gd name="connsiteY4468" fmla="*/ 527868 h 1328385"/>
              <a:gd name="connsiteX4469" fmla="*/ 6068184 w 12183871"/>
              <a:gd name="connsiteY4469" fmla="*/ 556316 h 1328385"/>
              <a:gd name="connsiteX4470" fmla="*/ 6076312 w 12183871"/>
              <a:gd name="connsiteY4470" fmla="*/ 574559 h 1328385"/>
              <a:gd name="connsiteX4471" fmla="*/ 6098619 w 12183871"/>
              <a:gd name="connsiteY4471" fmla="*/ 468895 h 1328385"/>
              <a:gd name="connsiteX4472" fmla="*/ 6104670 w 12183871"/>
              <a:gd name="connsiteY4472" fmla="*/ 468895 h 1328385"/>
              <a:gd name="connsiteX4473" fmla="*/ 6104670 w 12183871"/>
              <a:gd name="connsiteY4473" fmla="*/ 446588 h 1328385"/>
              <a:gd name="connsiteX4474" fmla="*/ 6116862 w 12183871"/>
              <a:gd name="connsiteY4474" fmla="*/ 446588 h 1328385"/>
              <a:gd name="connsiteX4475" fmla="*/ 6179809 w 12183871"/>
              <a:gd name="connsiteY4475" fmla="*/ 208890 h 1328385"/>
              <a:gd name="connsiteX4476" fmla="*/ 6198052 w 12183871"/>
              <a:gd name="connsiteY4476" fmla="*/ 208890 h 1328385"/>
              <a:gd name="connsiteX4477" fmla="*/ 6185860 w 12183871"/>
              <a:gd name="connsiteY4477" fmla="*/ 279964 h 1328385"/>
              <a:gd name="connsiteX4478" fmla="*/ 6161476 w 12183871"/>
              <a:gd name="connsiteY4478" fmla="*/ 349052 h 1328385"/>
              <a:gd name="connsiteX4479" fmla="*/ 6139169 w 12183871"/>
              <a:gd name="connsiteY4479" fmla="*/ 411999 h 1328385"/>
              <a:gd name="connsiteX4480" fmla="*/ 6139169 w 12183871"/>
              <a:gd name="connsiteY4480" fmla="*/ 446498 h 1328385"/>
              <a:gd name="connsiteX4481" fmla="*/ 6131041 w 12183871"/>
              <a:gd name="connsiteY4481" fmla="*/ 446498 h 1328385"/>
              <a:gd name="connsiteX4482" fmla="*/ 6131041 w 12183871"/>
              <a:gd name="connsiteY4482" fmla="*/ 479010 h 1328385"/>
              <a:gd name="connsiteX4483" fmla="*/ 6122913 w 12183871"/>
              <a:gd name="connsiteY4483" fmla="*/ 479010 h 1328385"/>
              <a:gd name="connsiteX4484" fmla="*/ 6122913 w 12183871"/>
              <a:gd name="connsiteY4484" fmla="*/ 501317 h 1328385"/>
              <a:gd name="connsiteX4485" fmla="*/ 6116862 w 12183871"/>
              <a:gd name="connsiteY4485" fmla="*/ 501317 h 1328385"/>
              <a:gd name="connsiteX4486" fmla="*/ 6116862 w 12183871"/>
              <a:gd name="connsiteY4486" fmla="*/ 533829 h 1328385"/>
              <a:gd name="connsiteX4487" fmla="*/ 6104670 w 12183871"/>
              <a:gd name="connsiteY4487" fmla="*/ 533829 h 1328385"/>
              <a:gd name="connsiteX4488" fmla="*/ 6104670 w 12183871"/>
              <a:gd name="connsiteY4488" fmla="*/ 550085 h 1328385"/>
              <a:gd name="connsiteX4489" fmla="*/ 6100606 w 12183871"/>
              <a:gd name="connsiteY4489" fmla="*/ 564264 h 1328385"/>
              <a:gd name="connsiteX4490" fmla="*/ 6100606 w 12183871"/>
              <a:gd name="connsiteY4490" fmla="*/ 578443 h 1328385"/>
              <a:gd name="connsiteX4491" fmla="*/ 6098619 w 12183871"/>
              <a:gd name="connsiteY4491" fmla="*/ 590635 h 1328385"/>
              <a:gd name="connsiteX4492" fmla="*/ 6116862 w 12183871"/>
              <a:gd name="connsiteY4492" fmla="*/ 590635 h 1328385"/>
              <a:gd name="connsiteX4493" fmla="*/ 6116862 w 12183871"/>
              <a:gd name="connsiteY4493" fmla="*/ 582507 h 1328385"/>
              <a:gd name="connsiteX4494" fmla="*/ 6171681 w 12183871"/>
              <a:gd name="connsiteY4494" fmla="*/ 582507 h 1328385"/>
              <a:gd name="connsiteX4495" fmla="*/ 6171681 w 12183871"/>
              <a:gd name="connsiteY4495" fmla="*/ 574379 h 1328385"/>
              <a:gd name="connsiteX4496" fmla="*/ 6179809 w 12183871"/>
              <a:gd name="connsiteY4496" fmla="*/ 574379 h 1328385"/>
              <a:gd name="connsiteX4497" fmla="*/ 6189924 w 12183871"/>
              <a:gd name="connsiteY4497" fmla="*/ 519560 h 1328385"/>
              <a:gd name="connsiteX4498" fmla="*/ 6208166 w 12183871"/>
              <a:gd name="connsiteY4498" fmla="*/ 468805 h 1328385"/>
              <a:gd name="connsiteX4499" fmla="*/ 6226410 w 12183871"/>
              <a:gd name="connsiteY4499" fmla="*/ 420037 h 1328385"/>
              <a:gd name="connsiteX4500" fmla="*/ 6230474 w 12183871"/>
              <a:gd name="connsiteY4500" fmla="*/ 389602 h 1328385"/>
              <a:gd name="connsiteX4501" fmla="*/ 6226410 w 12183871"/>
              <a:gd name="connsiteY4501" fmla="*/ 365218 h 1328385"/>
              <a:gd name="connsiteX4502" fmla="*/ 6222345 w 12183871"/>
              <a:gd name="connsiteY4502" fmla="*/ 342911 h 1328385"/>
              <a:gd name="connsiteX4503" fmla="*/ 6226410 w 12183871"/>
              <a:gd name="connsiteY4503" fmla="*/ 324668 h 1328385"/>
              <a:gd name="connsiteX4504" fmla="*/ 6234538 w 12183871"/>
              <a:gd name="connsiteY4504" fmla="*/ 330719 h 1328385"/>
              <a:gd name="connsiteX4505" fmla="*/ 6242665 w 12183871"/>
              <a:gd name="connsiteY4505" fmla="*/ 338847 h 1328385"/>
              <a:gd name="connsiteX4506" fmla="*/ 6252780 w 12183871"/>
              <a:gd name="connsiteY4506" fmla="*/ 346975 h 1328385"/>
              <a:gd name="connsiteX4507" fmla="*/ 6256844 w 12183871"/>
              <a:gd name="connsiteY4507" fmla="*/ 308412 h 1328385"/>
              <a:gd name="connsiteX4508" fmla="*/ 6262895 w 12183871"/>
              <a:gd name="connsiteY4508" fmla="*/ 275900 h 1328385"/>
              <a:gd name="connsiteX4509" fmla="*/ 6275087 w 12183871"/>
              <a:gd name="connsiteY4509" fmla="*/ 243388 h 1328385"/>
              <a:gd name="connsiteX4510" fmla="*/ 6285293 w 12183871"/>
              <a:gd name="connsiteY4510" fmla="*/ 208890 h 1328385"/>
              <a:gd name="connsiteX4511" fmla="*/ 6301548 w 12183871"/>
              <a:gd name="connsiteY4511" fmla="*/ 208890 h 1328385"/>
              <a:gd name="connsiteX4512" fmla="*/ 6267050 w 12183871"/>
              <a:gd name="connsiteY4512" fmla="*/ 346975 h 1328385"/>
              <a:gd name="connsiteX4513" fmla="*/ 6260999 w 12183871"/>
              <a:gd name="connsiteY4513" fmla="*/ 346975 h 1328385"/>
              <a:gd name="connsiteX4514" fmla="*/ 6252871 w 12183871"/>
              <a:gd name="connsiteY4514" fmla="*/ 397730 h 1328385"/>
              <a:gd name="connsiteX4515" fmla="*/ 6260999 w 12183871"/>
              <a:gd name="connsiteY4515" fmla="*/ 397730 h 1328385"/>
              <a:gd name="connsiteX4516" fmla="*/ 6260999 w 12183871"/>
              <a:gd name="connsiteY4516" fmla="*/ 434306 h 1328385"/>
              <a:gd name="connsiteX4517" fmla="*/ 6267050 w 12183871"/>
              <a:gd name="connsiteY4517" fmla="*/ 434306 h 1328385"/>
              <a:gd name="connsiteX4518" fmla="*/ 6267050 w 12183871"/>
              <a:gd name="connsiteY4518" fmla="*/ 501317 h 1328385"/>
              <a:gd name="connsiteX4519" fmla="*/ 6279241 w 12183871"/>
              <a:gd name="connsiteY4519" fmla="*/ 501317 h 1328385"/>
              <a:gd name="connsiteX4520" fmla="*/ 6285293 w 12183871"/>
              <a:gd name="connsiteY4520" fmla="*/ 452549 h 1328385"/>
              <a:gd name="connsiteX4521" fmla="*/ 6301548 w 12183871"/>
              <a:gd name="connsiteY4521" fmla="*/ 405858 h 1328385"/>
              <a:gd name="connsiteX4522" fmla="*/ 6319791 w 12183871"/>
              <a:gd name="connsiteY4522" fmla="*/ 361154 h 1328385"/>
              <a:gd name="connsiteX4523" fmla="*/ 6333970 w 12183871"/>
              <a:gd name="connsiteY4523" fmla="*/ 312386 h 1328385"/>
              <a:gd name="connsiteX4524" fmla="*/ 6348149 w 12183871"/>
              <a:gd name="connsiteY4524" fmla="*/ 312386 h 1328385"/>
              <a:gd name="connsiteX4525" fmla="*/ 6348149 w 12183871"/>
              <a:gd name="connsiteY4525" fmla="*/ 342821 h 1328385"/>
              <a:gd name="connsiteX4526" fmla="*/ 6342098 w 12183871"/>
              <a:gd name="connsiteY4526" fmla="*/ 375333 h 1328385"/>
              <a:gd name="connsiteX4527" fmla="*/ 6338034 w 12183871"/>
              <a:gd name="connsiteY4527" fmla="*/ 405768 h 1328385"/>
              <a:gd name="connsiteX4528" fmla="*/ 6333970 w 12183871"/>
              <a:gd name="connsiteY4528" fmla="*/ 434216 h 1328385"/>
              <a:gd name="connsiteX4529" fmla="*/ 6342098 w 12183871"/>
              <a:gd name="connsiteY4529" fmla="*/ 452459 h 1328385"/>
              <a:gd name="connsiteX4530" fmla="*/ 6344085 w 12183871"/>
              <a:gd name="connsiteY4530" fmla="*/ 424011 h 1328385"/>
              <a:gd name="connsiteX4531" fmla="*/ 6356277 w 12183871"/>
              <a:gd name="connsiteY4531" fmla="*/ 401704 h 1328385"/>
              <a:gd name="connsiteX4532" fmla="*/ 6366482 w 12183871"/>
              <a:gd name="connsiteY4532" fmla="*/ 379397 h 1328385"/>
              <a:gd name="connsiteX4533" fmla="*/ 6388789 w 12183871"/>
              <a:gd name="connsiteY4533" fmla="*/ 283938 h 1328385"/>
              <a:gd name="connsiteX4534" fmla="*/ 6407122 w 12183871"/>
              <a:gd name="connsiteY4534" fmla="*/ 283938 h 1328385"/>
              <a:gd name="connsiteX4535" fmla="*/ 6396917 w 12183871"/>
              <a:gd name="connsiteY4535" fmla="*/ 357090 h 1328385"/>
              <a:gd name="connsiteX4536" fmla="*/ 6382738 w 12183871"/>
              <a:gd name="connsiteY4536" fmla="*/ 434306 h 1328385"/>
              <a:gd name="connsiteX4537" fmla="*/ 6370546 w 12183871"/>
              <a:gd name="connsiteY4537" fmla="*/ 509445 h 1328385"/>
              <a:gd name="connsiteX4538" fmla="*/ 6364495 w 12183871"/>
              <a:gd name="connsiteY4538" fmla="*/ 582597 h 1328385"/>
              <a:gd name="connsiteX4539" fmla="*/ 6374610 w 12183871"/>
              <a:gd name="connsiteY4539" fmla="*/ 655749 h 1328385"/>
              <a:gd name="connsiteX4540" fmla="*/ 6378674 w 12183871"/>
              <a:gd name="connsiteY4540" fmla="*/ 686184 h 1328385"/>
              <a:gd name="connsiteX4541" fmla="*/ 6382738 w 12183871"/>
              <a:gd name="connsiteY4541" fmla="*/ 714632 h 1328385"/>
              <a:gd name="connsiteX4542" fmla="*/ 6388789 w 12183871"/>
              <a:gd name="connsiteY4542" fmla="*/ 736938 h 1328385"/>
              <a:gd name="connsiteX4543" fmla="*/ 6388789 w 12183871"/>
              <a:gd name="connsiteY4543" fmla="*/ 730888 h 1328385"/>
              <a:gd name="connsiteX4544" fmla="*/ 6411186 w 12183871"/>
              <a:gd name="connsiteY4544" fmla="*/ 696389 h 1328385"/>
              <a:gd name="connsiteX4545" fmla="*/ 6419314 w 12183871"/>
              <a:gd name="connsiteY4545" fmla="*/ 655749 h 1328385"/>
              <a:gd name="connsiteX4546" fmla="*/ 6419314 w 12183871"/>
              <a:gd name="connsiteY4546" fmla="*/ 615109 h 1328385"/>
              <a:gd name="connsiteX4547" fmla="*/ 6411186 w 12183871"/>
              <a:gd name="connsiteY4547" fmla="*/ 570405 h 1328385"/>
              <a:gd name="connsiteX4548" fmla="*/ 6407122 w 12183871"/>
              <a:gd name="connsiteY4548" fmla="*/ 527778 h 1328385"/>
              <a:gd name="connsiteX4549" fmla="*/ 6429429 w 12183871"/>
              <a:gd name="connsiteY4549" fmla="*/ 527778 h 1328385"/>
              <a:gd name="connsiteX4550" fmla="*/ 6429429 w 12183871"/>
              <a:gd name="connsiteY4550" fmla="*/ 556226 h 1328385"/>
              <a:gd name="connsiteX4551" fmla="*/ 6437557 w 12183871"/>
              <a:gd name="connsiteY4551" fmla="*/ 578533 h 1328385"/>
              <a:gd name="connsiteX4552" fmla="*/ 6447672 w 12183871"/>
              <a:gd name="connsiteY4552" fmla="*/ 600840 h 1328385"/>
              <a:gd name="connsiteX4553" fmla="*/ 6455800 w 12183871"/>
              <a:gd name="connsiteY4553" fmla="*/ 523624 h 1328385"/>
              <a:gd name="connsiteX4554" fmla="*/ 6469978 w 12183871"/>
              <a:gd name="connsiteY4554" fmla="*/ 452549 h 1328385"/>
              <a:gd name="connsiteX4555" fmla="*/ 6488221 w 12183871"/>
              <a:gd name="connsiteY4555" fmla="*/ 387525 h 1328385"/>
              <a:gd name="connsiteX4556" fmla="*/ 6488221 w 12183871"/>
              <a:gd name="connsiteY4556" fmla="*/ 361154 h 1328385"/>
              <a:gd name="connsiteX4557" fmla="*/ 6486144 w 12183871"/>
              <a:gd name="connsiteY4557" fmla="*/ 334783 h 1328385"/>
              <a:gd name="connsiteX4558" fmla="*/ 6482080 w 12183871"/>
              <a:gd name="connsiteY4558" fmla="*/ 312476 h 1328385"/>
              <a:gd name="connsiteX4559" fmla="*/ 6482080 w 12183871"/>
              <a:gd name="connsiteY4559" fmla="*/ 225146 h 1328385"/>
              <a:gd name="connsiteX4560" fmla="*/ 6465824 w 12183871"/>
              <a:gd name="connsiteY4560" fmla="*/ 184506 h 1328385"/>
              <a:gd name="connsiteX4561" fmla="*/ 6455710 w 12183871"/>
              <a:gd name="connsiteY4561" fmla="*/ 135738 h 1328385"/>
              <a:gd name="connsiteX4562" fmla="*/ 6482080 w 12183871"/>
              <a:gd name="connsiteY4562" fmla="*/ 135738 h 1328385"/>
              <a:gd name="connsiteX4563" fmla="*/ 6486144 w 12183871"/>
              <a:gd name="connsiteY4563" fmla="*/ 172314 h 1328385"/>
              <a:gd name="connsiteX4564" fmla="*/ 6496350 w 12183871"/>
              <a:gd name="connsiteY4564" fmla="*/ 202748 h 1328385"/>
              <a:gd name="connsiteX4565" fmla="*/ 6496350 w 12183871"/>
              <a:gd name="connsiteY4565" fmla="*/ 257567 h 1328385"/>
              <a:gd name="connsiteX4566" fmla="*/ 6504477 w 12183871"/>
              <a:gd name="connsiteY4566" fmla="*/ 257567 h 1328385"/>
              <a:gd name="connsiteX4567" fmla="*/ 6528861 w 12183871"/>
              <a:gd name="connsiteY4567" fmla="*/ 40188 h 1328385"/>
              <a:gd name="connsiteX4568" fmla="*/ 6545117 w 12183871"/>
              <a:gd name="connsiteY4568" fmla="*/ 40188 h 1328385"/>
              <a:gd name="connsiteX4569" fmla="*/ 6528861 w 12183871"/>
              <a:gd name="connsiteY4569" fmla="*/ 243298 h 1328385"/>
              <a:gd name="connsiteX4570" fmla="*/ 6522720 w 12183871"/>
              <a:gd name="connsiteY4570" fmla="*/ 265605 h 1328385"/>
              <a:gd name="connsiteX4571" fmla="*/ 6514592 w 12183871"/>
              <a:gd name="connsiteY4571" fmla="*/ 298117 h 1328385"/>
              <a:gd name="connsiteX4572" fmla="*/ 6506464 w 12183871"/>
              <a:gd name="connsiteY4572" fmla="*/ 338757 h 1328385"/>
              <a:gd name="connsiteX4573" fmla="*/ 6504387 w 12183871"/>
              <a:gd name="connsiteY4573" fmla="*/ 375333 h 1328385"/>
              <a:gd name="connsiteX4574" fmla="*/ 6504387 w 12183871"/>
              <a:gd name="connsiteY4574" fmla="*/ 405768 h 1328385"/>
              <a:gd name="connsiteX4575" fmla="*/ 6510528 w 12183871"/>
              <a:gd name="connsiteY4575" fmla="*/ 405768 h 1328385"/>
              <a:gd name="connsiteX4576" fmla="*/ 6510528 w 12183871"/>
              <a:gd name="connsiteY4576" fmla="*/ 434216 h 1328385"/>
              <a:gd name="connsiteX4577" fmla="*/ 6504387 w 12183871"/>
              <a:gd name="connsiteY4577" fmla="*/ 434216 h 1328385"/>
              <a:gd name="connsiteX4578" fmla="*/ 6504387 w 12183871"/>
              <a:gd name="connsiteY4578" fmla="*/ 446408 h 1328385"/>
              <a:gd name="connsiteX4579" fmla="*/ 6510528 w 12183871"/>
              <a:gd name="connsiteY4579" fmla="*/ 446408 h 1328385"/>
              <a:gd name="connsiteX4580" fmla="*/ 6510528 w 12183871"/>
              <a:gd name="connsiteY4580" fmla="*/ 501227 h 1328385"/>
              <a:gd name="connsiteX4581" fmla="*/ 6522720 w 12183871"/>
              <a:gd name="connsiteY4581" fmla="*/ 501227 h 1328385"/>
              <a:gd name="connsiteX4582" fmla="*/ 6526784 w 12183871"/>
              <a:gd name="connsiteY4582" fmla="*/ 446408 h 1328385"/>
              <a:gd name="connsiteX4583" fmla="*/ 6541054 w 12183871"/>
              <a:gd name="connsiteY4583" fmla="*/ 387525 h 1328385"/>
              <a:gd name="connsiteX4584" fmla="*/ 6559296 w 12183871"/>
              <a:gd name="connsiteY4584" fmla="*/ 330629 h 1328385"/>
              <a:gd name="connsiteX4585" fmla="*/ 6577539 w 12183871"/>
              <a:gd name="connsiteY4585" fmla="*/ 283938 h 1328385"/>
              <a:gd name="connsiteX4586" fmla="*/ 6581603 w 12183871"/>
              <a:gd name="connsiteY4586" fmla="*/ 257567 h 1328385"/>
              <a:gd name="connsiteX4587" fmla="*/ 6581603 w 12183871"/>
              <a:gd name="connsiteY4587" fmla="*/ 239324 h 1328385"/>
              <a:gd name="connsiteX4588" fmla="*/ 6585667 w 12183871"/>
              <a:gd name="connsiteY4588" fmla="*/ 225146 h 1328385"/>
              <a:gd name="connsiteX4589" fmla="*/ 6603910 w 12183871"/>
              <a:gd name="connsiteY4589" fmla="*/ 208890 h 1328385"/>
              <a:gd name="connsiteX4590" fmla="*/ 6603910 w 12183871"/>
              <a:gd name="connsiteY4590" fmla="*/ 202839 h 1328385"/>
              <a:gd name="connsiteX4591" fmla="*/ 6609961 w 12183871"/>
              <a:gd name="connsiteY4591" fmla="*/ 202839 h 1328385"/>
              <a:gd name="connsiteX4592" fmla="*/ 6609961 w 12183871"/>
              <a:gd name="connsiteY4592" fmla="*/ 231287 h 1328385"/>
              <a:gd name="connsiteX4593" fmla="*/ 6601742 w 12183871"/>
              <a:gd name="connsiteY4593" fmla="*/ 249800 h 1328385"/>
              <a:gd name="connsiteX4594" fmla="*/ 6597678 w 12183871"/>
              <a:gd name="connsiteY4594" fmla="*/ 266056 h 1328385"/>
              <a:gd name="connsiteX4595" fmla="*/ 6597678 w 12183871"/>
              <a:gd name="connsiteY4595" fmla="*/ 284299 h 1328385"/>
              <a:gd name="connsiteX4596" fmla="*/ 6593614 w 12183871"/>
              <a:gd name="connsiteY4596" fmla="*/ 306606 h 1328385"/>
              <a:gd name="connsiteX4597" fmla="*/ 6583499 w 12183871"/>
              <a:gd name="connsiteY4597" fmla="*/ 343182 h 1328385"/>
              <a:gd name="connsiteX4598" fmla="*/ 6571308 w 12183871"/>
              <a:gd name="connsiteY4598" fmla="*/ 379758 h 1328385"/>
              <a:gd name="connsiteX4599" fmla="*/ 6565257 w 12183871"/>
              <a:gd name="connsiteY4599" fmla="*/ 420398 h 1328385"/>
              <a:gd name="connsiteX4600" fmla="*/ 6571308 w 12183871"/>
              <a:gd name="connsiteY4600" fmla="*/ 420398 h 1328385"/>
              <a:gd name="connsiteX4601" fmla="*/ 6575372 w 12183871"/>
              <a:gd name="connsiteY4601" fmla="*/ 398091 h 1328385"/>
              <a:gd name="connsiteX4602" fmla="*/ 6583499 w 12183871"/>
              <a:gd name="connsiteY4602" fmla="*/ 375784 h 1328385"/>
              <a:gd name="connsiteX4603" fmla="*/ 6587564 w 12183871"/>
              <a:gd name="connsiteY4603" fmla="*/ 357542 h 1328385"/>
              <a:gd name="connsiteX4604" fmla="*/ 6605807 w 12183871"/>
              <a:gd name="connsiteY4604" fmla="*/ 357542 h 1328385"/>
              <a:gd name="connsiteX4605" fmla="*/ 6605807 w 12183871"/>
              <a:gd name="connsiteY4605" fmla="*/ 534280 h 1328385"/>
              <a:gd name="connsiteX4606" fmla="*/ 6611857 w 12183871"/>
              <a:gd name="connsiteY4606" fmla="*/ 534280 h 1328385"/>
              <a:gd name="connsiteX4607" fmla="*/ 6619985 w 12183871"/>
              <a:gd name="connsiteY4607" fmla="*/ 556587 h 1328385"/>
              <a:gd name="connsiteX4608" fmla="*/ 6605807 w 12183871"/>
              <a:gd name="connsiteY4608" fmla="*/ 556587 h 1328385"/>
              <a:gd name="connsiteX4609" fmla="*/ 6605807 w 12183871"/>
              <a:gd name="connsiteY4609" fmla="*/ 568779 h 1328385"/>
              <a:gd name="connsiteX4610" fmla="*/ 6619985 w 12183871"/>
              <a:gd name="connsiteY4610" fmla="*/ 568779 h 1328385"/>
              <a:gd name="connsiteX4611" fmla="*/ 6619985 w 12183871"/>
              <a:gd name="connsiteY4611" fmla="*/ 593163 h 1328385"/>
              <a:gd name="connsiteX4612" fmla="*/ 6628113 w 12183871"/>
              <a:gd name="connsiteY4612" fmla="*/ 619534 h 1328385"/>
              <a:gd name="connsiteX4613" fmla="*/ 6634164 w 12183871"/>
              <a:gd name="connsiteY4613" fmla="*/ 637777 h 1328385"/>
              <a:gd name="connsiteX4614" fmla="*/ 6642292 w 12183871"/>
              <a:gd name="connsiteY4614" fmla="*/ 597137 h 1328385"/>
              <a:gd name="connsiteX4615" fmla="*/ 6652407 w 12183871"/>
              <a:gd name="connsiteY4615" fmla="*/ 560561 h 1328385"/>
              <a:gd name="connsiteX4616" fmla="*/ 6668663 w 12183871"/>
              <a:gd name="connsiteY4616" fmla="*/ 528049 h 1328385"/>
              <a:gd name="connsiteX4617" fmla="*/ 6686906 w 12183871"/>
              <a:gd name="connsiteY4617" fmla="*/ 452910 h 1328385"/>
              <a:gd name="connsiteX4618" fmla="*/ 6692956 w 12183871"/>
              <a:gd name="connsiteY4618" fmla="*/ 452910 h 1328385"/>
              <a:gd name="connsiteX4619" fmla="*/ 6692956 w 12183871"/>
              <a:gd name="connsiteY4619" fmla="*/ 434667 h 1328385"/>
              <a:gd name="connsiteX4620" fmla="*/ 6701085 w 12183871"/>
              <a:gd name="connsiteY4620" fmla="*/ 434667 h 1328385"/>
              <a:gd name="connsiteX4621" fmla="*/ 6701085 w 12183871"/>
              <a:gd name="connsiteY4621" fmla="*/ 412360 h 1328385"/>
              <a:gd name="connsiteX4622" fmla="*/ 6755904 w 12183871"/>
              <a:gd name="connsiteY4622" fmla="*/ 290440 h 1328385"/>
              <a:gd name="connsiteX4623" fmla="*/ 6768095 w 12183871"/>
              <a:gd name="connsiteY4623" fmla="*/ 290440 h 1328385"/>
              <a:gd name="connsiteX4624" fmla="*/ 6768095 w 12183871"/>
              <a:gd name="connsiteY4624" fmla="*/ 324939 h 1328385"/>
              <a:gd name="connsiteX4625" fmla="*/ 6749853 w 12183871"/>
              <a:gd name="connsiteY4625" fmla="*/ 349323 h 1328385"/>
              <a:gd name="connsiteX4626" fmla="*/ 6733596 w 12183871"/>
              <a:gd name="connsiteY4626" fmla="*/ 398091 h 1328385"/>
              <a:gd name="connsiteX4627" fmla="*/ 6723482 w 12183871"/>
              <a:gd name="connsiteY4627" fmla="*/ 452910 h 1328385"/>
              <a:gd name="connsiteX4628" fmla="*/ 6711290 w 12183871"/>
              <a:gd name="connsiteY4628" fmla="*/ 509806 h 1328385"/>
              <a:gd name="connsiteX4629" fmla="*/ 6709303 w 12183871"/>
              <a:gd name="connsiteY4629" fmla="*/ 550446 h 1328385"/>
              <a:gd name="connsiteX4630" fmla="*/ 6709303 w 12183871"/>
              <a:gd name="connsiteY4630" fmla="*/ 574830 h 1328385"/>
              <a:gd name="connsiteX4631" fmla="*/ 6709303 w 12183871"/>
              <a:gd name="connsiteY4631" fmla="*/ 605265 h 1328385"/>
              <a:gd name="connsiteX4632" fmla="*/ 6709303 w 12183871"/>
              <a:gd name="connsiteY4632" fmla="*/ 631636 h 1328385"/>
              <a:gd name="connsiteX4633" fmla="*/ 6715354 w 12183871"/>
              <a:gd name="connsiteY4633" fmla="*/ 649879 h 1328385"/>
              <a:gd name="connsiteX4634" fmla="*/ 6727546 w 12183871"/>
              <a:gd name="connsiteY4634" fmla="*/ 509716 h 1328385"/>
              <a:gd name="connsiteX4635" fmla="*/ 6749853 w 12183871"/>
              <a:gd name="connsiteY4635" fmla="*/ 509716 h 1328385"/>
              <a:gd name="connsiteX4636" fmla="*/ 6749853 w 12183871"/>
              <a:gd name="connsiteY4636" fmla="*/ 515767 h 1328385"/>
              <a:gd name="connsiteX4637" fmla="*/ 6741725 w 12183871"/>
              <a:gd name="connsiteY4637" fmla="*/ 515767 h 1328385"/>
              <a:gd name="connsiteX4638" fmla="*/ 6741725 w 12183871"/>
              <a:gd name="connsiteY4638" fmla="*/ 582777 h 1328385"/>
              <a:gd name="connsiteX4639" fmla="*/ 6737661 w 12183871"/>
              <a:gd name="connsiteY4639" fmla="*/ 605084 h 1328385"/>
              <a:gd name="connsiteX4640" fmla="*/ 6733596 w 12183871"/>
              <a:gd name="connsiteY4640" fmla="*/ 631455 h 1328385"/>
              <a:gd name="connsiteX4641" fmla="*/ 6731610 w 12183871"/>
              <a:gd name="connsiteY4641" fmla="*/ 659903 h 1328385"/>
              <a:gd name="connsiteX4642" fmla="*/ 6733596 w 12183871"/>
              <a:gd name="connsiteY4642" fmla="*/ 686274 h 1328385"/>
              <a:gd name="connsiteX4643" fmla="*/ 6741725 w 12183871"/>
              <a:gd name="connsiteY4643" fmla="*/ 704517 h 1328385"/>
              <a:gd name="connsiteX4644" fmla="*/ 6755904 w 12183871"/>
              <a:gd name="connsiteY4644" fmla="*/ 609058 h 1328385"/>
              <a:gd name="connsiteX4645" fmla="*/ 6768095 w 12183871"/>
              <a:gd name="connsiteY4645" fmla="*/ 609058 h 1328385"/>
              <a:gd name="connsiteX4646" fmla="*/ 6768095 w 12183871"/>
              <a:gd name="connsiteY4646" fmla="*/ 582687 h 1328385"/>
              <a:gd name="connsiteX4647" fmla="*/ 6774147 w 12183871"/>
              <a:gd name="connsiteY4647" fmla="*/ 582687 h 1328385"/>
              <a:gd name="connsiteX4648" fmla="*/ 6768095 w 12183871"/>
              <a:gd name="connsiteY4648" fmla="*/ 527868 h 1328385"/>
              <a:gd name="connsiteX4649" fmla="*/ 6774147 w 12183871"/>
              <a:gd name="connsiteY4649" fmla="*/ 527868 h 1328385"/>
              <a:gd name="connsiteX4650" fmla="*/ 6774147 w 12183871"/>
              <a:gd name="connsiteY4650" fmla="*/ 533919 h 1328385"/>
              <a:gd name="connsiteX4651" fmla="*/ 6778210 w 12183871"/>
              <a:gd name="connsiteY4651" fmla="*/ 533919 h 1328385"/>
              <a:gd name="connsiteX4652" fmla="*/ 6786338 w 12183871"/>
              <a:gd name="connsiteY4652" fmla="*/ 529855 h 1328385"/>
              <a:gd name="connsiteX4653" fmla="*/ 6796544 w 12183871"/>
              <a:gd name="connsiteY4653" fmla="*/ 527868 h 1328385"/>
              <a:gd name="connsiteX4654" fmla="*/ 6808735 w 12183871"/>
              <a:gd name="connsiteY4654" fmla="*/ 527868 h 1328385"/>
              <a:gd name="connsiteX4655" fmla="*/ 6808735 w 12183871"/>
              <a:gd name="connsiteY4655" fmla="*/ 529855 h 1328385"/>
              <a:gd name="connsiteX4656" fmla="*/ 6814787 w 12183871"/>
              <a:gd name="connsiteY4656" fmla="*/ 533919 h 1328385"/>
              <a:gd name="connsiteX4657" fmla="*/ 6818850 w 12183871"/>
              <a:gd name="connsiteY4657" fmla="*/ 537983 h 1328385"/>
              <a:gd name="connsiteX4658" fmla="*/ 6822914 w 12183871"/>
              <a:gd name="connsiteY4658" fmla="*/ 542047 h 1328385"/>
              <a:gd name="connsiteX4659" fmla="*/ 6822914 w 12183871"/>
              <a:gd name="connsiteY4659" fmla="*/ 542047 h 1328385"/>
              <a:gd name="connsiteX4660" fmla="*/ 6822914 w 12183871"/>
              <a:gd name="connsiteY4660" fmla="*/ 582687 h 1328385"/>
              <a:gd name="connsiteX4661" fmla="*/ 6831043 w 12183871"/>
              <a:gd name="connsiteY4661" fmla="*/ 582687 h 1328385"/>
              <a:gd name="connsiteX4662" fmla="*/ 6831043 w 12183871"/>
              <a:gd name="connsiteY4662" fmla="*/ 615199 h 1328385"/>
              <a:gd name="connsiteX4663" fmla="*/ 6837093 w 12183871"/>
              <a:gd name="connsiteY4663" fmla="*/ 615199 h 1328385"/>
              <a:gd name="connsiteX4664" fmla="*/ 6841157 w 12183871"/>
              <a:gd name="connsiteY4664" fmla="*/ 641570 h 1328385"/>
              <a:gd name="connsiteX4665" fmla="*/ 6845582 w 12183871"/>
              <a:gd name="connsiteY4665" fmla="*/ 668302 h 1328385"/>
              <a:gd name="connsiteX4666" fmla="*/ 6849647 w 12183871"/>
              <a:gd name="connsiteY4666" fmla="*/ 690609 h 1328385"/>
              <a:gd name="connsiteX4667" fmla="*/ 6855788 w 12183871"/>
              <a:gd name="connsiteY4667" fmla="*/ 690609 h 1328385"/>
              <a:gd name="connsiteX4668" fmla="*/ 6859852 w 12183871"/>
              <a:gd name="connsiteY4668" fmla="*/ 645905 h 1328385"/>
              <a:gd name="connsiteX4669" fmla="*/ 6872044 w 12183871"/>
              <a:gd name="connsiteY4669" fmla="*/ 609329 h 1328385"/>
              <a:gd name="connsiteX4670" fmla="*/ 6882249 w 12183871"/>
              <a:gd name="connsiteY4670" fmla="*/ 570766 h 1328385"/>
              <a:gd name="connsiteX4671" fmla="*/ 6890377 w 12183871"/>
              <a:gd name="connsiteY4671" fmla="*/ 534190 h 1328385"/>
              <a:gd name="connsiteX4672" fmla="*/ 6912774 w 12183871"/>
              <a:gd name="connsiteY4672" fmla="*/ 534190 h 1328385"/>
              <a:gd name="connsiteX4673" fmla="*/ 6890377 w 12183871"/>
              <a:gd name="connsiteY4673" fmla="*/ 609329 h 1328385"/>
              <a:gd name="connsiteX4674" fmla="*/ 6890377 w 12183871"/>
              <a:gd name="connsiteY4674" fmla="*/ 649969 h 1328385"/>
              <a:gd name="connsiteX4675" fmla="*/ 6878185 w 12183871"/>
              <a:gd name="connsiteY4675" fmla="*/ 649969 h 1328385"/>
              <a:gd name="connsiteX4676" fmla="*/ 6878185 w 12183871"/>
              <a:gd name="connsiteY4676" fmla="*/ 812439 h 1328385"/>
              <a:gd name="connsiteX4677" fmla="*/ 6878185 w 12183871"/>
              <a:gd name="connsiteY4677" fmla="*/ 836823 h 1328385"/>
              <a:gd name="connsiteX4678" fmla="*/ 6878185 w 12183871"/>
              <a:gd name="connsiteY4678" fmla="*/ 867257 h 1328385"/>
              <a:gd name="connsiteX4679" fmla="*/ 6878185 w 12183871"/>
              <a:gd name="connsiteY4679" fmla="*/ 895705 h 1328385"/>
              <a:gd name="connsiteX4680" fmla="*/ 6890377 w 12183871"/>
              <a:gd name="connsiteY4680" fmla="*/ 916025 h 1328385"/>
              <a:gd name="connsiteX4681" fmla="*/ 6894441 w 12183871"/>
              <a:gd name="connsiteY4681" fmla="*/ 796183 h 1328385"/>
              <a:gd name="connsiteX4682" fmla="*/ 6908710 w 12183871"/>
              <a:gd name="connsiteY4682" fmla="*/ 686455 h 1328385"/>
              <a:gd name="connsiteX4683" fmla="*/ 6934991 w 12183871"/>
              <a:gd name="connsiteY4683" fmla="*/ 587022 h 1328385"/>
              <a:gd name="connsiteX4684" fmla="*/ 6959374 w 12183871"/>
              <a:gd name="connsiteY4684" fmla="*/ 493550 h 1328385"/>
              <a:gd name="connsiteX4685" fmla="*/ 6959374 w 12183871"/>
              <a:gd name="connsiteY4685" fmla="*/ 452910 h 1328385"/>
              <a:gd name="connsiteX4686" fmla="*/ 6971567 w 12183871"/>
              <a:gd name="connsiteY4686" fmla="*/ 452910 h 1328385"/>
              <a:gd name="connsiteX4687" fmla="*/ 6977617 w 12183871"/>
              <a:gd name="connsiteY4687" fmla="*/ 420398 h 1328385"/>
              <a:gd name="connsiteX4688" fmla="*/ 6985745 w 12183871"/>
              <a:gd name="connsiteY4688" fmla="*/ 420398 h 1328385"/>
              <a:gd name="connsiteX4689" fmla="*/ 6985745 w 12183871"/>
              <a:gd name="connsiteY4689" fmla="*/ 389963 h 1328385"/>
              <a:gd name="connsiteX4690" fmla="*/ 6977617 w 12183871"/>
              <a:gd name="connsiteY4690" fmla="*/ 361515 h 1328385"/>
              <a:gd name="connsiteX4691" fmla="*/ 6967502 w 12183871"/>
              <a:gd name="connsiteY4691" fmla="*/ 327016 h 1328385"/>
              <a:gd name="connsiteX4692" fmla="*/ 6959374 w 12183871"/>
              <a:gd name="connsiteY4692" fmla="*/ 298568 h 1328385"/>
              <a:gd name="connsiteX4693" fmla="*/ 6977617 w 12183871"/>
              <a:gd name="connsiteY4693" fmla="*/ 298568 h 1328385"/>
              <a:gd name="connsiteX4694" fmla="*/ 6985745 w 12183871"/>
              <a:gd name="connsiteY4694" fmla="*/ 331080 h 1328385"/>
              <a:gd name="connsiteX4695" fmla="*/ 6993873 w 12183871"/>
              <a:gd name="connsiteY4695" fmla="*/ 331080 h 1328385"/>
              <a:gd name="connsiteX4696" fmla="*/ 6993873 w 12183871"/>
              <a:gd name="connsiteY4696" fmla="*/ 365579 h 1328385"/>
              <a:gd name="connsiteX4697" fmla="*/ 6999924 w 12183871"/>
              <a:gd name="connsiteY4697" fmla="*/ 365579 h 1328385"/>
              <a:gd name="connsiteX4698" fmla="*/ 6999924 w 12183871"/>
              <a:gd name="connsiteY4698" fmla="*/ 387886 h 1328385"/>
              <a:gd name="connsiteX4699" fmla="*/ 7012116 w 12183871"/>
              <a:gd name="connsiteY4699" fmla="*/ 387886 h 1328385"/>
              <a:gd name="connsiteX4700" fmla="*/ 7012116 w 12183871"/>
              <a:gd name="connsiteY4700" fmla="*/ 412270 h 1328385"/>
              <a:gd name="connsiteX4701" fmla="*/ 7018167 w 12183871"/>
              <a:gd name="connsiteY4701" fmla="*/ 412270 h 1328385"/>
              <a:gd name="connsiteX4702" fmla="*/ 7040474 w 12183871"/>
              <a:gd name="connsiteY4702" fmla="*/ 528049 h 1328385"/>
              <a:gd name="connsiteX4703" fmla="*/ 7052666 w 12183871"/>
              <a:gd name="connsiteY4703" fmla="*/ 528049 h 1328385"/>
              <a:gd name="connsiteX4704" fmla="*/ 7052666 w 12183871"/>
              <a:gd name="connsiteY4704" fmla="*/ 568689 h 1328385"/>
              <a:gd name="connsiteX4705" fmla="*/ 7058716 w 12183871"/>
              <a:gd name="connsiteY4705" fmla="*/ 568689 h 1328385"/>
              <a:gd name="connsiteX4706" fmla="*/ 7062781 w 12183871"/>
              <a:gd name="connsiteY4706" fmla="*/ 593073 h 1328385"/>
              <a:gd name="connsiteX4707" fmla="*/ 7062781 w 12183871"/>
              <a:gd name="connsiteY4707" fmla="*/ 619444 h 1328385"/>
              <a:gd name="connsiteX4708" fmla="*/ 7074973 w 12183871"/>
              <a:gd name="connsiteY4708" fmla="*/ 637687 h 1328385"/>
              <a:gd name="connsiteX4709" fmla="*/ 7076959 w 12183871"/>
              <a:gd name="connsiteY4709" fmla="*/ 592983 h 1328385"/>
              <a:gd name="connsiteX4710" fmla="*/ 7093215 w 12183871"/>
              <a:gd name="connsiteY4710" fmla="*/ 550356 h 1328385"/>
              <a:gd name="connsiteX4711" fmla="*/ 7099267 w 12183871"/>
              <a:gd name="connsiteY4711" fmla="*/ 550356 h 1328385"/>
              <a:gd name="connsiteX4712" fmla="*/ 7099267 w 12183871"/>
              <a:gd name="connsiteY4712" fmla="*/ 534100 h 1328385"/>
              <a:gd name="connsiteX4713" fmla="*/ 7107394 w 12183871"/>
              <a:gd name="connsiteY4713" fmla="*/ 534100 h 1328385"/>
              <a:gd name="connsiteX4714" fmla="*/ 7115523 w 12183871"/>
              <a:gd name="connsiteY4714" fmla="*/ 371630 h 1328385"/>
              <a:gd name="connsiteX4715" fmla="*/ 7139907 w 12183871"/>
              <a:gd name="connsiteY4715" fmla="*/ 371630 h 1328385"/>
              <a:gd name="connsiteX4716" fmla="*/ 7139907 w 12183871"/>
              <a:gd name="connsiteY4716" fmla="*/ 398001 h 1328385"/>
              <a:gd name="connsiteX4717" fmla="*/ 7143970 w 12183871"/>
              <a:gd name="connsiteY4717" fmla="*/ 420308 h 1328385"/>
              <a:gd name="connsiteX4718" fmla="*/ 7156163 w 12183871"/>
              <a:gd name="connsiteY4718" fmla="*/ 434487 h 1328385"/>
              <a:gd name="connsiteX4719" fmla="*/ 7152098 w 12183871"/>
              <a:gd name="connsiteY4719" fmla="*/ 379668 h 1328385"/>
              <a:gd name="connsiteX4720" fmla="*/ 7137829 w 12183871"/>
              <a:gd name="connsiteY4720" fmla="*/ 324849 h 1328385"/>
              <a:gd name="connsiteX4721" fmla="*/ 7125637 w 12183871"/>
              <a:gd name="connsiteY4721" fmla="*/ 272017 h 1328385"/>
              <a:gd name="connsiteX4722" fmla="*/ 7115523 w 12183871"/>
              <a:gd name="connsiteY4722" fmla="*/ 217198 h 1328385"/>
              <a:gd name="connsiteX4723" fmla="*/ 7139907 w 12183871"/>
              <a:gd name="connsiteY4723" fmla="*/ 225326 h 1328385"/>
              <a:gd name="connsiteX4724" fmla="*/ 7148034 w 12183871"/>
              <a:gd name="connsiteY4724" fmla="*/ 284209 h 1328385"/>
              <a:gd name="connsiteX4725" fmla="*/ 7162304 w 12183871"/>
              <a:gd name="connsiteY4725" fmla="*/ 330900 h 1328385"/>
              <a:gd name="connsiteX4726" fmla="*/ 7162304 w 12183871"/>
              <a:gd name="connsiteY4726" fmla="*/ 379668 h 1328385"/>
              <a:gd name="connsiteX4727" fmla="*/ 7174495 w 12183871"/>
              <a:gd name="connsiteY4727" fmla="*/ 379668 h 1328385"/>
              <a:gd name="connsiteX4728" fmla="*/ 7174495 w 12183871"/>
              <a:gd name="connsiteY4728" fmla="*/ 428436 h 1328385"/>
              <a:gd name="connsiteX4729" fmla="*/ 7180547 w 12183871"/>
              <a:gd name="connsiteY4729" fmla="*/ 428436 h 1328385"/>
              <a:gd name="connsiteX4730" fmla="*/ 7184610 w 12183871"/>
              <a:gd name="connsiteY4730" fmla="*/ 452820 h 1328385"/>
              <a:gd name="connsiteX4731" fmla="*/ 7184610 w 12183871"/>
              <a:gd name="connsiteY4731" fmla="*/ 475127 h 1328385"/>
              <a:gd name="connsiteX4732" fmla="*/ 7188674 w 12183871"/>
              <a:gd name="connsiteY4732" fmla="*/ 501497 h 1328385"/>
              <a:gd name="connsiteX4733" fmla="*/ 7196803 w 12183871"/>
              <a:gd name="connsiteY4733" fmla="*/ 515676 h 1328385"/>
              <a:gd name="connsiteX4734" fmla="*/ 7198879 w 12183871"/>
              <a:gd name="connsiteY4734" fmla="*/ 483164 h 1328385"/>
              <a:gd name="connsiteX4735" fmla="*/ 7202944 w 12183871"/>
              <a:gd name="connsiteY4735" fmla="*/ 448666 h 1328385"/>
              <a:gd name="connsiteX4736" fmla="*/ 7215135 w 12183871"/>
              <a:gd name="connsiteY4736" fmla="*/ 420217 h 1328385"/>
              <a:gd name="connsiteX4737" fmla="*/ 7215135 w 12183871"/>
              <a:gd name="connsiteY4737" fmla="*/ 365399 h 1328385"/>
              <a:gd name="connsiteX4738" fmla="*/ 7221187 w 12183871"/>
              <a:gd name="connsiteY4738" fmla="*/ 365399 h 1328385"/>
              <a:gd name="connsiteX4739" fmla="*/ 7221187 w 12183871"/>
              <a:gd name="connsiteY4739" fmla="*/ 306516 h 1328385"/>
              <a:gd name="connsiteX4740" fmla="*/ 7229314 w 12183871"/>
              <a:gd name="connsiteY4740" fmla="*/ 306516 h 1328385"/>
              <a:gd name="connsiteX4741" fmla="*/ 7229314 w 12183871"/>
              <a:gd name="connsiteY4741" fmla="*/ 257748 h 1328385"/>
              <a:gd name="connsiteX4742" fmla="*/ 7237443 w 12183871"/>
              <a:gd name="connsiteY4742" fmla="*/ 257748 h 1328385"/>
              <a:gd name="connsiteX4743" fmla="*/ 7237443 w 12183871"/>
              <a:gd name="connsiteY4743" fmla="*/ 217108 h 1328385"/>
              <a:gd name="connsiteX4744" fmla="*/ 7243493 w 12183871"/>
              <a:gd name="connsiteY4744" fmla="*/ 217108 h 1328385"/>
              <a:gd name="connsiteX4745" fmla="*/ 7247557 w 12183871"/>
              <a:gd name="connsiteY4745" fmla="*/ 190737 h 1328385"/>
              <a:gd name="connsiteX4746" fmla="*/ 7251621 w 12183871"/>
              <a:gd name="connsiteY4746" fmla="*/ 172494 h 1328385"/>
              <a:gd name="connsiteX4747" fmla="*/ 7261827 w 12183871"/>
              <a:gd name="connsiteY4747" fmla="*/ 154251 h 1328385"/>
              <a:gd name="connsiteX4748" fmla="*/ 7265890 w 12183871"/>
              <a:gd name="connsiteY4748" fmla="*/ 150187 h 1328385"/>
              <a:gd name="connsiteX4749" fmla="*/ 7265890 w 12183871"/>
              <a:gd name="connsiteY4749" fmla="*/ 146123 h 1328385"/>
              <a:gd name="connsiteX4750" fmla="*/ 7265890 w 12183871"/>
              <a:gd name="connsiteY4750" fmla="*/ 146123 h 1328385"/>
              <a:gd name="connsiteX4751" fmla="*/ 7269954 w 12183871"/>
              <a:gd name="connsiteY4751" fmla="*/ 146123 h 1328385"/>
              <a:gd name="connsiteX4752" fmla="*/ 7274018 w 12183871"/>
              <a:gd name="connsiteY4752" fmla="*/ 146123 h 1328385"/>
              <a:gd name="connsiteX4753" fmla="*/ 7278083 w 12183871"/>
              <a:gd name="connsiteY4753" fmla="*/ 144137 h 1328385"/>
              <a:gd name="connsiteX4754" fmla="*/ 7265890 w 12183871"/>
              <a:gd name="connsiteY4754" fmla="*/ 209160 h 1328385"/>
              <a:gd name="connsiteX4755" fmla="*/ 7251982 w 12183871"/>
              <a:gd name="connsiteY4755" fmla="*/ 284390 h 1328385"/>
              <a:gd name="connsiteX4756" fmla="*/ 7237804 w 12183871"/>
              <a:gd name="connsiteY4756" fmla="*/ 347336 h 1328385"/>
              <a:gd name="connsiteX4757" fmla="*/ 7237804 w 12183871"/>
              <a:gd name="connsiteY4757" fmla="*/ 398091 h 1328385"/>
              <a:gd name="connsiteX4758" fmla="*/ 7229676 w 12183871"/>
              <a:gd name="connsiteY4758" fmla="*/ 398091 h 1328385"/>
              <a:gd name="connsiteX4759" fmla="*/ 7229676 w 12183871"/>
              <a:gd name="connsiteY4759" fmla="*/ 515947 h 1328385"/>
              <a:gd name="connsiteX4760" fmla="*/ 7221548 w 12183871"/>
              <a:gd name="connsiteY4760" fmla="*/ 515947 h 1328385"/>
              <a:gd name="connsiteX4761" fmla="*/ 7221548 w 12183871"/>
              <a:gd name="connsiteY4761" fmla="*/ 550446 h 1328385"/>
              <a:gd name="connsiteX4762" fmla="*/ 7229676 w 12183871"/>
              <a:gd name="connsiteY4762" fmla="*/ 550446 h 1328385"/>
              <a:gd name="connsiteX4763" fmla="*/ 7233739 w 12183871"/>
              <a:gd name="connsiteY4763" fmla="*/ 578894 h 1328385"/>
              <a:gd name="connsiteX4764" fmla="*/ 7229676 w 12183871"/>
              <a:gd name="connsiteY4764" fmla="*/ 611406 h 1328385"/>
              <a:gd name="connsiteX4765" fmla="*/ 7225612 w 12183871"/>
              <a:gd name="connsiteY4765" fmla="*/ 645905 h 1328385"/>
              <a:gd name="connsiteX4766" fmla="*/ 7225612 w 12183871"/>
              <a:gd name="connsiteY4766" fmla="*/ 678417 h 1328385"/>
              <a:gd name="connsiteX4767" fmla="*/ 7229676 w 12183871"/>
              <a:gd name="connsiteY4767" fmla="*/ 708852 h 1328385"/>
              <a:gd name="connsiteX4768" fmla="*/ 7237804 w 12183871"/>
              <a:gd name="connsiteY4768" fmla="*/ 731159 h 1328385"/>
              <a:gd name="connsiteX4769" fmla="*/ 7237804 w 12183871"/>
              <a:gd name="connsiteY4769" fmla="*/ 649879 h 1328385"/>
              <a:gd name="connsiteX4770" fmla="*/ 7256047 w 12183871"/>
              <a:gd name="connsiteY4770" fmla="*/ 637687 h 1328385"/>
              <a:gd name="connsiteX4771" fmla="*/ 7278444 w 12183871"/>
              <a:gd name="connsiteY4771" fmla="*/ 534100 h 1328385"/>
              <a:gd name="connsiteX4772" fmla="*/ 7296687 w 12183871"/>
              <a:gd name="connsiteY4772" fmla="*/ 534100 h 1328385"/>
              <a:gd name="connsiteX4773" fmla="*/ 7292622 w 12183871"/>
              <a:gd name="connsiteY4773" fmla="*/ 550356 h 1328385"/>
              <a:gd name="connsiteX4774" fmla="*/ 7288558 w 12183871"/>
              <a:gd name="connsiteY4774" fmla="*/ 574740 h 1328385"/>
              <a:gd name="connsiteX4775" fmla="*/ 7280431 w 12183871"/>
              <a:gd name="connsiteY4775" fmla="*/ 601111 h 1328385"/>
              <a:gd name="connsiteX4776" fmla="*/ 7274289 w 12183871"/>
              <a:gd name="connsiteY4776" fmla="*/ 623417 h 1328385"/>
              <a:gd name="connsiteX4777" fmla="*/ 7270225 w 12183871"/>
              <a:gd name="connsiteY4777" fmla="*/ 631545 h 1328385"/>
              <a:gd name="connsiteX4778" fmla="*/ 7270225 w 12183871"/>
              <a:gd name="connsiteY4778" fmla="*/ 637596 h 1328385"/>
              <a:gd name="connsiteX4779" fmla="*/ 7284494 w 12183871"/>
              <a:gd name="connsiteY4779" fmla="*/ 637596 h 1328385"/>
              <a:gd name="connsiteX4780" fmla="*/ 7288558 w 12183871"/>
              <a:gd name="connsiteY4780" fmla="*/ 690428 h 1328385"/>
              <a:gd name="connsiteX4781" fmla="*/ 7288558 w 12183871"/>
              <a:gd name="connsiteY4781" fmla="*/ 745247 h 1328385"/>
              <a:gd name="connsiteX4782" fmla="*/ 7288558 w 12183871"/>
              <a:gd name="connsiteY4782" fmla="*/ 800066 h 1328385"/>
              <a:gd name="connsiteX4783" fmla="*/ 7278444 w 12183871"/>
              <a:gd name="connsiteY4783" fmla="*/ 844770 h 1328385"/>
              <a:gd name="connsiteX4784" fmla="*/ 7284494 w 12183871"/>
              <a:gd name="connsiteY4784" fmla="*/ 844770 h 1328385"/>
              <a:gd name="connsiteX4785" fmla="*/ 7284494 w 12183871"/>
              <a:gd name="connsiteY4785" fmla="*/ 834655 h 1328385"/>
              <a:gd name="connsiteX4786" fmla="*/ 7296687 w 12183871"/>
              <a:gd name="connsiteY4786" fmla="*/ 834655 h 1328385"/>
              <a:gd name="connsiteX4787" fmla="*/ 7310865 w 12183871"/>
              <a:gd name="connsiteY4787" fmla="*/ 712735 h 1328385"/>
              <a:gd name="connsiteX4788" fmla="*/ 7318993 w 12183871"/>
              <a:gd name="connsiteY4788" fmla="*/ 712735 h 1328385"/>
              <a:gd name="connsiteX4789" fmla="*/ 7318993 w 12183871"/>
              <a:gd name="connsiteY4789" fmla="*/ 663967 h 1328385"/>
              <a:gd name="connsiteX4790" fmla="*/ 7325044 w 12183871"/>
              <a:gd name="connsiteY4790" fmla="*/ 663967 h 1328385"/>
              <a:gd name="connsiteX4791" fmla="*/ 7325044 w 12183871"/>
              <a:gd name="connsiteY4791" fmla="*/ 637596 h 1328385"/>
              <a:gd name="connsiteX4792" fmla="*/ 7337236 w 12183871"/>
              <a:gd name="connsiteY4792" fmla="*/ 637596 h 1328385"/>
              <a:gd name="connsiteX4793" fmla="*/ 7337236 w 12183871"/>
              <a:gd name="connsiteY4793" fmla="*/ 501678 h 1328385"/>
              <a:gd name="connsiteX4794" fmla="*/ 7343287 w 12183871"/>
              <a:gd name="connsiteY4794" fmla="*/ 501678 h 1328385"/>
              <a:gd name="connsiteX4795" fmla="*/ 7337236 w 12183871"/>
              <a:gd name="connsiteY4795" fmla="*/ 487499 h 1328385"/>
              <a:gd name="connsiteX4796" fmla="*/ 7337236 w 12183871"/>
              <a:gd name="connsiteY4796" fmla="*/ 331080 h 1328385"/>
              <a:gd name="connsiteX4797" fmla="*/ 7325044 w 12183871"/>
              <a:gd name="connsiteY4797" fmla="*/ 331080 h 1328385"/>
              <a:gd name="connsiteX4798" fmla="*/ 7325044 w 12183871"/>
              <a:gd name="connsiteY4798" fmla="*/ 298568 h 1328385"/>
              <a:gd name="connsiteX4799" fmla="*/ 7351415 w 12183871"/>
              <a:gd name="connsiteY4799" fmla="*/ 298568 h 1328385"/>
              <a:gd name="connsiteX4800" fmla="*/ 7355479 w 12183871"/>
              <a:gd name="connsiteY4800" fmla="*/ 343272 h 1328385"/>
              <a:gd name="connsiteX4801" fmla="*/ 7365594 w 12183871"/>
              <a:gd name="connsiteY4801" fmla="*/ 379848 h 1328385"/>
              <a:gd name="connsiteX4802" fmla="*/ 7377786 w 12183871"/>
              <a:gd name="connsiteY4802" fmla="*/ 412360 h 1328385"/>
              <a:gd name="connsiteX4803" fmla="*/ 7381850 w 12183871"/>
              <a:gd name="connsiteY4803" fmla="*/ 442795 h 1328385"/>
              <a:gd name="connsiteX4804" fmla="*/ 7381850 w 12183871"/>
              <a:gd name="connsiteY4804" fmla="*/ 471243 h 1328385"/>
              <a:gd name="connsiteX4805" fmla="*/ 7392055 w 12183871"/>
              <a:gd name="connsiteY4805" fmla="*/ 493550 h 1328385"/>
              <a:gd name="connsiteX4806" fmla="*/ 7383927 w 12183871"/>
              <a:gd name="connsiteY4806" fmla="*/ 331080 h 1328385"/>
              <a:gd name="connsiteX4807" fmla="*/ 7400183 w 12183871"/>
              <a:gd name="connsiteY4807" fmla="*/ 331080 h 1328385"/>
              <a:gd name="connsiteX4808" fmla="*/ 7400183 w 12183871"/>
              <a:gd name="connsiteY4808" fmla="*/ 266056 h 1328385"/>
              <a:gd name="connsiteX4809" fmla="*/ 7406234 w 12183871"/>
              <a:gd name="connsiteY4809" fmla="*/ 266056 h 1328385"/>
              <a:gd name="connsiteX4810" fmla="*/ 7406234 w 12183871"/>
              <a:gd name="connsiteY4810" fmla="*/ 203110 h 1328385"/>
              <a:gd name="connsiteX4811" fmla="*/ 7410298 w 12183871"/>
              <a:gd name="connsiteY4811" fmla="*/ 140163 h 1328385"/>
              <a:gd name="connsiteX4812" fmla="*/ 7424476 w 12183871"/>
              <a:gd name="connsiteY4812" fmla="*/ 87331 h 1328385"/>
              <a:gd name="connsiteX4813" fmla="*/ 7432605 w 12183871"/>
              <a:gd name="connsiteY4813" fmla="*/ 87331 h 1328385"/>
              <a:gd name="connsiteX4814" fmla="*/ 7432605 w 12183871"/>
              <a:gd name="connsiteY4814" fmla="*/ 217288 h 1328385"/>
              <a:gd name="connsiteX4815" fmla="*/ 7424476 w 12183871"/>
              <a:gd name="connsiteY4815" fmla="*/ 239595 h 1328385"/>
              <a:gd name="connsiteX4816" fmla="*/ 7422490 w 12183871"/>
              <a:gd name="connsiteY4816" fmla="*/ 268043 h 1328385"/>
              <a:gd name="connsiteX4817" fmla="*/ 7424476 w 12183871"/>
              <a:gd name="connsiteY4817" fmla="*/ 302542 h 1328385"/>
              <a:gd name="connsiteX4818" fmla="*/ 7424476 w 12183871"/>
              <a:gd name="connsiteY4818" fmla="*/ 335054 h 1328385"/>
              <a:gd name="connsiteX4819" fmla="*/ 7424476 w 12183871"/>
              <a:gd name="connsiteY4819" fmla="*/ 365489 h 1328385"/>
              <a:gd name="connsiteX4820" fmla="*/ 7418426 w 12183871"/>
              <a:gd name="connsiteY4820" fmla="*/ 406129 h 1328385"/>
              <a:gd name="connsiteX4821" fmla="*/ 7424476 w 12183871"/>
              <a:gd name="connsiteY4821" fmla="*/ 452820 h 1328385"/>
              <a:gd name="connsiteX4822" fmla="*/ 7432605 w 12183871"/>
              <a:gd name="connsiteY4822" fmla="*/ 452820 h 1328385"/>
              <a:gd name="connsiteX4823" fmla="*/ 7432605 w 12183871"/>
              <a:gd name="connsiteY4823" fmla="*/ 487319 h 1328385"/>
              <a:gd name="connsiteX4824" fmla="*/ 7440733 w 12183871"/>
              <a:gd name="connsiteY4824" fmla="*/ 487319 h 1328385"/>
              <a:gd name="connsiteX4825" fmla="*/ 7458975 w 12183871"/>
              <a:gd name="connsiteY4825" fmla="*/ 637596 h 1328385"/>
              <a:gd name="connsiteX4826" fmla="*/ 7499615 w 12183871"/>
              <a:gd name="connsiteY4826" fmla="*/ 637596 h 1328385"/>
              <a:gd name="connsiteX4827" fmla="*/ 7491488 w 12183871"/>
              <a:gd name="connsiteY4827" fmla="*/ 523804 h 1328385"/>
              <a:gd name="connsiteX4828" fmla="*/ 7481373 w 12183871"/>
              <a:gd name="connsiteY4828" fmla="*/ 416154 h 1328385"/>
              <a:gd name="connsiteX4829" fmla="*/ 7463130 w 12183871"/>
              <a:gd name="connsiteY4829" fmla="*/ 316631 h 1328385"/>
              <a:gd name="connsiteX4830" fmla="*/ 7440823 w 12183871"/>
              <a:gd name="connsiteY4830" fmla="*/ 217108 h 1328385"/>
              <a:gd name="connsiteX4831" fmla="*/ 7465207 w 12183871"/>
              <a:gd name="connsiteY4831" fmla="*/ 225236 h 1328385"/>
              <a:gd name="connsiteX4832" fmla="*/ 7473335 w 12183871"/>
              <a:gd name="connsiteY4832" fmla="*/ 280055 h 1328385"/>
              <a:gd name="connsiteX4833" fmla="*/ 7487514 w 12183871"/>
              <a:gd name="connsiteY4833" fmla="*/ 330810 h 1328385"/>
              <a:gd name="connsiteX4834" fmla="*/ 7487514 w 12183871"/>
              <a:gd name="connsiteY4834" fmla="*/ 379578 h 1328385"/>
              <a:gd name="connsiteX4835" fmla="*/ 7499706 w 12183871"/>
              <a:gd name="connsiteY4835" fmla="*/ 379578 h 1328385"/>
              <a:gd name="connsiteX4836" fmla="*/ 7499706 w 12183871"/>
              <a:gd name="connsiteY4836" fmla="*/ 428346 h 1328385"/>
              <a:gd name="connsiteX4837" fmla="*/ 7505756 w 12183871"/>
              <a:gd name="connsiteY4837" fmla="*/ 428346 h 1328385"/>
              <a:gd name="connsiteX4838" fmla="*/ 7505756 w 12183871"/>
              <a:gd name="connsiteY4838" fmla="*/ 468986 h 1328385"/>
              <a:gd name="connsiteX4839" fmla="*/ 7513885 w 12183871"/>
              <a:gd name="connsiteY4839" fmla="*/ 468986 h 1328385"/>
              <a:gd name="connsiteX4840" fmla="*/ 7517949 w 12183871"/>
              <a:gd name="connsiteY4840" fmla="*/ 493370 h 1328385"/>
              <a:gd name="connsiteX4841" fmla="*/ 7517949 w 12183871"/>
              <a:gd name="connsiteY4841" fmla="*/ 523804 h 1328385"/>
              <a:gd name="connsiteX4842" fmla="*/ 7522013 w 12183871"/>
              <a:gd name="connsiteY4842" fmla="*/ 546111 h 1328385"/>
              <a:gd name="connsiteX4843" fmla="*/ 7528064 w 12183871"/>
              <a:gd name="connsiteY4843" fmla="*/ 568418 h 1328385"/>
              <a:gd name="connsiteX4844" fmla="*/ 7568974 w 12183871"/>
              <a:gd name="connsiteY4844" fmla="*/ 0 h 1328385"/>
              <a:gd name="connsiteX4845" fmla="*/ 7568974 w 12183871"/>
              <a:gd name="connsiteY4845" fmla="*/ 0 h 1328385"/>
              <a:gd name="connsiteX4846" fmla="*/ 7568974 w 12183871"/>
              <a:gd name="connsiteY4846" fmla="*/ 0 h 132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</a:cxnLst>
            <a:rect l="l" t="t" r="r" b="b"/>
            <a:pathLst>
              <a:path w="12183871" h="1328385">
                <a:moveTo>
                  <a:pt x="9763444" y="899860"/>
                </a:moveTo>
                <a:lnTo>
                  <a:pt x="9763444" y="940500"/>
                </a:lnTo>
                <a:lnTo>
                  <a:pt x="9775635" y="940500"/>
                </a:lnTo>
                <a:lnTo>
                  <a:pt x="9775635" y="899860"/>
                </a:lnTo>
                <a:lnTo>
                  <a:pt x="9763444" y="899860"/>
                </a:lnTo>
                <a:lnTo>
                  <a:pt x="9763444" y="899860"/>
                </a:lnTo>
                <a:lnTo>
                  <a:pt x="9763444" y="899860"/>
                </a:lnTo>
                <a:close/>
                <a:moveTo>
                  <a:pt x="2204675" y="899860"/>
                </a:moveTo>
                <a:lnTo>
                  <a:pt x="2204675" y="940500"/>
                </a:lnTo>
                <a:lnTo>
                  <a:pt x="2216867" y="940500"/>
                </a:lnTo>
                <a:lnTo>
                  <a:pt x="2216867" y="899860"/>
                </a:lnTo>
                <a:lnTo>
                  <a:pt x="2204675" y="899860"/>
                </a:lnTo>
                <a:lnTo>
                  <a:pt x="2204675" y="899860"/>
                </a:lnTo>
                <a:lnTo>
                  <a:pt x="2204675" y="899860"/>
                </a:lnTo>
                <a:close/>
                <a:moveTo>
                  <a:pt x="77216" y="893719"/>
                </a:moveTo>
                <a:lnTo>
                  <a:pt x="77216" y="940409"/>
                </a:lnTo>
                <a:lnTo>
                  <a:pt x="85344" y="940409"/>
                </a:lnTo>
                <a:lnTo>
                  <a:pt x="85344" y="893719"/>
                </a:lnTo>
                <a:lnTo>
                  <a:pt x="77216" y="893719"/>
                </a:lnTo>
                <a:lnTo>
                  <a:pt x="77216" y="893719"/>
                </a:lnTo>
                <a:lnTo>
                  <a:pt x="77216" y="893719"/>
                </a:lnTo>
                <a:close/>
                <a:moveTo>
                  <a:pt x="11732407" y="881527"/>
                </a:moveTo>
                <a:lnTo>
                  <a:pt x="11732407" y="934359"/>
                </a:lnTo>
                <a:lnTo>
                  <a:pt x="11740535" y="934359"/>
                </a:lnTo>
                <a:lnTo>
                  <a:pt x="11740535" y="881527"/>
                </a:lnTo>
                <a:lnTo>
                  <a:pt x="11732407" y="881527"/>
                </a:lnTo>
                <a:lnTo>
                  <a:pt x="11732407" y="881527"/>
                </a:lnTo>
                <a:lnTo>
                  <a:pt x="11732407" y="881527"/>
                </a:lnTo>
                <a:close/>
                <a:moveTo>
                  <a:pt x="4173638" y="881527"/>
                </a:moveTo>
                <a:lnTo>
                  <a:pt x="4173638" y="934359"/>
                </a:lnTo>
                <a:lnTo>
                  <a:pt x="4181766" y="934359"/>
                </a:lnTo>
                <a:lnTo>
                  <a:pt x="4181766" y="881527"/>
                </a:lnTo>
                <a:lnTo>
                  <a:pt x="4173638" y="881527"/>
                </a:lnTo>
                <a:lnTo>
                  <a:pt x="4173638" y="881527"/>
                </a:lnTo>
                <a:lnTo>
                  <a:pt x="4173638" y="881527"/>
                </a:lnTo>
                <a:close/>
                <a:moveTo>
                  <a:pt x="10895223" y="875476"/>
                </a:moveTo>
                <a:lnTo>
                  <a:pt x="10891158" y="899860"/>
                </a:lnTo>
                <a:lnTo>
                  <a:pt x="10891158" y="918103"/>
                </a:lnTo>
                <a:lnTo>
                  <a:pt x="10895223" y="940409"/>
                </a:lnTo>
                <a:lnTo>
                  <a:pt x="10901273" y="940409"/>
                </a:lnTo>
                <a:lnTo>
                  <a:pt x="10901273" y="875385"/>
                </a:lnTo>
                <a:lnTo>
                  <a:pt x="10895223" y="875385"/>
                </a:lnTo>
                <a:lnTo>
                  <a:pt x="10895223" y="875476"/>
                </a:lnTo>
                <a:lnTo>
                  <a:pt x="10895223" y="875476"/>
                </a:lnTo>
                <a:close/>
                <a:moveTo>
                  <a:pt x="3336454" y="875476"/>
                </a:moveTo>
                <a:lnTo>
                  <a:pt x="3332390" y="899860"/>
                </a:lnTo>
                <a:lnTo>
                  <a:pt x="3332390" y="918103"/>
                </a:lnTo>
                <a:lnTo>
                  <a:pt x="3336454" y="940409"/>
                </a:lnTo>
                <a:lnTo>
                  <a:pt x="3342505" y="940409"/>
                </a:lnTo>
                <a:lnTo>
                  <a:pt x="3342505" y="875385"/>
                </a:lnTo>
                <a:lnTo>
                  <a:pt x="3336454" y="875385"/>
                </a:lnTo>
                <a:lnTo>
                  <a:pt x="3336454" y="875476"/>
                </a:lnTo>
                <a:lnTo>
                  <a:pt x="3336454" y="875476"/>
                </a:lnTo>
                <a:close/>
                <a:moveTo>
                  <a:pt x="5183497" y="867348"/>
                </a:moveTo>
                <a:lnTo>
                  <a:pt x="5183497" y="899860"/>
                </a:lnTo>
                <a:lnTo>
                  <a:pt x="5189548" y="899860"/>
                </a:lnTo>
                <a:lnTo>
                  <a:pt x="5189548" y="867348"/>
                </a:lnTo>
                <a:lnTo>
                  <a:pt x="5183497" y="867348"/>
                </a:lnTo>
                <a:lnTo>
                  <a:pt x="5183497" y="867348"/>
                </a:lnTo>
                <a:lnTo>
                  <a:pt x="5183497" y="867348"/>
                </a:lnTo>
                <a:close/>
                <a:moveTo>
                  <a:pt x="8684497" y="859220"/>
                </a:moveTo>
                <a:lnTo>
                  <a:pt x="8684497" y="899860"/>
                </a:lnTo>
                <a:lnTo>
                  <a:pt x="8692625" y="899860"/>
                </a:lnTo>
                <a:lnTo>
                  <a:pt x="8692625" y="859220"/>
                </a:lnTo>
                <a:lnTo>
                  <a:pt x="8684497" y="859220"/>
                </a:lnTo>
                <a:lnTo>
                  <a:pt x="8684497" y="859220"/>
                </a:lnTo>
                <a:lnTo>
                  <a:pt x="8684497" y="859220"/>
                </a:lnTo>
                <a:close/>
                <a:moveTo>
                  <a:pt x="1125728" y="859220"/>
                </a:moveTo>
                <a:lnTo>
                  <a:pt x="1125728" y="899860"/>
                </a:lnTo>
                <a:lnTo>
                  <a:pt x="1133856" y="899860"/>
                </a:lnTo>
                <a:lnTo>
                  <a:pt x="1133856" y="859220"/>
                </a:lnTo>
                <a:lnTo>
                  <a:pt x="1125728" y="859220"/>
                </a:lnTo>
                <a:lnTo>
                  <a:pt x="1125728" y="859220"/>
                </a:lnTo>
                <a:lnTo>
                  <a:pt x="1125728" y="859220"/>
                </a:lnTo>
                <a:close/>
                <a:moveTo>
                  <a:pt x="10901364" y="845041"/>
                </a:moveTo>
                <a:lnTo>
                  <a:pt x="10901364" y="867348"/>
                </a:lnTo>
                <a:lnTo>
                  <a:pt x="10913555" y="867348"/>
                </a:lnTo>
                <a:lnTo>
                  <a:pt x="10913555" y="845041"/>
                </a:lnTo>
                <a:lnTo>
                  <a:pt x="10901364" y="845041"/>
                </a:lnTo>
                <a:lnTo>
                  <a:pt x="10901364" y="845041"/>
                </a:lnTo>
                <a:lnTo>
                  <a:pt x="10901364" y="845041"/>
                </a:lnTo>
                <a:close/>
                <a:moveTo>
                  <a:pt x="3342505" y="845041"/>
                </a:moveTo>
                <a:lnTo>
                  <a:pt x="3342505" y="867348"/>
                </a:lnTo>
                <a:lnTo>
                  <a:pt x="3354697" y="867348"/>
                </a:lnTo>
                <a:lnTo>
                  <a:pt x="3354697" y="845041"/>
                </a:lnTo>
                <a:lnTo>
                  <a:pt x="3342505" y="845041"/>
                </a:lnTo>
                <a:lnTo>
                  <a:pt x="3342505" y="845041"/>
                </a:lnTo>
                <a:lnTo>
                  <a:pt x="3342505" y="845041"/>
                </a:lnTo>
                <a:close/>
                <a:moveTo>
                  <a:pt x="9099025" y="826708"/>
                </a:moveTo>
                <a:lnTo>
                  <a:pt x="9099025" y="853079"/>
                </a:lnTo>
                <a:lnTo>
                  <a:pt x="9107153" y="853079"/>
                </a:lnTo>
                <a:lnTo>
                  <a:pt x="9107153" y="826708"/>
                </a:lnTo>
                <a:lnTo>
                  <a:pt x="9099025" y="826708"/>
                </a:lnTo>
                <a:lnTo>
                  <a:pt x="9099025" y="826708"/>
                </a:lnTo>
                <a:lnTo>
                  <a:pt x="9099025" y="826708"/>
                </a:lnTo>
                <a:close/>
                <a:moveTo>
                  <a:pt x="1540166" y="826708"/>
                </a:moveTo>
                <a:lnTo>
                  <a:pt x="1540166" y="853079"/>
                </a:lnTo>
                <a:lnTo>
                  <a:pt x="1548294" y="853079"/>
                </a:lnTo>
                <a:lnTo>
                  <a:pt x="1548294" y="826708"/>
                </a:lnTo>
                <a:lnTo>
                  <a:pt x="1540166" y="826708"/>
                </a:lnTo>
                <a:lnTo>
                  <a:pt x="1540166" y="826708"/>
                </a:lnTo>
                <a:lnTo>
                  <a:pt x="1540166" y="826708"/>
                </a:lnTo>
                <a:close/>
                <a:moveTo>
                  <a:pt x="10901364" y="771889"/>
                </a:moveTo>
                <a:lnTo>
                  <a:pt x="10901364" y="826708"/>
                </a:lnTo>
                <a:lnTo>
                  <a:pt x="10913555" y="826708"/>
                </a:lnTo>
                <a:lnTo>
                  <a:pt x="10913555" y="771889"/>
                </a:lnTo>
                <a:lnTo>
                  <a:pt x="10901364" y="771889"/>
                </a:lnTo>
                <a:lnTo>
                  <a:pt x="10901364" y="771889"/>
                </a:lnTo>
                <a:lnTo>
                  <a:pt x="10901364" y="771889"/>
                </a:lnTo>
                <a:close/>
                <a:moveTo>
                  <a:pt x="3342505" y="771889"/>
                </a:moveTo>
                <a:lnTo>
                  <a:pt x="3342505" y="826708"/>
                </a:lnTo>
                <a:lnTo>
                  <a:pt x="3354697" y="826708"/>
                </a:lnTo>
                <a:lnTo>
                  <a:pt x="3354697" y="771889"/>
                </a:lnTo>
                <a:lnTo>
                  <a:pt x="3342505" y="771889"/>
                </a:lnTo>
                <a:lnTo>
                  <a:pt x="3342505" y="771889"/>
                </a:lnTo>
                <a:lnTo>
                  <a:pt x="3342505" y="771889"/>
                </a:lnTo>
                <a:close/>
                <a:moveTo>
                  <a:pt x="11185753" y="753556"/>
                </a:moveTo>
                <a:lnTo>
                  <a:pt x="11185753" y="782004"/>
                </a:lnTo>
                <a:lnTo>
                  <a:pt x="11181690" y="812439"/>
                </a:lnTo>
                <a:lnTo>
                  <a:pt x="11185753" y="836823"/>
                </a:lnTo>
                <a:lnTo>
                  <a:pt x="11197946" y="859129"/>
                </a:lnTo>
                <a:lnTo>
                  <a:pt x="11197946" y="834745"/>
                </a:lnTo>
                <a:lnTo>
                  <a:pt x="11197946" y="800247"/>
                </a:lnTo>
                <a:lnTo>
                  <a:pt x="11197946" y="773876"/>
                </a:lnTo>
                <a:lnTo>
                  <a:pt x="11185753" y="753556"/>
                </a:lnTo>
                <a:lnTo>
                  <a:pt x="11185753" y="753556"/>
                </a:lnTo>
                <a:lnTo>
                  <a:pt x="11185753" y="753556"/>
                </a:lnTo>
                <a:close/>
                <a:moveTo>
                  <a:pt x="3626985" y="753556"/>
                </a:moveTo>
                <a:lnTo>
                  <a:pt x="3626985" y="782004"/>
                </a:lnTo>
                <a:lnTo>
                  <a:pt x="3622921" y="812439"/>
                </a:lnTo>
                <a:lnTo>
                  <a:pt x="3626985" y="836823"/>
                </a:lnTo>
                <a:lnTo>
                  <a:pt x="3639177" y="859129"/>
                </a:lnTo>
                <a:lnTo>
                  <a:pt x="3639177" y="834745"/>
                </a:lnTo>
                <a:lnTo>
                  <a:pt x="3639177" y="800247"/>
                </a:lnTo>
                <a:lnTo>
                  <a:pt x="3639177" y="773876"/>
                </a:lnTo>
                <a:lnTo>
                  <a:pt x="3626985" y="753556"/>
                </a:lnTo>
                <a:lnTo>
                  <a:pt x="3626985" y="753556"/>
                </a:lnTo>
                <a:lnTo>
                  <a:pt x="3626985" y="753556"/>
                </a:lnTo>
                <a:close/>
                <a:moveTo>
                  <a:pt x="4777097" y="745428"/>
                </a:moveTo>
                <a:lnTo>
                  <a:pt x="4773033" y="771799"/>
                </a:lnTo>
                <a:lnTo>
                  <a:pt x="4773033" y="804311"/>
                </a:lnTo>
                <a:lnTo>
                  <a:pt x="4777097" y="830681"/>
                </a:lnTo>
                <a:lnTo>
                  <a:pt x="4783148" y="852988"/>
                </a:lnTo>
                <a:lnTo>
                  <a:pt x="4783148" y="822553"/>
                </a:lnTo>
                <a:lnTo>
                  <a:pt x="4783148" y="794105"/>
                </a:lnTo>
                <a:lnTo>
                  <a:pt x="4783148" y="763671"/>
                </a:lnTo>
                <a:lnTo>
                  <a:pt x="4777097" y="745428"/>
                </a:lnTo>
                <a:lnTo>
                  <a:pt x="4777097" y="745428"/>
                </a:lnTo>
                <a:lnTo>
                  <a:pt x="4777097" y="745428"/>
                </a:lnTo>
                <a:close/>
                <a:moveTo>
                  <a:pt x="4683625" y="737390"/>
                </a:moveTo>
                <a:lnTo>
                  <a:pt x="4683625" y="759697"/>
                </a:lnTo>
                <a:lnTo>
                  <a:pt x="4695817" y="759697"/>
                </a:lnTo>
                <a:lnTo>
                  <a:pt x="4695817" y="737390"/>
                </a:lnTo>
                <a:lnTo>
                  <a:pt x="4683625" y="737390"/>
                </a:lnTo>
                <a:lnTo>
                  <a:pt x="4683625" y="737390"/>
                </a:lnTo>
                <a:lnTo>
                  <a:pt x="4683625" y="737390"/>
                </a:lnTo>
                <a:close/>
                <a:moveTo>
                  <a:pt x="11197946" y="731249"/>
                </a:moveTo>
                <a:lnTo>
                  <a:pt x="11197946" y="745428"/>
                </a:lnTo>
                <a:lnTo>
                  <a:pt x="11203996" y="745428"/>
                </a:lnTo>
                <a:lnTo>
                  <a:pt x="11203996" y="731249"/>
                </a:lnTo>
                <a:lnTo>
                  <a:pt x="11197946" y="731249"/>
                </a:lnTo>
                <a:lnTo>
                  <a:pt x="11197946" y="731249"/>
                </a:lnTo>
                <a:lnTo>
                  <a:pt x="11197946" y="731249"/>
                </a:lnTo>
                <a:close/>
                <a:moveTo>
                  <a:pt x="10602615" y="731249"/>
                </a:moveTo>
                <a:lnTo>
                  <a:pt x="10602615" y="786068"/>
                </a:lnTo>
                <a:lnTo>
                  <a:pt x="10610743" y="786068"/>
                </a:lnTo>
                <a:lnTo>
                  <a:pt x="10610743" y="731249"/>
                </a:lnTo>
                <a:lnTo>
                  <a:pt x="10602615" y="731249"/>
                </a:lnTo>
                <a:lnTo>
                  <a:pt x="10602615" y="731249"/>
                </a:lnTo>
                <a:lnTo>
                  <a:pt x="10602615" y="731249"/>
                </a:lnTo>
                <a:close/>
                <a:moveTo>
                  <a:pt x="8887697" y="731249"/>
                </a:moveTo>
                <a:lnTo>
                  <a:pt x="8887697" y="777940"/>
                </a:lnTo>
                <a:lnTo>
                  <a:pt x="8895825" y="777940"/>
                </a:lnTo>
                <a:lnTo>
                  <a:pt x="8895825" y="731249"/>
                </a:lnTo>
                <a:lnTo>
                  <a:pt x="8887697" y="731249"/>
                </a:lnTo>
                <a:lnTo>
                  <a:pt x="8887697" y="731249"/>
                </a:lnTo>
                <a:lnTo>
                  <a:pt x="8887697" y="731249"/>
                </a:lnTo>
                <a:close/>
                <a:moveTo>
                  <a:pt x="7081294" y="731249"/>
                </a:moveTo>
                <a:lnTo>
                  <a:pt x="7081294" y="745428"/>
                </a:lnTo>
                <a:lnTo>
                  <a:pt x="7093487" y="745428"/>
                </a:lnTo>
                <a:lnTo>
                  <a:pt x="7093487" y="731249"/>
                </a:lnTo>
                <a:lnTo>
                  <a:pt x="7081294" y="731249"/>
                </a:lnTo>
                <a:lnTo>
                  <a:pt x="7081294" y="731249"/>
                </a:lnTo>
                <a:lnTo>
                  <a:pt x="7081294" y="731249"/>
                </a:lnTo>
                <a:close/>
                <a:moveTo>
                  <a:pt x="3639177" y="731249"/>
                </a:moveTo>
                <a:lnTo>
                  <a:pt x="3639177" y="745428"/>
                </a:lnTo>
                <a:lnTo>
                  <a:pt x="3645228" y="745428"/>
                </a:lnTo>
                <a:lnTo>
                  <a:pt x="3645228" y="731249"/>
                </a:lnTo>
                <a:lnTo>
                  <a:pt x="3639177" y="731249"/>
                </a:lnTo>
                <a:lnTo>
                  <a:pt x="3639177" y="731249"/>
                </a:lnTo>
                <a:lnTo>
                  <a:pt x="3639177" y="731249"/>
                </a:lnTo>
                <a:close/>
                <a:moveTo>
                  <a:pt x="3043846" y="731249"/>
                </a:moveTo>
                <a:lnTo>
                  <a:pt x="3043846" y="786068"/>
                </a:lnTo>
                <a:lnTo>
                  <a:pt x="3051974" y="786068"/>
                </a:lnTo>
                <a:lnTo>
                  <a:pt x="3051974" y="731249"/>
                </a:lnTo>
                <a:lnTo>
                  <a:pt x="3043846" y="731249"/>
                </a:lnTo>
                <a:lnTo>
                  <a:pt x="3043846" y="731249"/>
                </a:lnTo>
                <a:lnTo>
                  <a:pt x="3043846" y="731249"/>
                </a:lnTo>
                <a:close/>
                <a:moveTo>
                  <a:pt x="1328928" y="731249"/>
                </a:moveTo>
                <a:lnTo>
                  <a:pt x="1328928" y="777940"/>
                </a:lnTo>
                <a:lnTo>
                  <a:pt x="1337056" y="777940"/>
                </a:lnTo>
                <a:lnTo>
                  <a:pt x="1337056" y="731249"/>
                </a:lnTo>
                <a:lnTo>
                  <a:pt x="1328928" y="731249"/>
                </a:lnTo>
                <a:lnTo>
                  <a:pt x="1328928" y="731249"/>
                </a:lnTo>
                <a:lnTo>
                  <a:pt x="1328928" y="731249"/>
                </a:lnTo>
                <a:close/>
                <a:moveTo>
                  <a:pt x="12132666" y="723121"/>
                </a:moveTo>
                <a:lnTo>
                  <a:pt x="12132666" y="771889"/>
                </a:lnTo>
                <a:lnTo>
                  <a:pt x="12138807" y="771889"/>
                </a:lnTo>
                <a:lnTo>
                  <a:pt x="12138807" y="723121"/>
                </a:lnTo>
                <a:lnTo>
                  <a:pt x="12132666" y="723121"/>
                </a:lnTo>
                <a:lnTo>
                  <a:pt x="12132666" y="723121"/>
                </a:lnTo>
                <a:lnTo>
                  <a:pt x="12132666" y="723121"/>
                </a:lnTo>
                <a:close/>
                <a:moveTo>
                  <a:pt x="9952375" y="723121"/>
                </a:moveTo>
                <a:lnTo>
                  <a:pt x="9952375" y="777940"/>
                </a:lnTo>
                <a:lnTo>
                  <a:pt x="9960503" y="777940"/>
                </a:lnTo>
                <a:lnTo>
                  <a:pt x="9960503" y="723121"/>
                </a:lnTo>
                <a:lnTo>
                  <a:pt x="9952375" y="723121"/>
                </a:lnTo>
                <a:lnTo>
                  <a:pt x="9952375" y="723121"/>
                </a:lnTo>
                <a:lnTo>
                  <a:pt x="9952375" y="723121"/>
                </a:lnTo>
                <a:close/>
                <a:moveTo>
                  <a:pt x="9478964" y="723121"/>
                </a:moveTo>
                <a:lnTo>
                  <a:pt x="9478964" y="759697"/>
                </a:lnTo>
                <a:lnTo>
                  <a:pt x="9491155" y="759697"/>
                </a:lnTo>
                <a:lnTo>
                  <a:pt x="9491155" y="723121"/>
                </a:lnTo>
                <a:lnTo>
                  <a:pt x="9478964" y="723121"/>
                </a:lnTo>
                <a:lnTo>
                  <a:pt x="9478964" y="723121"/>
                </a:lnTo>
                <a:lnTo>
                  <a:pt x="9478964" y="723121"/>
                </a:lnTo>
                <a:close/>
                <a:moveTo>
                  <a:pt x="4573897" y="723121"/>
                </a:moveTo>
                <a:lnTo>
                  <a:pt x="4573897" y="771889"/>
                </a:lnTo>
                <a:lnTo>
                  <a:pt x="4579948" y="771889"/>
                </a:lnTo>
                <a:lnTo>
                  <a:pt x="4579948" y="723121"/>
                </a:lnTo>
                <a:lnTo>
                  <a:pt x="4573897" y="723121"/>
                </a:lnTo>
                <a:lnTo>
                  <a:pt x="4573897" y="723121"/>
                </a:lnTo>
                <a:lnTo>
                  <a:pt x="4573897" y="723121"/>
                </a:lnTo>
                <a:close/>
                <a:moveTo>
                  <a:pt x="2393606" y="723121"/>
                </a:moveTo>
                <a:lnTo>
                  <a:pt x="2393606" y="777940"/>
                </a:lnTo>
                <a:lnTo>
                  <a:pt x="2401734" y="777940"/>
                </a:lnTo>
                <a:lnTo>
                  <a:pt x="2401734" y="723121"/>
                </a:lnTo>
                <a:lnTo>
                  <a:pt x="2393606" y="723121"/>
                </a:lnTo>
                <a:lnTo>
                  <a:pt x="2393606" y="723121"/>
                </a:lnTo>
                <a:lnTo>
                  <a:pt x="2393606" y="723121"/>
                </a:lnTo>
                <a:close/>
                <a:moveTo>
                  <a:pt x="1920195" y="723121"/>
                </a:moveTo>
                <a:lnTo>
                  <a:pt x="1920195" y="759697"/>
                </a:lnTo>
                <a:lnTo>
                  <a:pt x="1932387" y="759697"/>
                </a:lnTo>
                <a:lnTo>
                  <a:pt x="1932387" y="723121"/>
                </a:lnTo>
                <a:lnTo>
                  <a:pt x="1920195" y="723121"/>
                </a:lnTo>
                <a:lnTo>
                  <a:pt x="1920195" y="723121"/>
                </a:lnTo>
                <a:lnTo>
                  <a:pt x="1920195" y="723121"/>
                </a:lnTo>
                <a:close/>
                <a:moveTo>
                  <a:pt x="11726266" y="704878"/>
                </a:moveTo>
                <a:lnTo>
                  <a:pt x="11722201" y="733326"/>
                </a:lnTo>
                <a:lnTo>
                  <a:pt x="11722201" y="773966"/>
                </a:lnTo>
                <a:lnTo>
                  <a:pt x="11722201" y="818670"/>
                </a:lnTo>
                <a:lnTo>
                  <a:pt x="11726266" y="855246"/>
                </a:lnTo>
                <a:lnTo>
                  <a:pt x="11732316" y="875566"/>
                </a:lnTo>
                <a:lnTo>
                  <a:pt x="11732316" y="845131"/>
                </a:lnTo>
                <a:lnTo>
                  <a:pt x="11732316" y="804491"/>
                </a:lnTo>
                <a:lnTo>
                  <a:pt x="11732316" y="763851"/>
                </a:lnTo>
                <a:lnTo>
                  <a:pt x="11732316" y="727275"/>
                </a:lnTo>
                <a:lnTo>
                  <a:pt x="11726266" y="704878"/>
                </a:lnTo>
                <a:lnTo>
                  <a:pt x="11726266" y="704878"/>
                </a:lnTo>
                <a:lnTo>
                  <a:pt x="11726266" y="704878"/>
                </a:lnTo>
                <a:close/>
                <a:moveTo>
                  <a:pt x="9708625" y="704878"/>
                </a:moveTo>
                <a:lnTo>
                  <a:pt x="9716753" y="719057"/>
                </a:lnTo>
                <a:lnTo>
                  <a:pt x="9718740" y="733236"/>
                </a:lnTo>
                <a:lnTo>
                  <a:pt x="9726868" y="749492"/>
                </a:lnTo>
                <a:lnTo>
                  <a:pt x="9734995" y="759607"/>
                </a:lnTo>
                <a:lnTo>
                  <a:pt x="9734995" y="794105"/>
                </a:lnTo>
                <a:lnTo>
                  <a:pt x="9741047" y="794105"/>
                </a:lnTo>
                <a:lnTo>
                  <a:pt x="9745111" y="818489"/>
                </a:lnTo>
                <a:lnTo>
                  <a:pt x="9749175" y="840796"/>
                </a:lnTo>
                <a:lnTo>
                  <a:pt x="9757303" y="859039"/>
                </a:lnTo>
                <a:lnTo>
                  <a:pt x="9759290" y="852988"/>
                </a:lnTo>
                <a:lnTo>
                  <a:pt x="9767418" y="844860"/>
                </a:lnTo>
                <a:lnTo>
                  <a:pt x="9767418" y="840796"/>
                </a:lnTo>
                <a:lnTo>
                  <a:pt x="9771481" y="830681"/>
                </a:lnTo>
                <a:lnTo>
                  <a:pt x="9775546" y="818489"/>
                </a:lnTo>
                <a:lnTo>
                  <a:pt x="9763353" y="818489"/>
                </a:lnTo>
                <a:lnTo>
                  <a:pt x="9757213" y="777849"/>
                </a:lnTo>
                <a:lnTo>
                  <a:pt x="9749084" y="777849"/>
                </a:lnTo>
                <a:lnTo>
                  <a:pt x="9749084" y="745337"/>
                </a:lnTo>
                <a:lnTo>
                  <a:pt x="9734906" y="737209"/>
                </a:lnTo>
                <a:lnTo>
                  <a:pt x="9734906" y="723031"/>
                </a:lnTo>
                <a:lnTo>
                  <a:pt x="9708625" y="704878"/>
                </a:lnTo>
                <a:lnTo>
                  <a:pt x="9708625" y="704878"/>
                </a:lnTo>
                <a:lnTo>
                  <a:pt x="9708625" y="704878"/>
                </a:lnTo>
                <a:close/>
                <a:moveTo>
                  <a:pt x="4167497" y="704878"/>
                </a:moveTo>
                <a:lnTo>
                  <a:pt x="4163433" y="733326"/>
                </a:lnTo>
                <a:lnTo>
                  <a:pt x="4163433" y="773966"/>
                </a:lnTo>
                <a:lnTo>
                  <a:pt x="4163433" y="818670"/>
                </a:lnTo>
                <a:lnTo>
                  <a:pt x="4167497" y="855246"/>
                </a:lnTo>
                <a:lnTo>
                  <a:pt x="4173548" y="875566"/>
                </a:lnTo>
                <a:lnTo>
                  <a:pt x="4173548" y="845131"/>
                </a:lnTo>
                <a:lnTo>
                  <a:pt x="4173548" y="804491"/>
                </a:lnTo>
                <a:lnTo>
                  <a:pt x="4173548" y="763851"/>
                </a:lnTo>
                <a:lnTo>
                  <a:pt x="4173548" y="727275"/>
                </a:lnTo>
                <a:lnTo>
                  <a:pt x="4167497" y="704878"/>
                </a:lnTo>
                <a:lnTo>
                  <a:pt x="4167497" y="704878"/>
                </a:lnTo>
                <a:lnTo>
                  <a:pt x="4167497" y="704878"/>
                </a:lnTo>
                <a:close/>
                <a:moveTo>
                  <a:pt x="2149766" y="704878"/>
                </a:moveTo>
                <a:lnTo>
                  <a:pt x="2157894" y="719057"/>
                </a:lnTo>
                <a:lnTo>
                  <a:pt x="2159881" y="733236"/>
                </a:lnTo>
                <a:lnTo>
                  <a:pt x="2168009" y="749492"/>
                </a:lnTo>
                <a:lnTo>
                  <a:pt x="2176137" y="759607"/>
                </a:lnTo>
                <a:lnTo>
                  <a:pt x="2176137" y="794105"/>
                </a:lnTo>
                <a:lnTo>
                  <a:pt x="2182188" y="794105"/>
                </a:lnTo>
                <a:lnTo>
                  <a:pt x="2186252" y="818489"/>
                </a:lnTo>
                <a:lnTo>
                  <a:pt x="2190315" y="840796"/>
                </a:lnTo>
                <a:lnTo>
                  <a:pt x="2198443" y="859039"/>
                </a:lnTo>
                <a:lnTo>
                  <a:pt x="2204494" y="852988"/>
                </a:lnTo>
                <a:lnTo>
                  <a:pt x="2208558" y="844860"/>
                </a:lnTo>
                <a:lnTo>
                  <a:pt x="2208558" y="840796"/>
                </a:lnTo>
                <a:lnTo>
                  <a:pt x="2212622" y="830681"/>
                </a:lnTo>
                <a:lnTo>
                  <a:pt x="2216686" y="818489"/>
                </a:lnTo>
                <a:lnTo>
                  <a:pt x="2204494" y="818489"/>
                </a:lnTo>
                <a:lnTo>
                  <a:pt x="2198443" y="777849"/>
                </a:lnTo>
                <a:lnTo>
                  <a:pt x="2190315" y="777849"/>
                </a:lnTo>
                <a:lnTo>
                  <a:pt x="2190315" y="745337"/>
                </a:lnTo>
                <a:lnTo>
                  <a:pt x="2176137" y="737209"/>
                </a:lnTo>
                <a:lnTo>
                  <a:pt x="2176137" y="723031"/>
                </a:lnTo>
                <a:lnTo>
                  <a:pt x="2149766" y="704878"/>
                </a:lnTo>
                <a:lnTo>
                  <a:pt x="2149766" y="704878"/>
                </a:lnTo>
                <a:lnTo>
                  <a:pt x="2149766" y="704878"/>
                </a:lnTo>
                <a:close/>
                <a:moveTo>
                  <a:pt x="10163703" y="696750"/>
                </a:moveTo>
                <a:lnTo>
                  <a:pt x="10155575" y="723121"/>
                </a:lnTo>
                <a:lnTo>
                  <a:pt x="10147447" y="723121"/>
                </a:lnTo>
                <a:lnTo>
                  <a:pt x="10155575" y="834836"/>
                </a:lnTo>
                <a:lnTo>
                  <a:pt x="10163703" y="834836"/>
                </a:lnTo>
                <a:lnTo>
                  <a:pt x="10163703" y="893719"/>
                </a:lnTo>
                <a:lnTo>
                  <a:pt x="10169844" y="893719"/>
                </a:lnTo>
                <a:lnTo>
                  <a:pt x="10173908" y="863284"/>
                </a:lnTo>
                <a:lnTo>
                  <a:pt x="10173908" y="826708"/>
                </a:lnTo>
                <a:lnTo>
                  <a:pt x="10173908" y="786068"/>
                </a:lnTo>
                <a:lnTo>
                  <a:pt x="10173908" y="745428"/>
                </a:lnTo>
                <a:lnTo>
                  <a:pt x="10169844" y="714993"/>
                </a:lnTo>
                <a:lnTo>
                  <a:pt x="10163703" y="696750"/>
                </a:lnTo>
                <a:lnTo>
                  <a:pt x="10163703" y="696750"/>
                </a:lnTo>
                <a:lnTo>
                  <a:pt x="10163703" y="696750"/>
                </a:lnTo>
                <a:close/>
                <a:moveTo>
                  <a:pt x="10074295" y="696750"/>
                </a:moveTo>
                <a:lnTo>
                  <a:pt x="10074295" y="713006"/>
                </a:lnTo>
                <a:lnTo>
                  <a:pt x="10060115" y="723121"/>
                </a:lnTo>
                <a:lnTo>
                  <a:pt x="10066167" y="812529"/>
                </a:lnTo>
                <a:lnTo>
                  <a:pt x="10074295" y="812529"/>
                </a:lnTo>
                <a:lnTo>
                  <a:pt x="10078358" y="834836"/>
                </a:lnTo>
                <a:lnTo>
                  <a:pt x="10074295" y="855156"/>
                </a:lnTo>
                <a:lnTo>
                  <a:pt x="10074295" y="875476"/>
                </a:lnTo>
                <a:lnTo>
                  <a:pt x="10082423" y="893719"/>
                </a:lnTo>
                <a:lnTo>
                  <a:pt x="10082423" y="863284"/>
                </a:lnTo>
                <a:lnTo>
                  <a:pt x="10084500" y="826708"/>
                </a:lnTo>
                <a:lnTo>
                  <a:pt x="10084500" y="786068"/>
                </a:lnTo>
                <a:lnTo>
                  <a:pt x="10084500" y="745428"/>
                </a:lnTo>
                <a:lnTo>
                  <a:pt x="10082423" y="714993"/>
                </a:lnTo>
                <a:lnTo>
                  <a:pt x="10074295" y="696750"/>
                </a:lnTo>
                <a:lnTo>
                  <a:pt x="10074295" y="696750"/>
                </a:lnTo>
                <a:lnTo>
                  <a:pt x="10074295" y="696750"/>
                </a:lnTo>
                <a:close/>
                <a:moveTo>
                  <a:pt x="6425004" y="696750"/>
                </a:moveTo>
                <a:lnTo>
                  <a:pt x="6408748" y="771889"/>
                </a:lnTo>
                <a:lnTo>
                  <a:pt x="6402607" y="771889"/>
                </a:lnTo>
                <a:lnTo>
                  <a:pt x="6402607" y="794196"/>
                </a:lnTo>
                <a:lnTo>
                  <a:pt x="6390414" y="794196"/>
                </a:lnTo>
                <a:lnTo>
                  <a:pt x="6390414" y="804311"/>
                </a:lnTo>
                <a:lnTo>
                  <a:pt x="6402607" y="804311"/>
                </a:lnTo>
                <a:lnTo>
                  <a:pt x="6402607" y="853079"/>
                </a:lnTo>
                <a:lnTo>
                  <a:pt x="6408748" y="853079"/>
                </a:lnTo>
                <a:lnTo>
                  <a:pt x="6408748" y="940409"/>
                </a:lnTo>
                <a:lnTo>
                  <a:pt x="6416876" y="940409"/>
                </a:lnTo>
                <a:lnTo>
                  <a:pt x="6416876" y="934359"/>
                </a:lnTo>
                <a:lnTo>
                  <a:pt x="6425004" y="912052"/>
                </a:lnTo>
                <a:lnTo>
                  <a:pt x="6427081" y="885681"/>
                </a:lnTo>
                <a:lnTo>
                  <a:pt x="6425004" y="849105"/>
                </a:lnTo>
                <a:lnTo>
                  <a:pt x="6425004" y="814606"/>
                </a:lnTo>
                <a:lnTo>
                  <a:pt x="6420939" y="782094"/>
                </a:lnTo>
                <a:lnTo>
                  <a:pt x="6425004" y="753646"/>
                </a:lnTo>
                <a:lnTo>
                  <a:pt x="6431054" y="753646"/>
                </a:lnTo>
                <a:lnTo>
                  <a:pt x="6431054" y="696750"/>
                </a:lnTo>
                <a:lnTo>
                  <a:pt x="6425004" y="696750"/>
                </a:lnTo>
                <a:lnTo>
                  <a:pt x="6425004" y="696750"/>
                </a:lnTo>
                <a:lnTo>
                  <a:pt x="6425004" y="696750"/>
                </a:lnTo>
                <a:close/>
                <a:moveTo>
                  <a:pt x="2604934" y="696750"/>
                </a:moveTo>
                <a:lnTo>
                  <a:pt x="2596806" y="723121"/>
                </a:lnTo>
                <a:lnTo>
                  <a:pt x="2588678" y="723121"/>
                </a:lnTo>
                <a:lnTo>
                  <a:pt x="2596806" y="834836"/>
                </a:lnTo>
                <a:lnTo>
                  <a:pt x="2604934" y="834836"/>
                </a:lnTo>
                <a:lnTo>
                  <a:pt x="2604934" y="893719"/>
                </a:lnTo>
                <a:lnTo>
                  <a:pt x="2610985" y="893719"/>
                </a:lnTo>
                <a:lnTo>
                  <a:pt x="2615049" y="863284"/>
                </a:lnTo>
                <a:lnTo>
                  <a:pt x="2615049" y="826708"/>
                </a:lnTo>
                <a:lnTo>
                  <a:pt x="2615049" y="786068"/>
                </a:lnTo>
                <a:lnTo>
                  <a:pt x="2615049" y="745428"/>
                </a:lnTo>
                <a:lnTo>
                  <a:pt x="2610985" y="714993"/>
                </a:lnTo>
                <a:lnTo>
                  <a:pt x="2604934" y="696750"/>
                </a:lnTo>
                <a:lnTo>
                  <a:pt x="2604934" y="696750"/>
                </a:lnTo>
                <a:lnTo>
                  <a:pt x="2604934" y="696750"/>
                </a:lnTo>
                <a:close/>
                <a:moveTo>
                  <a:pt x="2515526" y="696750"/>
                </a:moveTo>
                <a:lnTo>
                  <a:pt x="2515526" y="713006"/>
                </a:lnTo>
                <a:lnTo>
                  <a:pt x="2501347" y="723121"/>
                </a:lnTo>
                <a:lnTo>
                  <a:pt x="2507398" y="812529"/>
                </a:lnTo>
                <a:lnTo>
                  <a:pt x="2515526" y="812529"/>
                </a:lnTo>
                <a:lnTo>
                  <a:pt x="2519590" y="834836"/>
                </a:lnTo>
                <a:lnTo>
                  <a:pt x="2515526" y="855156"/>
                </a:lnTo>
                <a:lnTo>
                  <a:pt x="2515526" y="875476"/>
                </a:lnTo>
                <a:lnTo>
                  <a:pt x="2523654" y="893719"/>
                </a:lnTo>
                <a:lnTo>
                  <a:pt x="2523654" y="863284"/>
                </a:lnTo>
                <a:lnTo>
                  <a:pt x="2525641" y="826708"/>
                </a:lnTo>
                <a:lnTo>
                  <a:pt x="2525641" y="786068"/>
                </a:lnTo>
                <a:lnTo>
                  <a:pt x="2525641" y="745428"/>
                </a:lnTo>
                <a:lnTo>
                  <a:pt x="2523654" y="714993"/>
                </a:lnTo>
                <a:lnTo>
                  <a:pt x="2515526" y="696750"/>
                </a:lnTo>
                <a:lnTo>
                  <a:pt x="2515526" y="696750"/>
                </a:lnTo>
                <a:lnTo>
                  <a:pt x="2515526" y="696750"/>
                </a:lnTo>
                <a:close/>
                <a:moveTo>
                  <a:pt x="7946927" y="690609"/>
                </a:moveTo>
                <a:lnTo>
                  <a:pt x="7942862" y="712916"/>
                </a:lnTo>
                <a:lnTo>
                  <a:pt x="7942862" y="737300"/>
                </a:lnTo>
                <a:lnTo>
                  <a:pt x="7946927" y="759607"/>
                </a:lnTo>
                <a:lnTo>
                  <a:pt x="7952977" y="777849"/>
                </a:lnTo>
                <a:lnTo>
                  <a:pt x="7952977" y="745337"/>
                </a:lnTo>
                <a:lnTo>
                  <a:pt x="7952977" y="714903"/>
                </a:lnTo>
                <a:lnTo>
                  <a:pt x="7961105" y="690519"/>
                </a:lnTo>
                <a:lnTo>
                  <a:pt x="7946927" y="690519"/>
                </a:lnTo>
                <a:lnTo>
                  <a:pt x="7946927" y="690609"/>
                </a:lnTo>
                <a:lnTo>
                  <a:pt x="7946927" y="690609"/>
                </a:lnTo>
                <a:close/>
                <a:moveTo>
                  <a:pt x="7459247" y="690609"/>
                </a:moveTo>
                <a:lnTo>
                  <a:pt x="7459247" y="696660"/>
                </a:lnTo>
                <a:lnTo>
                  <a:pt x="7463311" y="712916"/>
                </a:lnTo>
                <a:lnTo>
                  <a:pt x="7463311" y="733236"/>
                </a:lnTo>
                <a:lnTo>
                  <a:pt x="7463311" y="755543"/>
                </a:lnTo>
                <a:lnTo>
                  <a:pt x="7465297" y="777849"/>
                </a:lnTo>
                <a:lnTo>
                  <a:pt x="7473425" y="777849"/>
                </a:lnTo>
                <a:lnTo>
                  <a:pt x="7473425" y="915935"/>
                </a:lnTo>
                <a:lnTo>
                  <a:pt x="7481553" y="915935"/>
                </a:lnTo>
                <a:lnTo>
                  <a:pt x="7473425" y="940319"/>
                </a:lnTo>
                <a:lnTo>
                  <a:pt x="7487604" y="940319"/>
                </a:lnTo>
                <a:lnTo>
                  <a:pt x="7505847" y="690519"/>
                </a:lnTo>
                <a:lnTo>
                  <a:pt x="7459247" y="690519"/>
                </a:lnTo>
                <a:lnTo>
                  <a:pt x="7459247" y="690609"/>
                </a:lnTo>
                <a:lnTo>
                  <a:pt x="7459247" y="690609"/>
                </a:lnTo>
                <a:close/>
                <a:moveTo>
                  <a:pt x="5360236" y="690609"/>
                </a:moveTo>
                <a:lnTo>
                  <a:pt x="5368364" y="771889"/>
                </a:lnTo>
                <a:lnTo>
                  <a:pt x="5374414" y="771889"/>
                </a:lnTo>
                <a:lnTo>
                  <a:pt x="5374414" y="731249"/>
                </a:lnTo>
                <a:lnTo>
                  <a:pt x="5368364" y="731249"/>
                </a:lnTo>
                <a:lnTo>
                  <a:pt x="5370351" y="719057"/>
                </a:lnTo>
                <a:lnTo>
                  <a:pt x="5374414" y="713006"/>
                </a:lnTo>
                <a:lnTo>
                  <a:pt x="5374414" y="708942"/>
                </a:lnTo>
                <a:lnTo>
                  <a:pt x="5370351" y="700814"/>
                </a:lnTo>
                <a:lnTo>
                  <a:pt x="5368364" y="696750"/>
                </a:lnTo>
                <a:lnTo>
                  <a:pt x="5360236" y="690609"/>
                </a:lnTo>
                <a:lnTo>
                  <a:pt x="5360236" y="690609"/>
                </a:lnTo>
                <a:lnTo>
                  <a:pt x="5360236" y="690609"/>
                </a:lnTo>
                <a:close/>
                <a:moveTo>
                  <a:pt x="4695817" y="690609"/>
                </a:moveTo>
                <a:lnTo>
                  <a:pt x="4695817" y="723121"/>
                </a:lnTo>
                <a:lnTo>
                  <a:pt x="4701958" y="723121"/>
                </a:lnTo>
                <a:lnTo>
                  <a:pt x="4701958" y="690609"/>
                </a:lnTo>
                <a:lnTo>
                  <a:pt x="4695817" y="690609"/>
                </a:lnTo>
                <a:lnTo>
                  <a:pt x="4695817" y="690609"/>
                </a:lnTo>
                <a:lnTo>
                  <a:pt x="4695817" y="690609"/>
                </a:lnTo>
                <a:close/>
                <a:moveTo>
                  <a:pt x="388067" y="690609"/>
                </a:moveTo>
                <a:lnTo>
                  <a:pt x="384003" y="712916"/>
                </a:lnTo>
                <a:lnTo>
                  <a:pt x="384003" y="737300"/>
                </a:lnTo>
                <a:lnTo>
                  <a:pt x="388067" y="759607"/>
                </a:lnTo>
                <a:lnTo>
                  <a:pt x="394118" y="777849"/>
                </a:lnTo>
                <a:lnTo>
                  <a:pt x="394118" y="745337"/>
                </a:lnTo>
                <a:lnTo>
                  <a:pt x="394118" y="714903"/>
                </a:lnTo>
                <a:lnTo>
                  <a:pt x="402246" y="690519"/>
                </a:lnTo>
                <a:lnTo>
                  <a:pt x="388067" y="690519"/>
                </a:lnTo>
                <a:lnTo>
                  <a:pt x="388067" y="690609"/>
                </a:lnTo>
                <a:lnTo>
                  <a:pt x="388067" y="690609"/>
                </a:lnTo>
                <a:close/>
                <a:moveTo>
                  <a:pt x="125984" y="672366"/>
                </a:moveTo>
                <a:lnTo>
                  <a:pt x="125984" y="723121"/>
                </a:lnTo>
                <a:lnTo>
                  <a:pt x="132035" y="723121"/>
                </a:lnTo>
                <a:lnTo>
                  <a:pt x="132035" y="672366"/>
                </a:lnTo>
                <a:lnTo>
                  <a:pt x="125984" y="672366"/>
                </a:lnTo>
                <a:lnTo>
                  <a:pt x="125984" y="672366"/>
                </a:lnTo>
                <a:lnTo>
                  <a:pt x="125984" y="672366"/>
                </a:lnTo>
                <a:close/>
                <a:moveTo>
                  <a:pt x="9334737" y="664238"/>
                </a:moveTo>
                <a:lnTo>
                  <a:pt x="9334737" y="713006"/>
                </a:lnTo>
                <a:lnTo>
                  <a:pt x="9342865" y="713006"/>
                </a:lnTo>
                <a:lnTo>
                  <a:pt x="9342865" y="664238"/>
                </a:lnTo>
                <a:lnTo>
                  <a:pt x="9334737" y="664238"/>
                </a:lnTo>
                <a:lnTo>
                  <a:pt x="9334737" y="664238"/>
                </a:lnTo>
                <a:lnTo>
                  <a:pt x="9334737" y="664238"/>
                </a:lnTo>
                <a:close/>
                <a:moveTo>
                  <a:pt x="9247316" y="664238"/>
                </a:moveTo>
                <a:lnTo>
                  <a:pt x="9247316" y="686545"/>
                </a:lnTo>
                <a:lnTo>
                  <a:pt x="9253367" y="712916"/>
                </a:lnTo>
                <a:lnTo>
                  <a:pt x="9261495" y="731159"/>
                </a:lnTo>
                <a:lnTo>
                  <a:pt x="9261495" y="700814"/>
                </a:lnTo>
                <a:lnTo>
                  <a:pt x="9257431" y="678507"/>
                </a:lnTo>
                <a:lnTo>
                  <a:pt x="9247316" y="664238"/>
                </a:lnTo>
                <a:lnTo>
                  <a:pt x="9247316" y="664238"/>
                </a:lnTo>
                <a:lnTo>
                  <a:pt x="9247316" y="664238"/>
                </a:lnTo>
                <a:close/>
                <a:moveTo>
                  <a:pt x="6605807" y="664238"/>
                </a:moveTo>
                <a:lnTo>
                  <a:pt x="6601742" y="690609"/>
                </a:lnTo>
                <a:lnTo>
                  <a:pt x="6601742" y="723121"/>
                </a:lnTo>
                <a:lnTo>
                  <a:pt x="6605807" y="749492"/>
                </a:lnTo>
                <a:lnTo>
                  <a:pt x="6611857" y="771799"/>
                </a:lnTo>
                <a:lnTo>
                  <a:pt x="6611857" y="741364"/>
                </a:lnTo>
                <a:lnTo>
                  <a:pt x="6611857" y="712916"/>
                </a:lnTo>
                <a:lnTo>
                  <a:pt x="6611857" y="682481"/>
                </a:lnTo>
                <a:lnTo>
                  <a:pt x="6605807" y="664238"/>
                </a:lnTo>
                <a:lnTo>
                  <a:pt x="6605807" y="664238"/>
                </a:lnTo>
                <a:lnTo>
                  <a:pt x="6605807" y="664238"/>
                </a:lnTo>
                <a:close/>
                <a:moveTo>
                  <a:pt x="1775878" y="664238"/>
                </a:moveTo>
                <a:lnTo>
                  <a:pt x="1775878" y="713006"/>
                </a:lnTo>
                <a:lnTo>
                  <a:pt x="1784006" y="713006"/>
                </a:lnTo>
                <a:lnTo>
                  <a:pt x="1784006" y="664238"/>
                </a:lnTo>
                <a:lnTo>
                  <a:pt x="1775878" y="664238"/>
                </a:lnTo>
                <a:lnTo>
                  <a:pt x="1775878" y="664238"/>
                </a:lnTo>
                <a:lnTo>
                  <a:pt x="1775878" y="664238"/>
                </a:lnTo>
                <a:close/>
                <a:moveTo>
                  <a:pt x="1688547" y="664238"/>
                </a:moveTo>
                <a:lnTo>
                  <a:pt x="1688547" y="686545"/>
                </a:lnTo>
                <a:lnTo>
                  <a:pt x="1694688" y="712916"/>
                </a:lnTo>
                <a:lnTo>
                  <a:pt x="1702816" y="731159"/>
                </a:lnTo>
                <a:lnTo>
                  <a:pt x="1702816" y="700814"/>
                </a:lnTo>
                <a:lnTo>
                  <a:pt x="1698752" y="678507"/>
                </a:lnTo>
                <a:lnTo>
                  <a:pt x="1688547" y="664238"/>
                </a:lnTo>
                <a:lnTo>
                  <a:pt x="1688547" y="664238"/>
                </a:lnTo>
                <a:lnTo>
                  <a:pt x="1688547" y="664238"/>
                </a:lnTo>
                <a:close/>
                <a:moveTo>
                  <a:pt x="11063924" y="637777"/>
                </a:moveTo>
                <a:lnTo>
                  <a:pt x="11063924" y="664148"/>
                </a:lnTo>
                <a:lnTo>
                  <a:pt x="11063924" y="700724"/>
                </a:lnTo>
                <a:lnTo>
                  <a:pt x="11063924" y="737300"/>
                </a:lnTo>
                <a:lnTo>
                  <a:pt x="11063924" y="771799"/>
                </a:lnTo>
                <a:lnTo>
                  <a:pt x="11067988" y="800247"/>
                </a:lnTo>
                <a:lnTo>
                  <a:pt x="11076115" y="818489"/>
                </a:lnTo>
                <a:lnTo>
                  <a:pt x="11076115" y="794105"/>
                </a:lnTo>
                <a:lnTo>
                  <a:pt x="11076115" y="759607"/>
                </a:lnTo>
                <a:lnTo>
                  <a:pt x="11076115" y="723031"/>
                </a:lnTo>
                <a:lnTo>
                  <a:pt x="11076115" y="686455"/>
                </a:lnTo>
                <a:lnTo>
                  <a:pt x="11072052" y="656020"/>
                </a:lnTo>
                <a:lnTo>
                  <a:pt x="11063924" y="637777"/>
                </a:lnTo>
                <a:lnTo>
                  <a:pt x="11063924" y="637777"/>
                </a:lnTo>
                <a:lnTo>
                  <a:pt x="11063924" y="637777"/>
                </a:lnTo>
                <a:close/>
                <a:moveTo>
                  <a:pt x="7952977" y="637777"/>
                </a:moveTo>
                <a:lnTo>
                  <a:pt x="7952977" y="678417"/>
                </a:lnTo>
                <a:lnTo>
                  <a:pt x="7961105" y="678417"/>
                </a:lnTo>
                <a:lnTo>
                  <a:pt x="7961105" y="637777"/>
                </a:lnTo>
                <a:lnTo>
                  <a:pt x="7952977" y="637777"/>
                </a:lnTo>
                <a:lnTo>
                  <a:pt x="7952977" y="637777"/>
                </a:lnTo>
                <a:lnTo>
                  <a:pt x="7952977" y="637777"/>
                </a:lnTo>
                <a:close/>
                <a:moveTo>
                  <a:pt x="3505065" y="637777"/>
                </a:moveTo>
                <a:lnTo>
                  <a:pt x="3505065" y="664148"/>
                </a:lnTo>
                <a:lnTo>
                  <a:pt x="3505065" y="700724"/>
                </a:lnTo>
                <a:lnTo>
                  <a:pt x="3505065" y="737300"/>
                </a:lnTo>
                <a:lnTo>
                  <a:pt x="3505065" y="771799"/>
                </a:lnTo>
                <a:lnTo>
                  <a:pt x="3509129" y="800247"/>
                </a:lnTo>
                <a:lnTo>
                  <a:pt x="3517257" y="818489"/>
                </a:lnTo>
                <a:lnTo>
                  <a:pt x="3517257" y="794105"/>
                </a:lnTo>
                <a:lnTo>
                  <a:pt x="3517257" y="759607"/>
                </a:lnTo>
                <a:lnTo>
                  <a:pt x="3517257" y="723031"/>
                </a:lnTo>
                <a:lnTo>
                  <a:pt x="3517257" y="686455"/>
                </a:lnTo>
                <a:lnTo>
                  <a:pt x="3513193" y="656020"/>
                </a:lnTo>
                <a:lnTo>
                  <a:pt x="3505065" y="637777"/>
                </a:lnTo>
                <a:lnTo>
                  <a:pt x="3505065" y="637777"/>
                </a:lnTo>
                <a:lnTo>
                  <a:pt x="3505065" y="637777"/>
                </a:lnTo>
                <a:close/>
                <a:moveTo>
                  <a:pt x="394208" y="637777"/>
                </a:moveTo>
                <a:lnTo>
                  <a:pt x="394208" y="678417"/>
                </a:lnTo>
                <a:lnTo>
                  <a:pt x="402336" y="678417"/>
                </a:lnTo>
                <a:lnTo>
                  <a:pt x="402336" y="637777"/>
                </a:lnTo>
                <a:lnTo>
                  <a:pt x="394208" y="637777"/>
                </a:lnTo>
                <a:lnTo>
                  <a:pt x="394208" y="637777"/>
                </a:lnTo>
                <a:lnTo>
                  <a:pt x="394208" y="637777"/>
                </a:lnTo>
                <a:close/>
                <a:moveTo>
                  <a:pt x="9342865" y="631726"/>
                </a:moveTo>
                <a:lnTo>
                  <a:pt x="9342865" y="656110"/>
                </a:lnTo>
                <a:lnTo>
                  <a:pt x="9350993" y="656110"/>
                </a:lnTo>
                <a:lnTo>
                  <a:pt x="9350993" y="631726"/>
                </a:lnTo>
                <a:lnTo>
                  <a:pt x="9342865" y="631726"/>
                </a:lnTo>
                <a:lnTo>
                  <a:pt x="9342865" y="631726"/>
                </a:lnTo>
                <a:lnTo>
                  <a:pt x="9342865" y="631726"/>
                </a:lnTo>
                <a:close/>
                <a:moveTo>
                  <a:pt x="8416273" y="631726"/>
                </a:moveTo>
                <a:lnTo>
                  <a:pt x="8416273" y="678417"/>
                </a:lnTo>
                <a:lnTo>
                  <a:pt x="8422324" y="678417"/>
                </a:lnTo>
                <a:lnTo>
                  <a:pt x="8422324" y="631726"/>
                </a:lnTo>
                <a:lnTo>
                  <a:pt x="8416273" y="631726"/>
                </a:lnTo>
                <a:lnTo>
                  <a:pt x="8416273" y="631726"/>
                </a:lnTo>
                <a:lnTo>
                  <a:pt x="8416273" y="631726"/>
                </a:lnTo>
                <a:close/>
                <a:moveTo>
                  <a:pt x="1784006" y="631726"/>
                </a:moveTo>
                <a:lnTo>
                  <a:pt x="1784006" y="656110"/>
                </a:lnTo>
                <a:lnTo>
                  <a:pt x="1792134" y="656110"/>
                </a:lnTo>
                <a:lnTo>
                  <a:pt x="1792134" y="631726"/>
                </a:lnTo>
                <a:lnTo>
                  <a:pt x="1784006" y="631726"/>
                </a:lnTo>
                <a:lnTo>
                  <a:pt x="1784006" y="631726"/>
                </a:lnTo>
                <a:lnTo>
                  <a:pt x="1784006" y="631726"/>
                </a:lnTo>
                <a:close/>
                <a:moveTo>
                  <a:pt x="857504" y="631726"/>
                </a:moveTo>
                <a:lnTo>
                  <a:pt x="857504" y="678417"/>
                </a:lnTo>
                <a:lnTo>
                  <a:pt x="863555" y="678417"/>
                </a:lnTo>
                <a:lnTo>
                  <a:pt x="863555" y="631726"/>
                </a:lnTo>
                <a:lnTo>
                  <a:pt x="857504" y="631726"/>
                </a:lnTo>
                <a:lnTo>
                  <a:pt x="857504" y="631726"/>
                </a:lnTo>
                <a:lnTo>
                  <a:pt x="857504" y="631726"/>
                </a:lnTo>
                <a:close/>
                <a:moveTo>
                  <a:pt x="9938195" y="623598"/>
                </a:moveTo>
                <a:lnTo>
                  <a:pt x="9938195" y="637777"/>
                </a:lnTo>
                <a:lnTo>
                  <a:pt x="9944247" y="637777"/>
                </a:lnTo>
                <a:lnTo>
                  <a:pt x="9944247" y="623598"/>
                </a:lnTo>
                <a:lnTo>
                  <a:pt x="9938195" y="623598"/>
                </a:lnTo>
                <a:lnTo>
                  <a:pt x="9938195" y="623598"/>
                </a:lnTo>
                <a:lnTo>
                  <a:pt x="9938195" y="623598"/>
                </a:lnTo>
                <a:close/>
                <a:moveTo>
                  <a:pt x="8887697" y="623598"/>
                </a:moveTo>
                <a:lnTo>
                  <a:pt x="8887697" y="649969"/>
                </a:lnTo>
                <a:lnTo>
                  <a:pt x="8885710" y="674353"/>
                </a:lnTo>
                <a:lnTo>
                  <a:pt x="8887697" y="696660"/>
                </a:lnTo>
                <a:lnTo>
                  <a:pt x="8895825" y="712916"/>
                </a:lnTo>
                <a:lnTo>
                  <a:pt x="8895825" y="690609"/>
                </a:lnTo>
                <a:lnTo>
                  <a:pt x="8895825" y="664238"/>
                </a:lnTo>
                <a:lnTo>
                  <a:pt x="8895825" y="641931"/>
                </a:lnTo>
                <a:lnTo>
                  <a:pt x="8887697" y="623598"/>
                </a:lnTo>
                <a:lnTo>
                  <a:pt x="8887697" y="623598"/>
                </a:lnTo>
                <a:lnTo>
                  <a:pt x="8887697" y="623598"/>
                </a:lnTo>
                <a:close/>
                <a:moveTo>
                  <a:pt x="7093487" y="623598"/>
                </a:moveTo>
                <a:lnTo>
                  <a:pt x="7089422" y="649969"/>
                </a:lnTo>
                <a:lnTo>
                  <a:pt x="7093487" y="678417"/>
                </a:lnTo>
                <a:lnTo>
                  <a:pt x="7099537" y="696660"/>
                </a:lnTo>
                <a:lnTo>
                  <a:pt x="7099537" y="672276"/>
                </a:lnTo>
                <a:lnTo>
                  <a:pt x="7099537" y="641841"/>
                </a:lnTo>
                <a:lnTo>
                  <a:pt x="7093487" y="623598"/>
                </a:lnTo>
                <a:lnTo>
                  <a:pt x="7093487" y="623598"/>
                </a:lnTo>
                <a:lnTo>
                  <a:pt x="7093487" y="623598"/>
                </a:lnTo>
                <a:close/>
                <a:moveTo>
                  <a:pt x="6774508" y="623598"/>
                </a:moveTo>
                <a:lnTo>
                  <a:pt x="6772521" y="678417"/>
                </a:lnTo>
                <a:lnTo>
                  <a:pt x="6768457" y="737300"/>
                </a:lnTo>
                <a:lnTo>
                  <a:pt x="6768457" y="796183"/>
                </a:lnTo>
                <a:lnTo>
                  <a:pt x="6774508" y="853079"/>
                </a:lnTo>
                <a:lnTo>
                  <a:pt x="6774508" y="877463"/>
                </a:lnTo>
                <a:lnTo>
                  <a:pt x="6774508" y="903833"/>
                </a:lnTo>
                <a:lnTo>
                  <a:pt x="6782636" y="926140"/>
                </a:lnTo>
                <a:lnTo>
                  <a:pt x="6782636" y="875385"/>
                </a:lnTo>
                <a:lnTo>
                  <a:pt x="6790764" y="875385"/>
                </a:lnTo>
                <a:lnTo>
                  <a:pt x="6790764" y="867257"/>
                </a:lnTo>
                <a:lnTo>
                  <a:pt x="6782636" y="867257"/>
                </a:lnTo>
                <a:lnTo>
                  <a:pt x="6790764" y="834745"/>
                </a:lnTo>
                <a:lnTo>
                  <a:pt x="6782636" y="834745"/>
                </a:lnTo>
                <a:lnTo>
                  <a:pt x="6782636" y="696750"/>
                </a:lnTo>
                <a:lnTo>
                  <a:pt x="6782636" y="668302"/>
                </a:lnTo>
                <a:lnTo>
                  <a:pt x="6782636" y="641931"/>
                </a:lnTo>
                <a:lnTo>
                  <a:pt x="6774508" y="623598"/>
                </a:lnTo>
                <a:lnTo>
                  <a:pt x="6774508" y="623598"/>
                </a:lnTo>
                <a:lnTo>
                  <a:pt x="6774508" y="623598"/>
                </a:lnTo>
                <a:close/>
                <a:moveTo>
                  <a:pt x="4986348" y="623598"/>
                </a:moveTo>
                <a:lnTo>
                  <a:pt x="4986348" y="678417"/>
                </a:lnTo>
                <a:lnTo>
                  <a:pt x="4994476" y="678417"/>
                </a:lnTo>
                <a:lnTo>
                  <a:pt x="4994476" y="623598"/>
                </a:lnTo>
                <a:lnTo>
                  <a:pt x="4986348" y="623598"/>
                </a:lnTo>
                <a:lnTo>
                  <a:pt x="4986348" y="623598"/>
                </a:lnTo>
                <a:lnTo>
                  <a:pt x="4986348" y="623598"/>
                </a:lnTo>
                <a:close/>
                <a:moveTo>
                  <a:pt x="2379427" y="623598"/>
                </a:moveTo>
                <a:lnTo>
                  <a:pt x="2379427" y="637777"/>
                </a:lnTo>
                <a:lnTo>
                  <a:pt x="2385478" y="637777"/>
                </a:lnTo>
                <a:lnTo>
                  <a:pt x="2385478" y="623598"/>
                </a:lnTo>
                <a:lnTo>
                  <a:pt x="2379427" y="623598"/>
                </a:lnTo>
                <a:lnTo>
                  <a:pt x="2379427" y="623598"/>
                </a:lnTo>
                <a:lnTo>
                  <a:pt x="2379427" y="623598"/>
                </a:lnTo>
                <a:close/>
                <a:moveTo>
                  <a:pt x="1328928" y="623598"/>
                </a:moveTo>
                <a:lnTo>
                  <a:pt x="1328928" y="649969"/>
                </a:lnTo>
                <a:lnTo>
                  <a:pt x="1326941" y="674353"/>
                </a:lnTo>
                <a:lnTo>
                  <a:pt x="1328928" y="696660"/>
                </a:lnTo>
                <a:lnTo>
                  <a:pt x="1337056" y="712916"/>
                </a:lnTo>
                <a:lnTo>
                  <a:pt x="1337056" y="690609"/>
                </a:lnTo>
                <a:lnTo>
                  <a:pt x="1337056" y="664238"/>
                </a:lnTo>
                <a:lnTo>
                  <a:pt x="1337056" y="641931"/>
                </a:lnTo>
                <a:lnTo>
                  <a:pt x="1328928" y="623598"/>
                </a:lnTo>
                <a:lnTo>
                  <a:pt x="1328928" y="623598"/>
                </a:lnTo>
                <a:lnTo>
                  <a:pt x="1328928" y="623598"/>
                </a:lnTo>
                <a:close/>
                <a:moveTo>
                  <a:pt x="10657524" y="615470"/>
                </a:moveTo>
                <a:lnTo>
                  <a:pt x="10657524" y="737390"/>
                </a:lnTo>
                <a:lnTo>
                  <a:pt x="10669715" y="737390"/>
                </a:lnTo>
                <a:lnTo>
                  <a:pt x="10669715" y="745518"/>
                </a:lnTo>
                <a:lnTo>
                  <a:pt x="10657524" y="745518"/>
                </a:lnTo>
                <a:lnTo>
                  <a:pt x="10657524" y="771889"/>
                </a:lnTo>
                <a:lnTo>
                  <a:pt x="10661588" y="800337"/>
                </a:lnTo>
                <a:lnTo>
                  <a:pt x="10669715" y="818580"/>
                </a:lnTo>
                <a:lnTo>
                  <a:pt x="10669715" y="844951"/>
                </a:lnTo>
                <a:lnTo>
                  <a:pt x="10669715" y="871321"/>
                </a:lnTo>
                <a:lnTo>
                  <a:pt x="10675767" y="893628"/>
                </a:lnTo>
                <a:lnTo>
                  <a:pt x="10675767" y="840796"/>
                </a:lnTo>
                <a:lnTo>
                  <a:pt x="10675767" y="785977"/>
                </a:lnTo>
                <a:lnTo>
                  <a:pt x="10675767" y="733326"/>
                </a:lnTo>
                <a:lnTo>
                  <a:pt x="10669715" y="690699"/>
                </a:lnTo>
                <a:lnTo>
                  <a:pt x="10665652" y="660264"/>
                </a:lnTo>
                <a:lnTo>
                  <a:pt x="10665652" y="633894"/>
                </a:lnTo>
                <a:lnTo>
                  <a:pt x="10657524" y="615470"/>
                </a:lnTo>
                <a:lnTo>
                  <a:pt x="10657524" y="615470"/>
                </a:lnTo>
                <a:lnTo>
                  <a:pt x="10657524" y="615470"/>
                </a:lnTo>
                <a:close/>
                <a:moveTo>
                  <a:pt x="3098665" y="615470"/>
                </a:moveTo>
                <a:lnTo>
                  <a:pt x="3098665" y="737390"/>
                </a:lnTo>
                <a:lnTo>
                  <a:pt x="3110857" y="737390"/>
                </a:lnTo>
                <a:lnTo>
                  <a:pt x="3110857" y="745518"/>
                </a:lnTo>
                <a:lnTo>
                  <a:pt x="3098665" y="745518"/>
                </a:lnTo>
                <a:lnTo>
                  <a:pt x="3098665" y="771889"/>
                </a:lnTo>
                <a:lnTo>
                  <a:pt x="3102729" y="800337"/>
                </a:lnTo>
                <a:lnTo>
                  <a:pt x="3110857" y="818580"/>
                </a:lnTo>
                <a:lnTo>
                  <a:pt x="3110857" y="844951"/>
                </a:lnTo>
                <a:lnTo>
                  <a:pt x="3110857" y="871321"/>
                </a:lnTo>
                <a:lnTo>
                  <a:pt x="3116908" y="893628"/>
                </a:lnTo>
                <a:lnTo>
                  <a:pt x="3116908" y="840796"/>
                </a:lnTo>
                <a:lnTo>
                  <a:pt x="3116908" y="785977"/>
                </a:lnTo>
                <a:lnTo>
                  <a:pt x="3116908" y="733326"/>
                </a:lnTo>
                <a:lnTo>
                  <a:pt x="3110857" y="690699"/>
                </a:lnTo>
                <a:lnTo>
                  <a:pt x="3106793" y="660264"/>
                </a:lnTo>
                <a:lnTo>
                  <a:pt x="3106793" y="633894"/>
                </a:lnTo>
                <a:lnTo>
                  <a:pt x="3098665" y="615470"/>
                </a:lnTo>
                <a:lnTo>
                  <a:pt x="3098665" y="615470"/>
                </a:lnTo>
                <a:lnTo>
                  <a:pt x="3098665" y="615470"/>
                </a:lnTo>
                <a:close/>
                <a:moveTo>
                  <a:pt x="11766906" y="609419"/>
                </a:moveTo>
                <a:lnTo>
                  <a:pt x="11766906" y="623598"/>
                </a:lnTo>
                <a:lnTo>
                  <a:pt x="11772956" y="623598"/>
                </a:lnTo>
                <a:lnTo>
                  <a:pt x="11772956" y="609419"/>
                </a:lnTo>
                <a:lnTo>
                  <a:pt x="11766906" y="609419"/>
                </a:lnTo>
                <a:lnTo>
                  <a:pt x="11766906" y="609419"/>
                </a:lnTo>
                <a:lnTo>
                  <a:pt x="11766906" y="609419"/>
                </a:lnTo>
                <a:close/>
                <a:moveTo>
                  <a:pt x="9513553" y="609419"/>
                </a:moveTo>
                <a:lnTo>
                  <a:pt x="9537937" y="759697"/>
                </a:lnTo>
                <a:lnTo>
                  <a:pt x="9537937" y="790132"/>
                </a:lnTo>
                <a:lnTo>
                  <a:pt x="9537937" y="814516"/>
                </a:lnTo>
                <a:lnTo>
                  <a:pt x="9546065" y="834836"/>
                </a:lnTo>
                <a:lnTo>
                  <a:pt x="9546065" y="690609"/>
                </a:lnTo>
                <a:lnTo>
                  <a:pt x="9531886" y="678417"/>
                </a:lnTo>
                <a:lnTo>
                  <a:pt x="9531886" y="664238"/>
                </a:lnTo>
                <a:lnTo>
                  <a:pt x="9546065" y="664238"/>
                </a:lnTo>
                <a:lnTo>
                  <a:pt x="9546065" y="631726"/>
                </a:lnTo>
                <a:lnTo>
                  <a:pt x="9537937" y="631726"/>
                </a:lnTo>
                <a:lnTo>
                  <a:pt x="9537937" y="623598"/>
                </a:lnTo>
                <a:lnTo>
                  <a:pt x="9546065" y="623598"/>
                </a:lnTo>
                <a:lnTo>
                  <a:pt x="9546065" y="609419"/>
                </a:lnTo>
                <a:lnTo>
                  <a:pt x="9513553" y="609419"/>
                </a:lnTo>
                <a:lnTo>
                  <a:pt x="9513553" y="609419"/>
                </a:lnTo>
                <a:lnTo>
                  <a:pt x="9513553" y="609419"/>
                </a:lnTo>
                <a:close/>
                <a:moveTo>
                  <a:pt x="4208137" y="609419"/>
                </a:moveTo>
                <a:lnTo>
                  <a:pt x="4208137" y="623598"/>
                </a:lnTo>
                <a:lnTo>
                  <a:pt x="4214188" y="623598"/>
                </a:lnTo>
                <a:lnTo>
                  <a:pt x="4214188" y="609419"/>
                </a:lnTo>
                <a:lnTo>
                  <a:pt x="4208137" y="609419"/>
                </a:lnTo>
                <a:lnTo>
                  <a:pt x="4208137" y="609419"/>
                </a:lnTo>
                <a:lnTo>
                  <a:pt x="4208137" y="609419"/>
                </a:lnTo>
                <a:close/>
                <a:moveTo>
                  <a:pt x="1954694" y="609419"/>
                </a:moveTo>
                <a:lnTo>
                  <a:pt x="1979078" y="759697"/>
                </a:lnTo>
                <a:lnTo>
                  <a:pt x="1979078" y="790132"/>
                </a:lnTo>
                <a:lnTo>
                  <a:pt x="1979078" y="814516"/>
                </a:lnTo>
                <a:lnTo>
                  <a:pt x="1987206" y="834836"/>
                </a:lnTo>
                <a:lnTo>
                  <a:pt x="1987206" y="690609"/>
                </a:lnTo>
                <a:lnTo>
                  <a:pt x="1973027" y="678417"/>
                </a:lnTo>
                <a:lnTo>
                  <a:pt x="1973027" y="664238"/>
                </a:lnTo>
                <a:lnTo>
                  <a:pt x="1987206" y="664238"/>
                </a:lnTo>
                <a:lnTo>
                  <a:pt x="1987206" y="631726"/>
                </a:lnTo>
                <a:lnTo>
                  <a:pt x="1979078" y="631726"/>
                </a:lnTo>
                <a:lnTo>
                  <a:pt x="1979078" y="623598"/>
                </a:lnTo>
                <a:lnTo>
                  <a:pt x="1987206" y="623598"/>
                </a:lnTo>
                <a:lnTo>
                  <a:pt x="1987206" y="609419"/>
                </a:lnTo>
                <a:lnTo>
                  <a:pt x="1954694" y="609419"/>
                </a:lnTo>
                <a:lnTo>
                  <a:pt x="1954694" y="609419"/>
                </a:lnTo>
                <a:lnTo>
                  <a:pt x="1954694" y="609419"/>
                </a:lnTo>
                <a:close/>
                <a:moveTo>
                  <a:pt x="10927735" y="601291"/>
                </a:moveTo>
                <a:lnTo>
                  <a:pt x="10927735" y="631726"/>
                </a:lnTo>
                <a:lnTo>
                  <a:pt x="10927735" y="660174"/>
                </a:lnTo>
                <a:lnTo>
                  <a:pt x="10935863" y="678417"/>
                </a:lnTo>
                <a:lnTo>
                  <a:pt x="10937940" y="649969"/>
                </a:lnTo>
                <a:lnTo>
                  <a:pt x="10935863" y="619534"/>
                </a:lnTo>
                <a:lnTo>
                  <a:pt x="10927735" y="601291"/>
                </a:lnTo>
                <a:lnTo>
                  <a:pt x="10927735" y="601291"/>
                </a:lnTo>
                <a:lnTo>
                  <a:pt x="10927735" y="601291"/>
                </a:lnTo>
                <a:close/>
                <a:moveTo>
                  <a:pt x="6173036" y="601291"/>
                </a:moveTo>
                <a:lnTo>
                  <a:pt x="6140524" y="605355"/>
                </a:lnTo>
                <a:lnTo>
                  <a:pt x="6099884" y="609419"/>
                </a:lnTo>
                <a:lnTo>
                  <a:pt x="6091756" y="641931"/>
                </a:lnTo>
                <a:lnTo>
                  <a:pt x="6087692" y="682571"/>
                </a:lnTo>
                <a:lnTo>
                  <a:pt x="6087692" y="727275"/>
                </a:lnTo>
                <a:lnTo>
                  <a:pt x="6091756" y="771979"/>
                </a:lnTo>
                <a:lnTo>
                  <a:pt x="6099884" y="771979"/>
                </a:lnTo>
                <a:lnTo>
                  <a:pt x="6099884" y="794286"/>
                </a:lnTo>
                <a:lnTo>
                  <a:pt x="6105934" y="794286"/>
                </a:lnTo>
                <a:lnTo>
                  <a:pt x="6124177" y="672366"/>
                </a:lnTo>
                <a:lnTo>
                  <a:pt x="6146484" y="672366"/>
                </a:lnTo>
                <a:lnTo>
                  <a:pt x="6142420" y="696750"/>
                </a:lnTo>
                <a:lnTo>
                  <a:pt x="6140433" y="727185"/>
                </a:lnTo>
                <a:lnTo>
                  <a:pt x="6140433" y="755633"/>
                </a:lnTo>
                <a:lnTo>
                  <a:pt x="6146484" y="777940"/>
                </a:lnTo>
                <a:lnTo>
                  <a:pt x="6150548" y="712916"/>
                </a:lnTo>
                <a:lnTo>
                  <a:pt x="6162740" y="651956"/>
                </a:lnTo>
                <a:lnTo>
                  <a:pt x="6173036" y="601291"/>
                </a:lnTo>
                <a:lnTo>
                  <a:pt x="6173036" y="601291"/>
                </a:lnTo>
                <a:lnTo>
                  <a:pt x="6173036" y="601291"/>
                </a:lnTo>
                <a:close/>
                <a:moveTo>
                  <a:pt x="3368966" y="601291"/>
                </a:moveTo>
                <a:lnTo>
                  <a:pt x="3368966" y="631726"/>
                </a:lnTo>
                <a:lnTo>
                  <a:pt x="3368966" y="660174"/>
                </a:lnTo>
                <a:lnTo>
                  <a:pt x="3377094" y="678417"/>
                </a:lnTo>
                <a:lnTo>
                  <a:pt x="3379171" y="649969"/>
                </a:lnTo>
                <a:lnTo>
                  <a:pt x="3377094" y="619534"/>
                </a:lnTo>
                <a:lnTo>
                  <a:pt x="3368966" y="601291"/>
                </a:lnTo>
                <a:lnTo>
                  <a:pt x="3368966" y="601291"/>
                </a:lnTo>
                <a:lnTo>
                  <a:pt x="3368966" y="601291"/>
                </a:lnTo>
                <a:close/>
                <a:moveTo>
                  <a:pt x="5896684" y="574830"/>
                </a:moveTo>
                <a:lnTo>
                  <a:pt x="5880428" y="731249"/>
                </a:lnTo>
                <a:lnTo>
                  <a:pt x="5888556" y="731249"/>
                </a:lnTo>
                <a:lnTo>
                  <a:pt x="5888556" y="723121"/>
                </a:lnTo>
                <a:lnTo>
                  <a:pt x="5896684" y="708942"/>
                </a:lnTo>
                <a:lnTo>
                  <a:pt x="5898671" y="682571"/>
                </a:lnTo>
                <a:lnTo>
                  <a:pt x="5902734" y="650059"/>
                </a:lnTo>
                <a:lnTo>
                  <a:pt x="5902734" y="615560"/>
                </a:lnTo>
                <a:lnTo>
                  <a:pt x="5902734" y="591176"/>
                </a:lnTo>
                <a:lnTo>
                  <a:pt x="5896684" y="574830"/>
                </a:lnTo>
                <a:lnTo>
                  <a:pt x="5896684" y="574830"/>
                </a:lnTo>
                <a:lnTo>
                  <a:pt x="5896684" y="574830"/>
                </a:lnTo>
                <a:close/>
                <a:moveTo>
                  <a:pt x="11754713" y="568779"/>
                </a:moveTo>
                <a:lnTo>
                  <a:pt x="11754713" y="582958"/>
                </a:lnTo>
                <a:lnTo>
                  <a:pt x="11766906" y="582958"/>
                </a:lnTo>
                <a:lnTo>
                  <a:pt x="11766906" y="568779"/>
                </a:lnTo>
                <a:lnTo>
                  <a:pt x="11754713" y="568779"/>
                </a:lnTo>
                <a:lnTo>
                  <a:pt x="11754713" y="568779"/>
                </a:lnTo>
                <a:lnTo>
                  <a:pt x="11754713" y="568779"/>
                </a:lnTo>
                <a:close/>
                <a:moveTo>
                  <a:pt x="4195945" y="568779"/>
                </a:moveTo>
                <a:lnTo>
                  <a:pt x="4195945" y="582958"/>
                </a:lnTo>
                <a:lnTo>
                  <a:pt x="4208137" y="582958"/>
                </a:lnTo>
                <a:lnTo>
                  <a:pt x="4208137" y="568779"/>
                </a:lnTo>
                <a:lnTo>
                  <a:pt x="4195945" y="568779"/>
                </a:lnTo>
                <a:lnTo>
                  <a:pt x="4195945" y="568779"/>
                </a:lnTo>
                <a:lnTo>
                  <a:pt x="4195945" y="568779"/>
                </a:lnTo>
                <a:close/>
                <a:moveTo>
                  <a:pt x="7784367" y="556587"/>
                </a:moveTo>
                <a:lnTo>
                  <a:pt x="7784367" y="696750"/>
                </a:lnTo>
                <a:lnTo>
                  <a:pt x="7790417" y="696750"/>
                </a:lnTo>
                <a:lnTo>
                  <a:pt x="7790417" y="723121"/>
                </a:lnTo>
                <a:lnTo>
                  <a:pt x="7798545" y="723121"/>
                </a:lnTo>
                <a:lnTo>
                  <a:pt x="7798545" y="759697"/>
                </a:lnTo>
                <a:lnTo>
                  <a:pt x="7806673" y="759697"/>
                </a:lnTo>
                <a:lnTo>
                  <a:pt x="7806673" y="812529"/>
                </a:lnTo>
                <a:lnTo>
                  <a:pt x="7812724" y="812529"/>
                </a:lnTo>
                <a:lnTo>
                  <a:pt x="7816788" y="767825"/>
                </a:lnTo>
                <a:lnTo>
                  <a:pt x="7812724" y="719057"/>
                </a:lnTo>
                <a:lnTo>
                  <a:pt x="7812724" y="668302"/>
                </a:lnTo>
                <a:lnTo>
                  <a:pt x="7806673" y="623598"/>
                </a:lnTo>
                <a:lnTo>
                  <a:pt x="7798545" y="582958"/>
                </a:lnTo>
                <a:lnTo>
                  <a:pt x="7784367" y="556587"/>
                </a:lnTo>
                <a:lnTo>
                  <a:pt x="7784367" y="556587"/>
                </a:lnTo>
                <a:lnTo>
                  <a:pt x="7784367" y="556587"/>
                </a:lnTo>
                <a:close/>
                <a:moveTo>
                  <a:pt x="6790764" y="556587"/>
                </a:moveTo>
                <a:lnTo>
                  <a:pt x="6792751" y="574830"/>
                </a:lnTo>
                <a:lnTo>
                  <a:pt x="6796814" y="605265"/>
                </a:lnTo>
                <a:lnTo>
                  <a:pt x="6804942" y="633713"/>
                </a:lnTo>
                <a:lnTo>
                  <a:pt x="6809007" y="660084"/>
                </a:lnTo>
                <a:lnTo>
                  <a:pt x="6815057" y="672276"/>
                </a:lnTo>
                <a:lnTo>
                  <a:pt x="6809007" y="556497"/>
                </a:lnTo>
                <a:lnTo>
                  <a:pt x="6790764" y="556497"/>
                </a:lnTo>
                <a:lnTo>
                  <a:pt x="6790764" y="556587"/>
                </a:lnTo>
                <a:lnTo>
                  <a:pt x="6790764" y="556587"/>
                </a:lnTo>
                <a:close/>
                <a:moveTo>
                  <a:pt x="5902734" y="550446"/>
                </a:moveTo>
                <a:lnTo>
                  <a:pt x="5902734" y="568689"/>
                </a:lnTo>
                <a:lnTo>
                  <a:pt x="5914927" y="568689"/>
                </a:lnTo>
                <a:lnTo>
                  <a:pt x="5914927" y="550446"/>
                </a:lnTo>
                <a:lnTo>
                  <a:pt x="5902734" y="550446"/>
                </a:lnTo>
                <a:lnTo>
                  <a:pt x="5902734" y="550446"/>
                </a:lnTo>
                <a:lnTo>
                  <a:pt x="5902734" y="550446"/>
                </a:lnTo>
                <a:close/>
                <a:moveTo>
                  <a:pt x="11748663" y="542318"/>
                </a:moveTo>
                <a:lnTo>
                  <a:pt x="11748663" y="556497"/>
                </a:lnTo>
                <a:lnTo>
                  <a:pt x="11754804" y="556497"/>
                </a:lnTo>
                <a:lnTo>
                  <a:pt x="11754804" y="542318"/>
                </a:lnTo>
                <a:lnTo>
                  <a:pt x="11748663" y="542318"/>
                </a:lnTo>
                <a:lnTo>
                  <a:pt x="11748663" y="542318"/>
                </a:lnTo>
                <a:lnTo>
                  <a:pt x="11748663" y="542318"/>
                </a:lnTo>
                <a:close/>
                <a:moveTo>
                  <a:pt x="4189803" y="542318"/>
                </a:moveTo>
                <a:lnTo>
                  <a:pt x="4189803" y="556497"/>
                </a:lnTo>
                <a:lnTo>
                  <a:pt x="4195855" y="556497"/>
                </a:lnTo>
                <a:lnTo>
                  <a:pt x="4195855" y="542318"/>
                </a:lnTo>
                <a:lnTo>
                  <a:pt x="4189803" y="542318"/>
                </a:lnTo>
                <a:lnTo>
                  <a:pt x="4189803" y="542318"/>
                </a:lnTo>
                <a:lnTo>
                  <a:pt x="4189803" y="542318"/>
                </a:lnTo>
                <a:close/>
                <a:moveTo>
                  <a:pt x="11691767" y="534190"/>
                </a:moveTo>
                <a:lnTo>
                  <a:pt x="11691767" y="550446"/>
                </a:lnTo>
                <a:lnTo>
                  <a:pt x="11699895" y="550446"/>
                </a:lnTo>
                <a:lnTo>
                  <a:pt x="11699895" y="534190"/>
                </a:lnTo>
                <a:lnTo>
                  <a:pt x="11691767" y="534190"/>
                </a:lnTo>
                <a:lnTo>
                  <a:pt x="11691767" y="534190"/>
                </a:lnTo>
                <a:lnTo>
                  <a:pt x="11691767" y="534190"/>
                </a:lnTo>
                <a:close/>
                <a:moveTo>
                  <a:pt x="4742508" y="534190"/>
                </a:moveTo>
                <a:lnTo>
                  <a:pt x="4740431" y="568689"/>
                </a:lnTo>
                <a:lnTo>
                  <a:pt x="4740431" y="597137"/>
                </a:lnTo>
                <a:lnTo>
                  <a:pt x="4750545" y="631636"/>
                </a:lnTo>
                <a:lnTo>
                  <a:pt x="4750545" y="664148"/>
                </a:lnTo>
                <a:lnTo>
                  <a:pt x="4758673" y="664148"/>
                </a:lnTo>
                <a:lnTo>
                  <a:pt x="4758673" y="631636"/>
                </a:lnTo>
                <a:lnTo>
                  <a:pt x="4754609" y="593073"/>
                </a:lnTo>
                <a:lnTo>
                  <a:pt x="4750545" y="556497"/>
                </a:lnTo>
                <a:lnTo>
                  <a:pt x="4742508" y="534190"/>
                </a:lnTo>
                <a:lnTo>
                  <a:pt x="4742508" y="534190"/>
                </a:lnTo>
                <a:lnTo>
                  <a:pt x="4742508" y="534190"/>
                </a:lnTo>
                <a:close/>
                <a:moveTo>
                  <a:pt x="4132998" y="534190"/>
                </a:moveTo>
                <a:lnTo>
                  <a:pt x="4132998" y="550446"/>
                </a:lnTo>
                <a:lnTo>
                  <a:pt x="4141126" y="550446"/>
                </a:lnTo>
                <a:lnTo>
                  <a:pt x="4141126" y="534190"/>
                </a:lnTo>
                <a:lnTo>
                  <a:pt x="4132998" y="534190"/>
                </a:lnTo>
                <a:lnTo>
                  <a:pt x="4132998" y="534190"/>
                </a:lnTo>
                <a:lnTo>
                  <a:pt x="4132998" y="534190"/>
                </a:lnTo>
                <a:close/>
                <a:moveTo>
                  <a:pt x="6971567" y="501678"/>
                </a:moveTo>
                <a:lnTo>
                  <a:pt x="6967502" y="568689"/>
                </a:lnTo>
                <a:lnTo>
                  <a:pt x="6959374" y="633713"/>
                </a:lnTo>
                <a:lnTo>
                  <a:pt x="6959374" y="700724"/>
                </a:lnTo>
                <a:lnTo>
                  <a:pt x="6971567" y="759607"/>
                </a:lnTo>
                <a:lnTo>
                  <a:pt x="6971567" y="826617"/>
                </a:lnTo>
                <a:lnTo>
                  <a:pt x="6977617" y="826617"/>
                </a:lnTo>
                <a:lnTo>
                  <a:pt x="6981681" y="773785"/>
                </a:lnTo>
                <a:lnTo>
                  <a:pt x="6985745" y="714903"/>
                </a:lnTo>
                <a:lnTo>
                  <a:pt x="6989809" y="656020"/>
                </a:lnTo>
                <a:lnTo>
                  <a:pt x="6985745" y="601201"/>
                </a:lnTo>
                <a:lnTo>
                  <a:pt x="6977617" y="550446"/>
                </a:lnTo>
                <a:lnTo>
                  <a:pt x="6977617" y="501678"/>
                </a:lnTo>
                <a:lnTo>
                  <a:pt x="6971567" y="501678"/>
                </a:lnTo>
                <a:lnTo>
                  <a:pt x="6971567" y="501678"/>
                </a:lnTo>
                <a:lnTo>
                  <a:pt x="6971567" y="501678"/>
                </a:lnTo>
                <a:close/>
                <a:moveTo>
                  <a:pt x="8603217" y="493550"/>
                </a:moveTo>
                <a:lnTo>
                  <a:pt x="8603217" y="509806"/>
                </a:lnTo>
                <a:lnTo>
                  <a:pt x="8611345" y="509806"/>
                </a:lnTo>
                <a:lnTo>
                  <a:pt x="8611345" y="493550"/>
                </a:lnTo>
                <a:lnTo>
                  <a:pt x="8603217" y="493550"/>
                </a:lnTo>
                <a:lnTo>
                  <a:pt x="8603217" y="493550"/>
                </a:lnTo>
                <a:lnTo>
                  <a:pt x="8603217" y="493550"/>
                </a:lnTo>
                <a:close/>
                <a:moveTo>
                  <a:pt x="8172433" y="493550"/>
                </a:moveTo>
                <a:lnTo>
                  <a:pt x="8172433" y="519921"/>
                </a:lnTo>
                <a:lnTo>
                  <a:pt x="8168369" y="550356"/>
                </a:lnTo>
                <a:lnTo>
                  <a:pt x="8168369" y="578804"/>
                </a:lnTo>
                <a:lnTo>
                  <a:pt x="8172433" y="605175"/>
                </a:lnTo>
                <a:lnTo>
                  <a:pt x="8178484" y="623417"/>
                </a:lnTo>
                <a:lnTo>
                  <a:pt x="8182548" y="597047"/>
                </a:lnTo>
                <a:lnTo>
                  <a:pt x="8182548" y="568599"/>
                </a:lnTo>
                <a:lnTo>
                  <a:pt x="8182548" y="538254"/>
                </a:lnTo>
                <a:lnTo>
                  <a:pt x="8178484" y="511883"/>
                </a:lnTo>
                <a:lnTo>
                  <a:pt x="8172433" y="493550"/>
                </a:lnTo>
                <a:lnTo>
                  <a:pt x="8172433" y="493550"/>
                </a:lnTo>
                <a:lnTo>
                  <a:pt x="8172433" y="493550"/>
                </a:lnTo>
                <a:close/>
                <a:moveTo>
                  <a:pt x="1044448" y="493550"/>
                </a:moveTo>
                <a:lnTo>
                  <a:pt x="1044448" y="509806"/>
                </a:lnTo>
                <a:lnTo>
                  <a:pt x="1052576" y="509806"/>
                </a:lnTo>
                <a:lnTo>
                  <a:pt x="1052576" y="493550"/>
                </a:lnTo>
                <a:lnTo>
                  <a:pt x="1044448" y="493550"/>
                </a:lnTo>
                <a:lnTo>
                  <a:pt x="1044448" y="493550"/>
                </a:lnTo>
                <a:lnTo>
                  <a:pt x="1044448" y="493550"/>
                </a:lnTo>
                <a:close/>
                <a:moveTo>
                  <a:pt x="613664" y="493550"/>
                </a:moveTo>
                <a:lnTo>
                  <a:pt x="613664" y="519921"/>
                </a:lnTo>
                <a:lnTo>
                  <a:pt x="609600" y="550356"/>
                </a:lnTo>
                <a:lnTo>
                  <a:pt x="609600" y="578804"/>
                </a:lnTo>
                <a:lnTo>
                  <a:pt x="613664" y="605175"/>
                </a:lnTo>
                <a:lnTo>
                  <a:pt x="619715" y="623417"/>
                </a:lnTo>
                <a:lnTo>
                  <a:pt x="623779" y="597047"/>
                </a:lnTo>
                <a:lnTo>
                  <a:pt x="623779" y="568599"/>
                </a:lnTo>
                <a:lnTo>
                  <a:pt x="623779" y="538254"/>
                </a:lnTo>
                <a:lnTo>
                  <a:pt x="619715" y="511883"/>
                </a:lnTo>
                <a:lnTo>
                  <a:pt x="613664" y="493550"/>
                </a:lnTo>
                <a:lnTo>
                  <a:pt x="613664" y="493550"/>
                </a:lnTo>
                <a:lnTo>
                  <a:pt x="613664" y="493550"/>
                </a:lnTo>
                <a:close/>
                <a:moveTo>
                  <a:pt x="9383505" y="487499"/>
                </a:moveTo>
                <a:lnTo>
                  <a:pt x="9383505" y="515947"/>
                </a:lnTo>
                <a:lnTo>
                  <a:pt x="9379441" y="556587"/>
                </a:lnTo>
                <a:lnTo>
                  <a:pt x="9379441" y="597227"/>
                </a:lnTo>
                <a:lnTo>
                  <a:pt x="9383505" y="633803"/>
                </a:lnTo>
                <a:lnTo>
                  <a:pt x="9391633" y="656110"/>
                </a:lnTo>
                <a:lnTo>
                  <a:pt x="9391633" y="627662"/>
                </a:lnTo>
                <a:lnTo>
                  <a:pt x="9393620" y="587022"/>
                </a:lnTo>
                <a:lnTo>
                  <a:pt x="9393620" y="542318"/>
                </a:lnTo>
                <a:lnTo>
                  <a:pt x="9391633" y="505742"/>
                </a:lnTo>
                <a:lnTo>
                  <a:pt x="9383505" y="487499"/>
                </a:lnTo>
                <a:lnTo>
                  <a:pt x="9383505" y="487499"/>
                </a:lnTo>
                <a:lnTo>
                  <a:pt x="9383505" y="487499"/>
                </a:lnTo>
                <a:close/>
                <a:moveTo>
                  <a:pt x="1824646" y="487499"/>
                </a:moveTo>
                <a:lnTo>
                  <a:pt x="1824646" y="515947"/>
                </a:lnTo>
                <a:lnTo>
                  <a:pt x="1820582" y="556587"/>
                </a:lnTo>
                <a:lnTo>
                  <a:pt x="1820582" y="597227"/>
                </a:lnTo>
                <a:lnTo>
                  <a:pt x="1824646" y="633803"/>
                </a:lnTo>
                <a:lnTo>
                  <a:pt x="1832774" y="656110"/>
                </a:lnTo>
                <a:lnTo>
                  <a:pt x="1832774" y="627662"/>
                </a:lnTo>
                <a:lnTo>
                  <a:pt x="1834761" y="587022"/>
                </a:lnTo>
                <a:lnTo>
                  <a:pt x="1834761" y="542318"/>
                </a:lnTo>
                <a:lnTo>
                  <a:pt x="1832774" y="505742"/>
                </a:lnTo>
                <a:lnTo>
                  <a:pt x="1824646" y="487499"/>
                </a:lnTo>
                <a:lnTo>
                  <a:pt x="1824646" y="487499"/>
                </a:lnTo>
                <a:lnTo>
                  <a:pt x="1824646" y="487499"/>
                </a:lnTo>
                <a:close/>
                <a:moveTo>
                  <a:pt x="6227854" y="469256"/>
                </a:moveTo>
                <a:lnTo>
                  <a:pt x="6221804" y="524075"/>
                </a:lnTo>
                <a:lnTo>
                  <a:pt x="6205548" y="574830"/>
                </a:lnTo>
                <a:lnTo>
                  <a:pt x="6205548" y="637777"/>
                </a:lnTo>
                <a:lnTo>
                  <a:pt x="6199497" y="637777"/>
                </a:lnTo>
                <a:lnTo>
                  <a:pt x="6195342" y="668302"/>
                </a:lnTo>
                <a:lnTo>
                  <a:pt x="6191278" y="708942"/>
                </a:lnTo>
                <a:lnTo>
                  <a:pt x="6195342" y="753646"/>
                </a:lnTo>
                <a:lnTo>
                  <a:pt x="6199407" y="796273"/>
                </a:lnTo>
                <a:lnTo>
                  <a:pt x="6203471" y="836913"/>
                </a:lnTo>
                <a:lnTo>
                  <a:pt x="6205457" y="859220"/>
                </a:lnTo>
                <a:lnTo>
                  <a:pt x="6205457" y="881527"/>
                </a:lnTo>
                <a:lnTo>
                  <a:pt x="6205457" y="903833"/>
                </a:lnTo>
                <a:lnTo>
                  <a:pt x="6205457" y="922076"/>
                </a:lnTo>
                <a:lnTo>
                  <a:pt x="6213585" y="940319"/>
                </a:lnTo>
                <a:lnTo>
                  <a:pt x="6221713" y="771708"/>
                </a:lnTo>
                <a:lnTo>
                  <a:pt x="6227764" y="771708"/>
                </a:lnTo>
                <a:lnTo>
                  <a:pt x="6227764" y="591086"/>
                </a:lnTo>
                <a:lnTo>
                  <a:pt x="6231828" y="564715"/>
                </a:lnTo>
                <a:lnTo>
                  <a:pt x="6231828" y="534280"/>
                </a:lnTo>
                <a:lnTo>
                  <a:pt x="6235892" y="509896"/>
                </a:lnTo>
                <a:lnTo>
                  <a:pt x="6235892" y="483526"/>
                </a:lnTo>
                <a:lnTo>
                  <a:pt x="6227854" y="469256"/>
                </a:lnTo>
                <a:lnTo>
                  <a:pt x="6227854" y="469256"/>
                </a:lnTo>
                <a:lnTo>
                  <a:pt x="6227854" y="469256"/>
                </a:lnTo>
                <a:close/>
                <a:moveTo>
                  <a:pt x="8544244" y="453000"/>
                </a:moveTo>
                <a:lnTo>
                  <a:pt x="8540180" y="475307"/>
                </a:lnTo>
                <a:lnTo>
                  <a:pt x="8534129" y="511883"/>
                </a:lnTo>
                <a:lnTo>
                  <a:pt x="8530065" y="552523"/>
                </a:lnTo>
                <a:lnTo>
                  <a:pt x="8526001" y="597227"/>
                </a:lnTo>
                <a:lnTo>
                  <a:pt x="8526001" y="631726"/>
                </a:lnTo>
                <a:lnTo>
                  <a:pt x="8530065" y="649969"/>
                </a:lnTo>
                <a:lnTo>
                  <a:pt x="8538193" y="605265"/>
                </a:lnTo>
                <a:lnTo>
                  <a:pt x="8544244" y="564625"/>
                </a:lnTo>
                <a:lnTo>
                  <a:pt x="8552372" y="528049"/>
                </a:lnTo>
                <a:lnTo>
                  <a:pt x="8544244" y="487409"/>
                </a:lnTo>
                <a:lnTo>
                  <a:pt x="8544244" y="475217"/>
                </a:lnTo>
                <a:lnTo>
                  <a:pt x="8544244" y="469166"/>
                </a:lnTo>
                <a:lnTo>
                  <a:pt x="8548308" y="465102"/>
                </a:lnTo>
                <a:lnTo>
                  <a:pt x="8552372" y="456974"/>
                </a:lnTo>
                <a:lnTo>
                  <a:pt x="8556436" y="452910"/>
                </a:lnTo>
                <a:lnTo>
                  <a:pt x="8544244" y="452910"/>
                </a:lnTo>
                <a:lnTo>
                  <a:pt x="8544244" y="453000"/>
                </a:lnTo>
                <a:lnTo>
                  <a:pt x="8544244" y="453000"/>
                </a:lnTo>
                <a:close/>
                <a:moveTo>
                  <a:pt x="985475" y="453000"/>
                </a:moveTo>
                <a:lnTo>
                  <a:pt x="981411" y="475307"/>
                </a:lnTo>
                <a:lnTo>
                  <a:pt x="975360" y="511883"/>
                </a:lnTo>
                <a:lnTo>
                  <a:pt x="971296" y="552523"/>
                </a:lnTo>
                <a:lnTo>
                  <a:pt x="967232" y="597227"/>
                </a:lnTo>
                <a:lnTo>
                  <a:pt x="967232" y="631726"/>
                </a:lnTo>
                <a:lnTo>
                  <a:pt x="971296" y="649969"/>
                </a:lnTo>
                <a:lnTo>
                  <a:pt x="979424" y="605265"/>
                </a:lnTo>
                <a:lnTo>
                  <a:pt x="985475" y="564625"/>
                </a:lnTo>
                <a:lnTo>
                  <a:pt x="993603" y="528049"/>
                </a:lnTo>
                <a:lnTo>
                  <a:pt x="985475" y="487409"/>
                </a:lnTo>
                <a:lnTo>
                  <a:pt x="985475" y="475217"/>
                </a:lnTo>
                <a:lnTo>
                  <a:pt x="985475" y="469166"/>
                </a:lnTo>
                <a:lnTo>
                  <a:pt x="989539" y="465102"/>
                </a:lnTo>
                <a:lnTo>
                  <a:pt x="993603" y="456974"/>
                </a:lnTo>
                <a:lnTo>
                  <a:pt x="997667" y="452910"/>
                </a:lnTo>
                <a:lnTo>
                  <a:pt x="985475" y="452910"/>
                </a:lnTo>
                <a:lnTo>
                  <a:pt x="985475" y="453000"/>
                </a:lnTo>
                <a:lnTo>
                  <a:pt x="985475" y="453000"/>
                </a:lnTo>
                <a:close/>
                <a:moveTo>
                  <a:pt x="11699895" y="446859"/>
                </a:moveTo>
                <a:lnTo>
                  <a:pt x="11699895" y="469166"/>
                </a:lnTo>
                <a:lnTo>
                  <a:pt x="11708023" y="469166"/>
                </a:lnTo>
                <a:lnTo>
                  <a:pt x="11708023" y="446859"/>
                </a:lnTo>
                <a:lnTo>
                  <a:pt x="11699895" y="446859"/>
                </a:lnTo>
                <a:lnTo>
                  <a:pt x="11699895" y="446859"/>
                </a:lnTo>
                <a:lnTo>
                  <a:pt x="11699895" y="446859"/>
                </a:lnTo>
                <a:close/>
                <a:moveTo>
                  <a:pt x="4141126" y="446859"/>
                </a:moveTo>
                <a:lnTo>
                  <a:pt x="4141126" y="469166"/>
                </a:lnTo>
                <a:lnTo>
                  <a:pt x="4149254" y="469166"/>
                </a:lnTo>
                <a:lnTo>
                  <a:pt x="4149254" y="446859"/>
                </a:lnTo>
                <a:lnTo>
                  <a:pt x="4141126" y="446859"/>
                </a:lnTo>
                <a:lnTo>
                  <a:pt x="4141126" y="446859"/>
                </a:lnTo>
                <a:lnTo>
                  <a:pt x="4141126" y="446859"/>
                </a:lnTo>
                <a:close/>
                <a:moveTo>
                  <a:pt x="6985745" y="434667"/>
                </a:moveTo>
                <a:lnTo>
                  <a:pt x="6985745" y="448846"/>
                </a:lnTo>
                <a:lnTo>
                  <a:pt x="6985745" y="465102"/>
                </a:lnTo>
                <a:lnTo>
                  <a:pt x="6981681" y="471153"/>
                </a:lnTo>
                <a:lnTo>
                  <a:pt x="6977617" y="483345"/>
                </a:lnTo>
                <a:lnTo>
                  <a:pt x="6977617" y="493460"/>
                </a:lnTo>
                <a:lnTo>
                  <a:pt x="6993873" y="493460"/>
                </a:lnTo>
                <a:lnTo>
                  <a:pt x="6993873" y="434577"/>
                </a:lnTo>
                <a:lnTo>
                  <a:pt x="6985745" y="434577"/>
                </a:lnTo>
                <a:lnTo>
                  <a:pt x="6985745" y="434667"/>
                </a:lnTo>
                <a:lnTo>
                  <a:pt x="6985745" y="434667"/>
                </a:lnTo>
                <a:close/>
                <a:moveTo>
                  <a:pt x="4677484" y="434667"/>
                </a:moveTo>
                <a:lnTo>
                  <a:pt x="4677484" y="469166"/>
                </a:lnTo>
                <a:lnTo>
                  <a:pt x="4677484" y="509806"/>
                </a:lnTo>
                <a:lnTo>
                  <a:pt x="4673419" y="560561"/>
                </a:lnTo>
                <a:lnTo>
                  <a:pt x="4677484" y="605265"/>
                </a:lnTo>
                <a:lnTo>
                  <a:pt x="4679471" y="641841"/>
                </a:lnTo>
                <a:lnTo>
                  <a:pt x="4683534" y="664148"/>
                </a:lnTo>
                <a:lnTo>
                  <a:pt x="4695727" y="609329"/>
                </a:lnTo>
                <a:lnTo>
                  <a:pt x="4701868" y="609329"/>
                </a:lnTo>
                <a:lnTo>
                  <a:pt x="4705932" y="574830"/>
                </a:lnTo>
                <a:lnTo>
                  <a:pt x="4701868" y="530126"/>
                </a:lnTo>
                <a:lnTo>
                  <a:pt x="4699791" y="489486"/>
                </a:lnTo>
                <a:lnTo>
                  <a:pt x="4687598" y="456974"/>
                </a:lnTo>
                <a:lnTo>
                  <a:pt x="4677484" y="434667"/>
                </a:lnTo>
                <a:lnTo>
                  <a:pt x="4677484" y="434667"/>
                </a:lnTo>
                <a:lnTo>
                  <a:pt x="4677484" y="434667"/>
                </a:lnTo>
                <a:close/>
                <a:moveTo>
                  <a:pt x="9009617" y="428616"/>
                </a:moveTo>
                <a:lnTo>
                  <a:pt x="9003566" y="479371"/>
                </a:lnTo>
                <a:lnTo>
                  <a:pt x="9003566" y="538254"/>
                </a:lnTo>
                <a:lnTo>
                  <a:pt x="9003566" y="601201"/>
                </a:lnTo>
                <a:lnTo>
                  <a:pt x="9007630" y="664148"/>
                </a:lnTo>
                <a:lnTo>
                  <a:pt x="9007630" y="718967"/>
                </a:lnTo>
                <a:lnTo>
                  <a:pt x="9003566" y="759607"/>
                </a:lnTo>
                <a:lnTo>
                  <a:pt x="9003566" y="781913"/>
                </a:lnTo>
                <a:lnTo>
                  <a:pt x="9007630" y="808284"/>
                </a:lnTo>
                <a:lnTo>
                  <a:pt x="9013681" y="836732"/>
                </a:lnTo>
                <a:lnTo>
                  <a:pt x="9017745" y="852988"/>
                </a:lnTo>
                <a:lnTo>
                  <a:pt x="9021809" y="777849"/>
                </a:lnTo>
                <a:lnTo>
                  <a:pt x="9027950" y="704697"/>
                </a:lnTo>
                <a:lnTo>
                  <a:pt x="9032014" y="633623"/>
                </a:lnTo>
                <a:lnTo>
                  <a:pt x="9027950" y="560471"/>
                </a:lnTo>
                <a:lnTo>
                  <a:pt x="9017745" y="493460"/>
                </a:lnTo>
                <a:lnTo>
                  <a:pt x="9017745" y="428436"/>
                </a:lnTo>
                <a:lnTo>
                  <a:pt x="9009617" y="428436"/>
                </a:lnTo>
                <a:lnTo>
                  <a:pt x="9009617" y="428616"/>
                </a:lnTo>
                <a:lnTo>
                  <a:pt x="9009617" y="428616"/>
                </a:lnTo>
                <a:close/>
                <a:moveTo>
                  <a:pt x="1450758" y="428616"/>
                </a:moveTo>
                <a:lnTo>
                  <a:pt x="1444707" y="479371"/>
                </a:lnTo>
                <a:lnTo>
                  <a:pt x="1444707" y="538254"/>
                </a:lnTo>
                <a:lnTo>
                  <a:pt x="1444707" y="601201"/>
                </a:lnTo>
                <a:lnTo>
                  <a:pt x="1448771" y="664148"/>
                </a:lnTo>
                <a:lnTo>
                  <a:pt x="1448771" y="718967"/>
                </a:lnTo>
                <a:lnTo>
                  <a:pt x="1444707" y="759607"/>
                </a:lnTo>
                <a:lnTo>
                  <a:pt x="1444707" y="781913"/>
                </a:lnTo>
                <a:lnTo>
                  <a:pt x="1448771" y="808284"/>
                </a:lnTo>
                <a:lnTo>
                  <a:pt x="1454822" y="836732"/>
                </a:lnTo>
                <a:lnTo>
                  <a:pt x="1458886" y="852988"/>
                </a:lnTo>
                <a:lnTo>
                  <a:pt x="1462950" y="777849"/>
                </a:lnTo>
                <a:lnTo>
                  <a:pt x="1469001" y="704697"/>
                </a:lnTo>
                <a:lnTo>
                  <a:pt x="1473065" y="633623"/>
                </a:lnTo>
                <a:lnTo>
                  <a:pt x="1469001" y="560471"/>
                </a:lnTo>
                <a:lnTo>
                  <a:pt x="1458886" y="493460"/>
                </a:lnTo>
                <a:lnTo>
                  <a:pt x="1458886" y="428436"/>
                </a:lnTo>
                <a:lnTo>
                  <a:pt x="1450758" y="428436"/>
                </a:lnTo>
                <a:lnTo>
                  <a:pt x="1450758" y="428616"/>
                </a:lnTo>
                <a:lnTo>
                  <a:pt x="1450758" y="428616"/>
                </a:lnTo>
                <a:close/>
                <a:moveTo>
                  <a:pt x="11157306" y="420488"/>
                </a:moveTo>
                <a:lnTo>
                  <a:pt x="11163447" y="564715"/>
                </a:lnTo>
                <a:lnTo>
                  <a:pt x="11171575" y="713006"/>
                </a:lnTo>
                <a:lnTo>
                  <a:pt x="11185753" y="713006"/>
                </a:lnTo>
                <a:lnTo>
                  <a:pt x="11197946" y="678507"/>
                </a:lnTo>
                <a:lnTo>
                  <a:pt x="11203996" y="678507"/>
                </a:lnTo>
                <a:lnTo>
                  <a:pt x="11185663" y="487590"/>
                </a:lnTo>
                <a:lnTo>
                  <a:pt x="11179613" y="487590"/>
                </a:lnTo>
                <a:lnTo>
                  <a:pt x="11179613" y="469347"/>
                </a:lnTo>
                <a:lnTo>
                  <a:pt x="11171484" y="469347"/>
                </a:lnTo>
                <a:lnTo>
                  <a:pt x="11163356" y="420579"/>
                </a:lnTo>
                <a:lnTo>
                  <a:pt x="11157306" y="420579"/>
                </a:lnTo>
                <a:lnTo>
                  <a:pt x="11157306" y="420488"/>
                </a:lnTo>
                <a:lnTo>
                  <a:pt x="11157306" y="420488"/>
                </a:lnTo>
                <a:close/>
                <a:moveTo>
                  <a:pt x="3598537" y="420488"/>
                </a:moveTo>
                <a:lnTo>
                  <a:pt x="3604588" y="564715"/>
                </a:lnTo>
                <a:lnTo>
                  <a:pt x="3612715" y="713006"/>
                </a:lnTo>
                <a:lnTo>
                  <a:pt x="3626894" y="713006"/>
                </a:lnTo>
                <a:lnTo>
                  <a:pt x="3639086" y="678507"/>
                </a:lnTo>
                <a:lnTo>
                  <a:pt x="3645137" y="678507"/>
                </a:lnTo>
                <a:lnTo>
                  <a:pt x="3626894" y="487590"/>
                </a:lnTo>
                <a:lnTo>
                  <a:pt x="3620843" y="487590"/>
                </a:lnTo>
                <a:lnTo>
                  <a:pt x="3620843" y="469347"/>
                </a:lnTo>
                <a:lnTo>
                  <a:pt x="3612715" y="469347"/>
                </a:lnTo>
                <a:lnTo>
                  <a:pt x="3604588" y="420579"/>
                </a:lnTo>
                <a:lnTo>
                  <a:pt x="3598537" y="420579"/>
                </a:lnTo>
                <a:lnTo>
                  <a:pt x="3598537" y="420488"/>
                </a:lnTo>
                <a:lnTo>
                  <a:pt x="3598537" y="420488"/>
                </a:lnTo>
                <a:close/>
                <a:moveTo>
                  <a:pt x="12065655" y="412360"/>
                </a:moveTo>
                <a:lnTo>
                  <a:pt x="12065655" y="434667"/>
                </a:lnTo>
                <a:lnTo>
                  <a:pt x="12073783" y="434667"/>
                </a:lnTo>
                <a:lnTo>
                  <a:pt x="12073783" y="412360"/>
                </a:lnTo>
                <a:lnTo>
                  <a:pt x="12065655" y="412360"/>
                </a:lnTo>
                <a:lnTo>
                  <a:pt x="12065655" y="412360"/>
                </a:lnTo>
                <a:lnTo>
                  <a:pt x="12065655" y="412360"/>
                </a:lnTo>
                <a:close/>
                <a:moveTo>
                  <a:pt x="4506796" y="412360"/>
                </a:moveTo>
                <a:lnTo>
                  <a:pt x="4506796" y="434667"/>
                </a:lnTo>
                <a:lnTo>
                  <a:pt x="4514924" y="434667"/>
                </a:lnTo>
                <a:lnTo>
                  <a:pt x="4514924" y="412360"/>
                </a:lnTo>
                <a:lnTo>
                  <a:pt x="4506796" y="412360"/>
                </a:lnTo>
                <a:lnTo>
                  <a:pt x="4506796" y="412360"/>
                </a:lnTo>
                <a:lnTo>
                  <a:pt x="4506796" y="412360"/>
                </a:lnTo>
                <a:close/>
                <a:moveTo>
                  <a:pt x="4886825" y="398091"/>
                </a:moveTo>
                <a:lnTo>
                  <a:pt x="4876619" y="471243"/>
                </a:lnTo>
                <a:lnTo>
                  <a:pt x="4858377" y="542318"/>
                </a:lnTo>
                <a:lnTo>
                  <a:pt x="4850249" y="578894"/>
                </a:lnTo>
                <a:lnTo>
                  <a:pt x="4850249" y="627662"/>
                </a:lnTo>
                <a:lnTo>
                  <a:pt x="4858377" y="674353"/>
                </a:lnTo>
                <a:lnTo>
                  <a:pt x="4862441" y="719057"/>
                </a:lnTo>
                <a:lnTo>
                  <a:pt x="4864518" y="753556"/>
                </a:lnTo>
                <a:lnTo>
                  <a:pt x="4864518" y="786068"/>
                </a:lnTo>
                <a:lnTo>
                  <a:pt x="4864518" y="822644"/>
                </a:lnTo>
                <a:lnTo>
                  <a:pt x="4868582" y="863284"/>
                </a:lnTo>
                <a:lnTo>
                  <a:pt x="4872646" y="895796"/>
                </a:lnTo>
                <a:lnTo>
                  <a:pt x="4880774" y="916116"/>
                </a:lnTo>
                <a:lnTo>
                  <a:pt x="4882851" y="822644"/>
                </a:lnTo>
                <a:lnTo>
                  <a:pt x="4895043" y="737300"/>
                </a:lnTo>
                <a:lnTo>
                  <a:pt x="4903171" y="645905"/>
                </a:lnTo>
                <a:lnTo>
                  <a:pt x="4905248" y="550446"/>
                </a:lnTo>
                <a:lnTo>
                  <a:pt x="4905248" y="515947"/>
                </a:lnTo>
                <a:lnTo>
                  <a:pt x="4905248" y="483435"/>
                </a:lnTo>
                <a:lnTo>
                  <a:pt x="4905248" y="446859"/>
                </a:lnTo>
                <a:lnTo>
                  <a:pt x="4903171" y="416424"/>
                </a:lnTo>
                <a:lnTo>
                  <a:pt x="4886825" y="398091"/>
                </a:lnTo>
                <a:lnTo>
                  <a:pt x="4886825" y="398091"/>
                </a:lnTo>
                <a:lnTo>
                  <a:pt x="4886825" y="398091"/>
                </a:lnTo>
                <a:close/>
                <a:moveTo>
                  <a:pt x="11632793" y="365670"/>
                </a:moveTo>
                <a:lnTo>
                  <a:pt x="11618615" y="550536"/>
                </a:lnTo>
                <a:lnTo>
                  <a:pt x="11626743" y="550536"/>
                </a:lnTo>
                <a:lnTo>
                  <a:pt x="11626743" y="546382"/>
                </a:lnTo>
                <a:lnTo>
                  <a:pt x="11628730" y="538254"/>
                </a:lnTo>
                <a:lnTo>
                  <a:pt x="11628730" y="534190"/>
                </a:lnTo>
                <a:lnTo>
                  <a:pt x="11632793" y="528139"/>
                </a:lnTo>
                <a:lnTo>
                  <a:pt x="11636858" y="524075"/>
                </a:lnTo>
                <a:lnTo>
                  <a:pt x="11644986" y="528139"/>
                </a:lnTo>
                <a:lnTo>
                  <a:pt x="11644986" y="534190"/>
                </a:lnTo>
                <a:lnTo>
                  <a:pt x="11651127" y="534190"/>
                </a:lnTo>
                <a:lnTo>
                  <a:pt x="11632793" y="601201"/>
                </a:lnTo>
                <a:lnTo>
                  <a:pt x="11622678" y="678417"/>
                </a:lnTo>
                <a:lnTo>
                  <a:pt x="11618615" y="759697"/>
                </a:lnTo>
                <a:lnTo>
                  <a:pt x="11618615" y="786068"/>
                </a:lnTo>
                <a:lnTo>
                  <a:pt x="11618615" y="812439"/>
                </a:lnTo>
                <a:lnTo>
                  <a:pt x="11618615" y="834745"/>
                </a:lnTo>
                <a:lnTo>
                  <a:pt x="11626743" y="852988"/>
                </a:lnTo>
                <a:lnTo>
                  <a:pt x="11626743" y="785977"/>
                </a:lnTo>
                <a:lnTo>
                  <a:pt x="11632793" y="785977"/>
                </a:lnTo>
                <a:lnTo>
                  <a:pt x="11651127" y="678327"/>
                </a:lnTo>
                <a:lnTo>
                  <a:pt x="11667383" y="672276"/>
                </a:lnTo>
                <a:lnTo>
                  <a:pt x="11667383" y="556587"/>
                </a:lnTo>
                <a:lnTo>
                  <a:pt x="11673433" y="556587"/>
                </a:lnTo>
                <a:lnTo>
                  <a:pt x="11673433" y="487499"/>
                </a:lnTo>
                <a:lnTo>
                  <a:pt x="11677498" y="483435"/>
                </a:lnTo>
                <a:lnTo>
                  <a:pt x="11677498" y="483435"/>
                </a:lnTo>
                <a:lnTo>
                  <a:pt x="11681561" y="479371"/>
                </a:lnTo>
                <a:lnTo>
                  <a:pt x="11685626" y="475307"/>
                </a:lnTo>
                <a:lnTo>
                  <a:pt x="11685626" y="469256"/>
                </a:lnTo>
                <a:lnTo>
                  <a:pt x="11673433" y="469256"/>
                </a:lnTo>
                <a:lnTo>
                  <a:pt x="11667383" y="430694"/>
                </a:lnTo>
                <a:lnTo>
                  <a:pt x="11655191" y="394118"/>
                </a:lnTo>
                <a:lnTo>
                  <a:pt x="11632793" y="365670"/>
                </a:lnTo>
                <a:lnTo>
                  <a:pt x="11632793" y="365670"/>
                </a:lnTo>
                <a:lnTo>
                  <a:pt x="11632793" y="365670"/>
                </a:lnTo>
                <a:close/>
                <a:moveTo>
                  <a:pt x="4074025" y="365670"/>
                </a:moveTo>
                <a:lnTo>
                  <a:pt x="4059846" y="550536"/>
                </a:lnTo>
                <a:lnTo>
                  <a:pt x="4067974" y="550536"/>
                </a:lnTo>
                <a:lnTo>
                  <a:pt x="4067974" y="546382"/>
                </a:lnTo>
                <a:lnTo>
                  <a:pt x="4069961" y="538254"/>
                </a:lnTo>
                <a:lnTo>
                  <a:pt x="4069961" y="534190"/>
                </a:lnTo>
                <a:lnTo>
                  <a:pt x="4074025" y="528139"/>
                </a:lnTo>
                <a:lnTo>
                  <a:pt x="4078089" y="524075"/>
                </a:lnTo>
                <a:lnTo>
                  <a:pt x="4086217" y="528139"/>
                </a:lnTo>
                <a:lnTo>
                  <a:pt x="4086217" y="534190"/>
                </a:lnTo>
                <a:lnTo>
                  <a:pt x="4092268" y="534190"/>
                </a:lnTo>
                <a:lnTo>
                  <a:pt x="4074025" y="601201"/>
                </a:lnTo>
                <a:lnTo>
                  <a:pt x="4063820" y="678417"/>
                </a:lnTo>
                <a:lnTo>
                  <a:pt x="4059755" y="759697"/>
                </a:lnTo>
                <a:lnTo>
                  <a:pt x="4059755" y="786068"/>
                </a:lnTo>
                <a:lnTo>
                  <a:pt x="4059755" y="812439"/>
                </a:lnTo>
                <a:lnTo>
                  <a:pt x="4059755" y="834745"/>
                </a:lnTo>
                <a:lnTo>
                  <a:pt x="4067883" y="852988"/>
                </a:lnTo>
                <a:lnTo>
                  <a:pt x="4067883" y="785977"/>
                </a:lnTo>
                <a:lnTo>
                  <a:pt x="4074025" y="785977"/>
                </a:lnTo>
                <a:lnTo>
                  <a:pt x="4092268" y="678327"/>
                </a:lnTo>
                <a:lnTo>
                  <a:pt x="4108523" y="672276"/>
                </a:lnTo>
                <a:lnTo>
                  <a:pt x="4108523" y="556587"/>
                </a:lnTo>
                <a:lnTo>
                  <a:pt x="4114574" y="556587"/>
                </a:lnTo>
                <a:lnTo>
                  <a:pt x="4114574" y="487499"/>
                </a:lnTo>
                <a:lnTo>
                  <a:pt x="4118638" y="483435"/>
                </a:lnTo>
                <a:lnTo>
                  <a:pt x="4118638" y="483435"/>
                </a:lnTo>
                <a:lnTo>
                  <a:pt x="4122702" y="479371"/>
                </a:lnTo>
                <a:lnTo>
                  <a:pt x="4126766" y="475307"/>
                </a:lnTo>
                <a:lnTo>
                  <a:pt x="4126766" y="469256"/>
                </a:lnTo>
                <a:lnTo>
                  <a:pt x="4114574" y="469256"/>
                </a:lnTo>
                <a:lnTo>
                  <a:pt x="4108523" y="430694"/>
                </a:lnTo>
                <a:lnTo>
                  <a:pt x="4096331" y="394118"/>
                </a:lnTo>
                <a:lnTo>
                  <a:pt x="4074025" y="365670"/>
                </a:lnTo>
                <a:lnTo>
                  <a:pt x="4074025" y="365670"/>
                </a:lnTo>
                <a:lnTo>
                  <a:pt x="4074025" y="365670"/>
                </a:lnTo>
                <a:close/>
                <a:moveTo>
                  <a:pt x="10813943" y="339208"/>
                </a:moveTo>
                <a:lnTo>
                  <a:pt x="10813943" y="446859"/>
                </a:lnTo>
                <a:lnTo>
                  <a:pt x="10819993" y="446859"/>
                </a:lnTo>
                <a:lnTo>
                  <a:pt x="10813943" y="469166"/>
                </a:lnTo>
                <a:lnTo>
                  <a:pt x="10819993" y="469166"/>
                </a:lnTo>
                <a:lnTo>
                  <a:pt x="10819993" y="609329"/>
                </a:lnTo>
                <a:lnTo>
                  <a:pt x="10832186" y="609329"/>
                </a:lnTo>
                <a:lnTo>
                  <a:pt x="10832186" y="637777"/>
                </a:lnTo>
                <a:lnTo>
                  <a:pt x="10838327" y="637777"/>
                </a:lnTo>
                <a:lnTo>
                  <a:pt x="10838327" y="672276"/>
                </a:lnTo>
                <a:lnTo>
                  <a:pt x="10846455" y="672276"/>
                </a:lnTo>
                <a:lnTo>
                  <a:pt x="10846455" y="731159"/>
                </a:lnTo>
                <a:lnTo>
                  <a:pt x="10854583" y="731159"/>
                </a:lnTo>
                <a:lnTo>
                  <a:pt x="10854583" y="678327"/>
                </a:lnTo>
                <a:lnTo>
                  <a:pt x="10860724" y="678327"/>
                </a:lnTo>
                <a:lnTo>
                  <a:pt x="10864788" y="678327"/>
                </a:lnTo>
                <a:lnTo>
                  <a:pt x="10868852" y="674263"/>
                </a:lnTo>
                <a:lnTo>
                  <a:pt x="10868852" y="674263"/>
                </a:lnTo>
                <a:lnTo>
                  <a:pt x="10868852" y="674263"/>
                </a:lnTo>
                <a:lnTo>
                  <a:pt x="10872915" y="674263"/>
                </a:lnTo>
                <a:lnTo>
                  <a:pt x="10878967" y="672185"/>
                </a:lnTo>
                <a:lnTo>
                  <a:pt x="10872915" y="718876"/>
                </a:lnTo>
                <a:lnTo>
                  <a:pt x="10864788" y="763580"/>
                </a:lnTo>
                <a:lnTo>
                  <a:pt x="10860724" y="818399"/>
                </a:lnTo>
                <a:lnTo>
                  <a:pt x="10872915" y="818399"/>
                </a:lnTo>
                <a:lnTo>
                  <a:pt x="10872915" y="755452"/>
                </a:lnTo>
                <a:lnTo>
                  <a:pt x="10883121" y="704697"/>
                </a:lnTo>
                <a:lnTo>
                  <a:pt x="10895313" y="655929"/>
                </a:lnTo>
                <a:lnTo>
                  <a:pt x="10897300" y="609239"/>
                </a:lnTo>
                <a:lnTo>
                  <a:pt x="10887095" y="564535"/>
                </a:lnTo>
                <a:lnTo>
                  <a:pt x="10878967" y="527959"/>
                </a:lnTo>
                <a:lnTo>
                  <a:pt x="10895223" y="527959"/>
                </a:lnTo>
                <a:lnTo>
                  <a:pt x="10901273" y="550265"/>
                </a:lnTo>
                <a:lnTo>
                  <a:pt x="10913466" y="550265"/>
                </a:lnTo>
                <a:lnTo>
                  <a:pt x="10913466" y="493370"/>
                </a:lnTo>
                <a:lnTo>
                  <a:pt x="10917530" y="489305"/>
                </a:lnTo>
                <a:lnTo>
                  <a:pt x="10917530" y="489305"/>
                </a:lnTo>
                <a:lnTo>
                  <a:pt x="10917530" y="487319"/>
                </a:lnTo>
                <a:lnTo>
                  <a:pt x="10917530" y="487319"/>
                </a:lnTo>
                <a:lnTo>
                  <a:pt x="10917530" y="483255"/>
                </a:lnTo>
                <a:lnTo>
                  <a:pt x="10919516" y="479191"/>
                </a:lnTo>
                <a:lnTo>
                  <a:pt x="10901273" y="456884"/>
                </a:lnTo>
                <a:lnTo>
                  <a:pt x="10891068" y="434577"/>
                </a:lnTo>
                <a:lnTo>
                  <a:pt x="10878876" y="412270"/>
                </a:lnTo>
                <a:lnTo>
                  <a:pt x="10860633" y="406219"/>
                </a:lnTo>
                <a:lnTo>
                  <a:pt x="10860633" y="387976"/>
                </a:lnTo>
                <a:lnTo>
                  <a:pt x="10846455" y="379848"/>
                </a:lnTo>
                <a:lnTo>
                  <a:pt x="10820084" y="339208"/>
                </a:lnTo>
                <a:lnTo>
                  <a:pt x="10813943" y="339208"/>
                </a:lnTo>
                <a:lnTo>
                  <a:pt x="10813943" y="339208"/>
                </a:lnTo>
                <a:lnTo>
                  <a:pt x="10813943" y="339208"/>
                </a:lnTo>
                <a:close/>
                <a:moveTo>
                  <a:pt x="7568974" y="339208"/>
                </a:moveTo>
                <a:lnTo>
                  <a:pt x="7568974" y="550446"/>
                </a:lnTo>
                <a:lnTo>
                  <a:pt x="7581167" y="550446"/>
                </a:lnTo>
                <a:lnTo>
                  <a:pt x="7587308" y="623598"/>
                </a:lnTo>
                <a:lnTo>
                  <a:pt x="7603564" y="623598"/>
                </a:lnTo>
                <a:lnTo>
                  <a:pt x="7603564" y="564715"/>
                </a:lnTo>
                <a:lnTo>
                  <a:pt x="7599409" y="505742"/>
                </a:lnTo>
                <a:lnTo>
                  <a:pt x="7587217" y="452910"/>
                </a:lnTo>
                <a:lnTo>
                  <a:pt x="7585140" y="424462"/>
                </a:lnTo>
                <a:lnTo>
                  <a:pt x="7585140" y="389963"/>
                </a:lnTo>
                <a:lnTo>
                  <a:pt x="7581076" y="361515"/>
                </a:lnTo>
                <a:lnTo>
                  <a:pt x="7568974" y="339208"/>
                </a:lnTo>
                <a:lnTo>
                  <a:pt x="7568974" y="339208"/>
                </a:lnTo>
                <a:lnTo>
                  <a:pt x="7568974" y="339208"/>
                </a:lnTo>
                <a:close/>
                <a:moveTo>
                  <a:pt x="3255174" y="339208"/>
                </a:moveTo>
                <a:lnTo>
                  <a:pt x="3255174" y="446859"/>
                </a:lnTo>
                <a:lnTo>
                  <a:pt x="3261225" y="446859"/>
                </a:lnTo>
                <a:lnTo>
                  <a:pt x="3255174" y="469166"/>
                </a:lnTo>
                <a:lnTo>
                  <a:pt x="3261225" y="469166"/>
                </a:lnTo>
                <a:lnTo>
                  <a:pt x="3261225" y="609329"/>
                </a:lnTo>
                <a:lnTo>
                  <a:pt x="3273417" y="609329"/>
                </a:lnTo>
                <a:lnTo>
                  <a:pt x="3273417" y="637777"/>
                </a:lnTo>
                <a:lnTo>
                  <a:pt x="3279468" y="637777"/>
                </a:lnTo>
                <a:lnTo>
                  <a:pt x="3279468" y="672276"/>
                </a:lnTo>
                <a:lnTo>
                  <a:pt x="3287595" y="672276"/>
                </a:lnTo>
                <a:lnTo>
                  <a:pt x="3287595" y="731159"/>
                </a:lnTo>
                <a:lnTo>
                  <a:pt x="3295723" y="731159"/>
                </a:lnTo>
                <a:lnTo>
                  <a:pt x="3295723" y="678327"/>
                </a:lnTo>
                <a:lnTo>
                  <a:pt x="3301774" y="678327"/>
                </a:lnTo>
                <a:lnTo>
                  <a:pt x="3305838" y="678327"/>
                </a:lnTo>
                <a:lnTo>
                  <a:pt x="3309902" y="674263"/>
                </a:lnTo>
                <a:lnTo>
                  <a:pt x="3309902" y="674263"/>
                </a:lnTo>
                <a:lnTo>
                  <a:pt x="3309902" y="674263"/>
                </a:lnTo>
                <a:lnTo>
                  <a:pt x="3313966" y="674263"/>
                </a:lnTo>
                <a:lnTo>
                  <a:pt x="3320017" y="672185"/>
                </a:lnTo>
                <a:lnTo>
                  <a:pt x="3313966" y="718876"/>
                </a:lnTo>
                <a:lnTo>
                  <a:pt x="3305838" y="763580"/>
                </a:lnTo>
                <a:lnTo>
                  <a:pt x="3301774" y="818399"/>
                </a:lnTo>
                <a:lnTo>
                  <a:pt x="3313966" y="818399"/>
                </a:lnTo>
                <a:lnTo>
                  <a:pt x="3313966" y="755452"/>
                </a:lnTo>
                <a:lnTo>
                  <a:pt x="3324081" y="704697"/>
                </a:lnTo>
                <a:lnTo>
                  <a:pt x="3336273" y="655929"/>
                </a:lnTo>
                <a:lnTo>
                  <a:pt x="3338350" y="609239"/>
                </a:lnTo>
                <a:lnTo>
                  <a:pt x="3328235" y="564535"/>
                </a:lnTo>
                <a:lnTo>
                  <a:pt x="3320108" y="527959"/>
                </a:lnTo>
                <a:lnTo>
                  <a:pt x="3336363" y="527959"/>
                </a:lnTo>
                <a:lnTo>
                  <a:pt x="3342414" y="550265"/>
                </a:lnTo>
                <a:lnTo>
                  <a:pt x="3354606" y="550265"/>
                </a:lnTo>
                <a:lnTo>
                  <a:pt x="3354606" y="493370"/>
                </a:lnTo>
                <a:lnTo>
                  <a:pt x="3358670" y="489305"/>
                </a:lnTo>
                <a:lnTo>
                  <a:pt x="3358670" y="489305"/>
                </a:lnTo>
                <a:lnTo>
                  <a:pt x="3358670" y="487319"/>
                </a:lnTo>
                <a:lnTo>
                  <a:pt x="3358670" y="487319"/>
                </a:lnTo>
                <a:lnTo>
                  <a:pt x="3358670" y="483255"/>
                </a:lnTo>
                <a:lnTo>
                  <a:pt x="3360748" y="479191"/>
                </a:lnTo>
                <a:lnTo>
                  <a:pt x="3342505" y="456884"/>
                </a:lnTo>
                <a:lnTo>
                  <a:pt x="3332390" y="434577"/>
                </a:lnTo>
                <a:lnTo>
                  <a:pt x="3320198" y="412270"/>
                </a:lnTo>
                <a:lnTo>
                  <a:pt x="3301955" y="406219"/>
                </a:lnTo>
                <a:lnTo>
                  <a:pt x="3301955" y="387976"/>
                </a:lnTo>
                <a:lnTo>
                  <a:pt x="3287776" y="379848"/>
                </a:lnTo>
                <a:lnTo>
                  <a:pt x="3261405" y="339208"/>
                </a:lnTo>
                <a:lnTo>
                  <a:pt x="3255174" y="339208"/>
                </a:lnTo>
                <a:lnTo>
                  <a:pt x="3255174" y="339208"/>
                </a:lnTo>
                <a:lnTo>
                  <a:pt x="3255174" y="339208"/>
                </a:lnTo>
                <a:close/>
                <a:moveTo>
                  <a:pt x="4872556" y="312838"/>
                </a:moveTo>
                <a:lnTo>
                  <a:pt x="4872556" y="325030"/>
                </a:lnTo>
                <a:lnTo>
                  <a:pt x="4846185" y="347336"/>
                </a:lnTo>
                <a:lnTo>
                  <a:pt x="4821801" y="383912"/>
                </a:lnTo>
                <a:lnTo>
                  <a:pt x="4795430" y="428616"/>
                </a:lnTo>
                <a:lnTo>
                  <a:pt x="4777187" y="475307"/>
                </a:lnTo>
                <a:lnTo>
                  <a:pt x="4764995" y="515947"/>
                </a:lnTo>
                <a:lnTo>
                  <a:pt x="4777187" y="515947"/>
                </a:lnTo>
                <a:lnTo>
                  <a:pt x="4777187" y="542318"/>
                </a:lnTo>
                <a:lnTo>
                  <a:pt x="4783238" y="542318"/>
                </a:lnTo>
                <a:lnTo>
                  <a:pt x="4783238" y="534190"/>
                </a:lnTo>
                <a:lnTo>
                  <a:pt x="4787302" y="528139"/>
                </a:lnTo>
                <a:lnTo>
                  <a:pt x="4787302" y="524075"/>
                </a:lnTo>
                <a:lnTo>
                  <a:pt x="4791366" y="524075"/>
                </a:lnTo>
                <a:lnTo>
                  <a:pt x="4799494" y="520011"/>
                </a:lnTo>
                <a:lnTo>
                  <a:pt x="4805545" y="515947"/>
                </a:lnTo>
                <a:lnTo>
                  <a:pt x="4799494" y="556587"/>
                </a:lnTo>
                <a:lnTo>
                  <a:pt x="4791366" y="556587"/>
                </a:lnTo>
                <a:lnTo>
                  <a:pt x="4791366" y="578894"/>
                </a:lnTo>
                <a:lnTo>
                  <a:pt x="4795430" y="601201"/>
                </a:lnTo>
                <a:lnTo>
                  <a:pt x="4801481" y="631636"/>
                </a:lnTo>
                <a:lnTo>
                  <a:pt x="4809609" y="651956"/>
                </a:lnTo>
                <a:lnTo>
                  <a:pt x="4817737" y="664148"/>
                </a:lnTo>
                <a:lnTo>
                  <a:pt x="4821801" y="590996"/>
                </a:lnTo>
                <a:lnTo>
                  <a:pt x="4835979" y="519921"/>
                </a:lnTo>
                <a:lnTo>
                  <a:pt x="4854222" y="452910"/>
                </a:lnTo>
                <a:lnTo>
                  <a:pt x="4872465" y="387886"/>
                </a:lnTo>
                <a:lnTo>
                  <a:pt x="4898836" y="379758"/>
                </a:lnTo>
                <a:lnTo>
                  <a:pt x="4890708" y="347246"/>
                </a:lnTo>
                <a:lnTo>
                  <a:pt x="4880593" y="312747"/>
                </a:lnTo>
                <a:lnTo>
                  <a:pt x="4872556" y="312747"/>
                </a:lnTo>
                <a:lnTo>
                  <a:pt x="4872556" y="312838"/>
                </a:lnTo>
                <a:lnTo>
                  <a:pt x="4872556" y="312838"/>
                </a:lnTo>
                <a:close/>
                <a:moveTo>
                  <a:pt x="11592153" y="306696"/>
                </a:moveTo>
                <a:lnTo>
                  <a:pt x="11586103" y="357451"/>
                </a:lnTo>
                <a:lnTo>
                  <a:pt x="11577975" y="357451"/>
                </a:lnTo>
                <a:lnTo>
                  <a:pt x="11569847" y="542318"/>
                </a:lnTo>
                <a:lnTo>
                  <a:pt x="11577975" y="542318"/>
                </a:lnTo>
                <a:lnTo>
                  <a:pt x="11582038" y="564625"/>
                </a:lnTo>
                <a:lnTo>
                  <a:pt x="11577975" y="586932"/>
                </a:lnTo>
                <a:lnTo>
                  <a:pt x="11577975" y="609239"/>
                </a:lnTo>
                <a:lnTo>
                  <a:pt x="11586103" y="623417"/>
                </a:lnTo>
                <a:lnTo>
                  <a:pt x="11588090" y="574649"/>
                </a:lnTo>
                <a:lnTo>
                  <a:pt x="11592153" y="529946"/>
                </a:lnTo>
                <a:lnTo>
                  <a:pt x="11604346" y="493370"/>
                </a:lnTo>
                <a:lnTo>
                  <a:pt x="11604346" y="420217"/>
                </a:lnTo>
                <a:lnTo>
                  <a:pt x="11610487" y="420217"/>
                </a:lnTo>
                <a:lnTo>
                  <a:pt x="11610487" y="357271"/>
                </a:lnTo>
                <a:lnTo>
                  <a:pt x="11618615" y="357271"/>
                </a:lnTo>
                <a:lnTo>
                  <a:pt x="11618615" y="347156"/>
                </a:lnTo>
                <a:lnTo>
                  <a:pt x="11610487" y="347156"/>
                </a:lnTo>
                <a:lnTo>
                  <a:pt x="11610487" y="343092"/>
                </a:lnTo>
                <a:lnTo>
                  <a:pt x="11610487" y="339028"/>
                </a:lnTo>
                <a:lnTo>
                  <a:pt x="11610487" y="334964"/>
                </a:lnTo>
                <a:lnTo>
                  <a:pt x="11614551" y="334964"/>
                </a:lnTo>
                <a:lnTo>
                  <a:pt x="11614551" y="330900"/>
                </a:lnTo>
                <a:lnTo>
                  <a:pt x="11618615" y="330900"/>
                </a:lnTo>
                <a:lnTo>
                  <a:pt x="11610487" y="306516"/>
                </a:lnTo>
                <a:lnTo>
                  <a:pt x="11592153" y="306516"/>
                </a:lnTo>
                <a:lnTo>
                  <a:pt x="11592153" y="306696"/>
                </a:lnTo>
                <a:lnTo>
                  <a:pt x="11592153" y="306696"/>
                </a:lnTo>
                <a:close/>
                <a:moveTo>
                  <a:pt x="4033385" y="306696"/>
                </a:moveTo>
                <a:lnTo>
                  <a:pt x="4027334" y="357451"/>
                </a:lnTo>
                <a:lnTo>
                  <a:pt x="4019206" y="357451"/>
                </a:lnTo>
                <a:lnTo>
                  <a:pt x="4011078" y="542318"/>
                </a:lnTo>
                <a:lnTo>
                  <a:pt x="4019206" y="542318"/>
                </a:lnTo>
                <a:lnTo>
                  <a:pt x="4023270" y="564625"/>
                </a:lnTo>
                <a:lnTo>
                  <a:pt x="4019206" y="587022"/>
                </a:lnTo>
                <a:lnTo>
                  <a:pt x="4019206" y="609329"/>
                </a:lnTo>
                <a:lnTo>
                  <a:pt x="4027334" y="623508"/>
                </a:lnTo>
                <a:lnTo>
                  <a:pt x="4029411" y="574740"/>
                </a:lnTo>
                <a:lnTo>
                  <a:pt x="4033475" y="530036"/>
                </a:lnTo>
                <a:lnTo>
                  <a:pt x="4045667" y="493460"/>
                </a:lnTo>
                <a:lnTo>
                  <a:pt x="4045667" y="420308"/>
                </a:lnTo>
                <a:lnTo>
                  <a:pt x="4051718" y="420308"/>
                </a:lnTo>
                <a:lnTo>
                  <a:pt x="4051718" y="357361"/>
                </a:lnTo>
                <a:lnTo>
                  <a:pt x="4059846" y="357361"/>
                </a:lnTo>
                <a:lnTo>
                  <a:pt x="4059846" y="347246"/>
                </a:lnTo>
                <a:lnTo>
                  <a:pt x="4051718" y="347246"/>
                </a:lnTo>
                <a:lnTo>
                  <a:pt x="4051718" y="343182"/>
                </a:lnTo>
                <a:lnTo>
                  <a:pt x="4051718" y="339118"/>
                </a:lnTo>
                <a:lnTo>
                  <a:pt x="4051718" y="335054"/>
                </a:lnTo>
                <a:lnTo>
                  <a:pt x="4055782" y="335054"/>
                </a:lnTo>
                <a:lnTo>
                  <a:pt x="4055782" y="330990"/>
                </a:lnTo>
                <a:lnTo>
                  <a:pt x="4059846" y="330990"/>
                </a:lnTo>
                <a:lnTo>
                  <a:pt x="4051718" y="306606"/>
                </a:lnTo>
                <a:lnTo>
                  <a:pt x="4033385" y="306606"/>
                </a:lnTo>
                <a:lnTo>
                  <a:pt x="4033385" y="306696"/>
                </a:lnTo>
                <a:lnTo>
                  <a:pt x="4033385" y="306696"/>
                </a:lnTo>
                <a:close/>
                <a:moveTo>
                  <a:pt x="11732407" y="257928"/>
                </a:moveTo>
                <a:lnTo>
                  <a:pt x="11730420" y="284299"/>
                </a:lnTo>
                <a:lnTo>
                  <a:pt x="11722292" y="316811"/>
                </a:lnTo>
                <a:lnTo>
                  <a:pt x="11714164" y="353387"/>
                </a:lnTo>
                <a:lnTo>
                  <a:pt x="11710100" y="387886"/>
                </a:lnTo>
                <a:lnTo>
                  <a:pt x="11710100" y="416334"/>
                </a:lnTo>
                <a:lnTo>
                  <a:pt x="11714164" y="434577"/>
                </a:lnTo>
                <a:lnTo>
                  <a:pt x="11718228" y="408206"/>
                </a:lnTo>
                <a:lnTo>
                  <a:pt x="11722292" y="371630"/>
                </a:lnTo>
                <a:lnTo>
                  <a:pt x="11730420" y="335054"/>
                </a:lnTo>
                <a:lnTo>
                  <a:pt x="11732407" y="302542"/>
                </a:lnTo>
                <a:lnTo>
                  <a:pt x="11736471" y="272107"/>
                </a:lnTo>
                <a:lnTo>
                  <a:pt x="11732407" y="257928"/>
                </a:lnTo>
                <a:lnTo>
                  <a:pt x="11732407" y="257928"/>
                </a:lnTo>
                <a:lnTo>
                  <a:pt x="11732407" y="257928"/>
                </a:lnTo>
                <a:close/>
                <a:moveTo>
                  <a:pt x="4173638" y="257928"/>
                </a:moveTo>
                <a:lnTo>
                  <a:pt x="4171561" y="284299"/>
                </a:lnTo>
                <a:lnTo>
                  <a:pt x="4163433" y="316811"/>
                </a:lnTo>
                <a:lnTo>
                  <a:pt x="4155305" y="353387"/>
                </a:lnTo>
                <a:lnTo>
                  <a:pt x="4151241" y="387886"/>
                </a:lnTo>
                <a:lnTo>
                  <a:pt x="4151241" y="416334"/>
                </a:lnTo>
                <a:lnTo>
                  <a:pt x="4155305" y="434577"/>
                </a:lnTo>
                <a:lnTo>
                  <a:pt x="4159369" y="408206"/>
                </a:lnTo>
                <a:lnTo>
                  <a:pt x="4163433" y="371630"/>
                </a:lnTo>
                <a:lnTo>
                  <a:pt x="4171561" y="335054"/>
                </a:lnTo>
                <a:lnTo>
                  <a:pt x="4173638" y="302542"/>
                </a:lnTo>
                <a:lnTo>
                  <a:pt x="4177702" y="272107"/>
                </a:lnTo>
                <a:lnTo>
                  <a:pt x="4173638" y="257928"/>
                </a:lnTo>
                <a:lnTo>
                  <a:pt x="4173638" y="257928"/>
                </a:lnTo>
                <a:lnTo>
                  <a:pt x="4173638" y="257928"/>
                </a:lnTo>
                <a:close/>
                <a:moveTo>
                  <a:pt x="11626743" y="249800"/>
                </a:moveTo>
                <a:lnTo>
                  <a:pt x="11618615" y="266056"/>
                </a:lnTo>
                <a:lnTo>
                  <a:pt x="11622678" y="266056"/>
                </a:lnTo>
                <a:lnTo>
                  <a:pt x="11626743" y="261992"/>
                </a:lnTo>
                <a:lnTo>
                  <a:pt x="11628730" y="257928"/>
                </a:lnTo>
                <a:lnTo>
                  <a:pt x="11632793" y="253864"/>
                </a:lnTo>
                <a:lnTo>
                  <a:pt x="11636858" y="253864"/>
                </a:lnTo>
                <a:lnTo>
                  <a:pt x="11632793" y="249800"/>
                </a:lnTo>
                <a:lnTo>
                  <a:pt x="11626743" y="249800"/>
                </a:lnTo>
                <a:lnTo>
                  <a:pt x="11626743" y="249800"/>
                </a:lnTo>
                <a:lnTo>
                  <a:pt x="11626743" y="249800"/>
                </a:lnTo>
                <a:close/>
                <a:moveTo>
                  <a:pt x="4067974" y="249800"/>
                </a:moveTo>
                <a:lnTo>
                  <a:pt x="4059846" y="266056"/>
                </a:lnTo>
                <a:lnTo>
                  <a:pt x="4063910" y="266056"/>
                </a:lnTo>
                <a:lnTo>
                  <a:pt x="4067974" y="261992"/>
                </a:lnTo>
                <a:lnTo>
                  <a:pt x="4069961" y="257928"/>
                </a:lnTo>
                <a:lnTo>
                  <a:pt x="4074025" y="253864"/>
                </a:lnTo>
                <a:lnTo>
                  <a:pt x="4078089" y="253864"/>
                </a:lnTo>
                <a:lnTo>
                  <a:pt x="4074025" y="249800"/>
                </a:lnTo>
                <a:lnTo>
                  <a:pt x="4067974" y="249800"/>
                </a:lnTo>
                <a:lnTo>
                  <a:pt x="4067974" y="249800"/>
                </a:lnTo>
                <a:lnTo>
                  <a:pt x="4067974" y="249800"/>
                </a:lnTo>
                <a:close/>
                <a:moveTo>
                  <a:pt x="11545463" y="243750"/>
                </a:moveTo>
                <a:lnTo>
                  <a:pt x="11545463" y="266056"/>
                </a:lnTo>
                <a:lnTo>
                  <a:pt x="11547540" y="294504"/>
                </a:lnTo>
                <a:lnTo>
                  <a:pt x="11551604" y="324939"/>
                </a:lnTo>
                <a:lnTo>
                  <a:pt x="11563795" y="339118"/>
                </a:lnTo>
                <a:lnTo>
                  <a:pt x="11578065" y="265966"/>
                </a:lnTo>
                <a:lnTo>
                  <a:pt x="11563795" y="257838"/>
                </a:lnTo>
                <a:lnTo>
                  <a:pt x="11563795" y="243659"/>
                </a:lnTo>
                <a:lnTo>
                  <a:pt x="11545463" y="243659"/>
                </a:lnTo>
                <a:lnTo>
                  <a:pt x="11545463" y="243750"/>
                </a:lnTo>
                <a:lnTo>
                  <a:pt x="11545463" y="243750"/>
                </a:lnTo>
                <a:close/>
                <a:moveTo>
                  <a:pt x="3986694" y="243750"/>
                </a:moveTo>
                <a:lnTo>
                  <a:pt x="3986694" y="266056"/>
                </a:lnTo>
                <a:lnTo>
                  <a:pt x="3988771" y="294504"/>
                </a:lnTo>
                <a:lnTo>
                  <a:pt x="3992835" y="324939"/>
                </a:lnTo>
                <a:lnTo>
                  <a:pt x="4005027" y="339118"/>
                </a:lnTo>
                <a:lnTo>
                  <a:pt x="4019206" y="265966"/>
                </a:lnTo>
                <a:lnTo>
                  <a:pt x="4005027" y="257838"/>
                </a:lnTo>
                <a:lnTo>
                  <a:pt x="4005027" y="243659"/>
                </a:lnTo>
                <a:lnTo>
                  <a:pt x="3986694" y="243659"/>
                </a:lnTo>
                <a:lnTo>
                  <a:pt x="3986694" y="243750"/>
                </a:lnTo>
                <a:lnTo>
                  <a:pt x="3986694" y="243750"/>
                </a:lnTo>
                <a:close/>
                <a:moveTo>
                  <a:pt x="5183497" y="154342"/>
                </a:moveTo>
                <a:lnTo>
                  <a:pt x="5183497" y="162470"/>
                </a:lnTo>
                <a:lnTo>
                  <a:pt x="5171305" y="180712"/>
                </a:lnTo>
                <a:lnTo>
                  <a:pt x="5167241" y="203019"/>
                </a:lnTo>
                <a:lnTo>
                  <a:pt x="5167241" y="225326"/>
                </a:lnTo>
                <a:lnTo>
                  <a:pt x="5165254" y="249710"/>
                </a:lnTo>
                <a:lnTo>
                  <a:pt x="5157126" y="249710"/>
                </a:lnTo>
                <a:lnTo>
                  <a:pt x="5148998" y="347246"/>
                </a:lnTo>
                <a:lnTo>
                  <a:pt x="5142947" y="347246"/>
                </a:lnTo>
                <a:lnTo>
                  <a:pt x="5142947" y="420398"/>
                </a:lnTo>
                <a:lnTo>
                  <a:pt x="5130755" y="420398"/>
                </a:lnTo>
                <a:lnTo>
                  <a:pt x="5130755" y="509806"/>
                </a:lnTo>
                <a:lnTo>
                  <a:pt x="5124614" y="509806"/>
                </a:lnTo>
                <a:lnTo>
                  <a:pt x="5120550" y="538254"/>
                </a:lnTo>
                <a:lnTo>
                  <a:pt x="5120550" y="574830"/>
                </a:lnTo>
                <a:lnTo>
                  <a:pt x="5124614" y="611406"/>
                </a:lnTo>
                <a:lnTo>
                  <a:pt x="5130755" y="631726"/>
                </a:lnTo>
                <a:lnTo>
                  <a:pt x="5134819" y="593163"/>
                </a:lnTo>
                <a:lnTo>
                  <a:pt x="5147011" y="560651"/>
                </a:lnTo>
                <a:lnTo>
                  <a:pt x="5157126" y="534280"/>
                </a:lnTo>
                <a:lnTo>
                  <a:pt x="5165254" y="501768"/>
                </a:lnTo>
                <a:lnTo>
                  <a:pt x="5183497" y="501768"/>
                </a:lnTo>
                <a:lnTo>
                  <a:pt x="5175369" y="530216"/>
                </a:lnTo>
                <a:lnTo>
                  <a:pt x="5167241" y="552523"/>
                </a:lnTo>
                <a:lnTo>
                  <a:pt x="5157126" y="574830"/>
                </a:lnTo>
                <a:lnTo>
                  <a:pt x="5157126" y="601201"/>
                </a:lnTo>
                <a:lnTo>
                  <a:pt x="5148998" y="601201"/>
                </a:lnTo>
                <a:lnTo>
                  <a:pt x="5157126" y="615380"/>
                </a:lnTo>
                <a:lnTo>
                  <a:pt x="5148998" y="615380"/>
                </a:lnTo>
                <a:lnTo>
                  <a:pt x="5142947" y="678327"/>
                </a:lnTo>
                <a:lnTo>
                  <a:pt x="5130755" y="678327"/>
                </a:lnTo>
                <a:lnTo>
                  <a:pt x="5130755" y="704697"/>
                </a:lnTo>
                <a:lnTo>
                  <a:pt x="5130755" y="731068"/>
                </a:lnTo>
                <a:lnTo>
                  <a:pt x="5134819" y="755452"/>
                </a:lnTo>
                <a:lnTo>
                  <a:pt x="5142947" y="771708"/>
                </a:lnTo>
                <a:lnTo>
                  <a:pt x="5147011" y="696569"/>
                </a:lnTo>
                <a:lnTo>
                  <a:pt x="5161190" y="627482"/>
                </a:lnTo>
                <a:lnTo>
                  <a:pt x="5183497" y="568599"/>
                </a:lnTo>
                <a:lnTo>
                  <a:pt x="5189548" y="509716"/>
                </a:lnTo>
                <a:lnTo>
                  <a:pt x="5197676" y="509716"/>
                </a:lnTo>
                <a:lnTo>
                  <a:pt x="5201739" y="505652"/>
                </a:lnTo>
                <a:lnTo>
                  <a:pt x="5201739" y="505652"/>
                </a:lnTo>
                <a:lnTo>
                  <a:pt x="5201739" y="505652"/>
                </a:lnTo>
                <a:lnTo>
                  <a:pt x="5205804" y="505652"/>
                </a:lnTo>
                <a:lnTo>
                  <a:pt x="5207881" y="505652"/>
                </a:lnTo>
                <a:lnTo>
                  <a:pt x="5211945" y="501588"/>
                </a:lnTo>
                <a:lnTo>
                  <a:pt x="5205804" y="546292"/>
                </a:lnTo>
                <a:lnTo>
                  <a:pt x="5189548" y="582868"/>
                </a:lnTo>
                <a:lnTo>
                  <a:pt x="5189548" y="623508"/>
                </a:lnTo>
                <a:lnTo>
                  <a:pt x="5183497" y="623508"/>
                </a:lnTo>
                <a:lnTo>
                  <a:pt x="5183497" y="826617"/>
                </a:lnTo>
                <a:lnTo>
                  <a:pt x="5189548" y="826617"/>
                </a:lnTo>
                <a:lnTo>
                  <a:pt x="5189548" y="818489"/>
                </a:lnTo>
                <a:lnTo>
                  <a:pt x="5197676" y="796183"/>
                </a:lnTo>
                <a:lnTo>
                  <a:pt x="5201739" y="771799"/>
                </a:lnTo>
                <a:lnTo>
                  <a:pt x="5201739" y="741364"/>
                </a:lnTo>
                <a:lnTo>
                  <a:pt x="5205804" y="712916"/>
                </a:lnTo>
                <a:lnTo>
                  <a:pt x="5211945" y="712916"/>
                </a:lnTo>
                <a:lnTo>
                  <a:pt x="5211945" y="678417"/>
                </a:lnTo>
                <a:lnTo>
                  <a:pt x="5224137" y="678417"/>
                </a:lnTo>
                <a:lnTo>
                  <a:pt x="5230188" y="609329"/>
                </a:lnTo>
                <a:lnTo>
                  <a:pt x="5238316" y="609329"/>
                </a:lnTo>
                <a:lnTo>
                  <a:pt x="5238316" y="501678"/>
                </a:lnTo>
                <a:lnTo>
                  <a:pt x="5238316" y="430603"/>
                </a:lnTo>
                <a:lnTo>
                  <a:pt x="5234252" y="365579"/>
                </a:lnTo>
                <a:lnTo>
                  <a:pt x="5224047" y="306696"/>
                </a:lnTo>
                <a:lnTo>
                  <a:pt x="5224047" y="266056"/>
                </a:lnTo>
                <a:lnTo>
                  <a:pt x="5211854" y="266056"/>
                </a:lnTo>
                <a:lnTo>
                  <a:pt x="5211854" y="243750"/>
                </a:lnTo>
                <a:lnTo>
                  <a:pt x="5205713" y="243750"/>
                </a:lnTo>
                <a:lnTo>
                  <a:pt x="5205713" y="209251"/>
                </a:lnTo>
                <a:lnTo>
                  <a:pt x="5197585" y="209251"/>
                </a:lnTo>
                <a:lnTo>
                  <a:pt x="5189457" y="154432"/>
                </a:lnTo>
                <a:lnTo>
                  <a:pt x="5183497" y="154432"/>
                </a:lnTo>
                <a:lnTo>
                  <a:pt x="5183497" y="154342"/>
                </a:lnTo>
                <a:lnTo>
                  <a:pt x="5183497" y="154342"/>
                </a:lnTo>
                <a:close/>
                <a:moveTo>
                  <a:pt x="7568974" y="0"/>
                </a:moveTo>
                <a:lnTo>
                  <a:pt x="7595345" y="0"/>
                </a:lnTo>
                <a:lnTo>
                  <a:pt x="7595345" y="6051"/>
                </a:lnTo>
                <a:lnTo>
                  <a:pt x="7587217" y="24294"/>
                </a:lnTo>
                <a:lnTo>
                  <a:pt x="7587217" y="50665"/>
                </a:lnTo>
                <a:lnTo>
                  <a:pt x="7587217" y="81280"/>
                </a:lnTo>
                <a:lnTo>
                  <a:pt x="7581076" y="81280"/>
                </a:lnTo>
                <a:lnTo>
                  <a:pt x="7581076" y="249891"/>
                </a:lnTo>
                <a:lnTo>
                  <a:pt x="7568884" y="249891"/>
                </a:lnTo>
                <a:lnTo>
                  <a:pt x="7568884" y="258019"/>
                </a:lnTo>
                <a:lnTo>
                  <a:pt x="7581076" y="258019"/>
                </a:lnTo>
                <a:lnTo>
                  <a:pt x="7581076" y="284390"/>
                </a:lnTo>
                <a:lnTo>
                  <a:pt x="7568884" y="284390"/>
                </a:lnTo>
                <a:lnTo>
                  <a:pt x="7568884" y="290440"/>
                </a:lnTo>
                <a:lnTo>
                  <a:pt x="7587127" y="298568"/>
                </a:lnTo>
                <a:lnTo>
                  <a:pt x="7587127" y="339208"/>
                </a:lnTo>
                <a:lnTo>
                  <a:pt x="7595255" y="339208"/>
                </a:lnTo>
                <a:lnTo>
                  <a:pt x="7595255" y="371720"/>
                </a:lnTo>
                <a:lnTo>
                  <a:pt x="7603383" y="371720"/>
                </a:lnTo>
                <a:lnTo>
                  <a:pt x="7603383" y="412360"/>
                </a:lnTo>
                <a:lnTo>
                  <a:pt x="7609434" y="412360"/>
                </a:lnTo>
                <a:lnTo>
                  <a:pt x="7621626" y="501768"/>
                </a:lnTo>
                <a:lnTo>
                  <a:pt x="7627676" y="501768"/>
                </a:lnTo>
                <a:lnTo>
                  <a:pt x="7627676" y="515947"/>
                </a:lnTo>
                <a:lnTo>
                  <a:pt x="7643933" y="528139"/>
                </a:lnTo>
                <a:lnTo>
                  <a:pt x="7643933" y="556587"/>
                </a:lnTo>
                <a:lnTo>
                  <a:pt x="7650074" y="556587"/>
                </a:lnTo>
                <a:lnTo>
                  <a:pt x="7635805" y="365670"/>
                </a:lnTo>
                <a:lnTo>
                  <a:pt x="7625690" y="335235"/>
                </a:lnTo>
                <a:lnTo>
                  <a:pt x="7621626" y="298659"/>
                </a:lnTo>
                <a:lnTo>
                  <a:pt x="7627676" y="298659"/>
                </a:lnTo>
                <a:lnTo>
                  <a:pt x="7627676" y="306787"/>
                </a:lnTo>
                <a:lnTo>
                  <a:pt x="7649984" y="298659"/>
                </a:lnTo>
                <a:lnTo>
                  <a:pt x="7649984" y="306787"/>
                </a:lnTo>
                <a:lnTo>
                  <a:pt x="7662175" y="306787"/>
                </a:lnTo>
                <a:lnTo>
                  <a:pt x="7662175" y="331171"/>
                </a:lnTo>
                <a:lnTo>
                  <a:pt x="7668227" y="331171"/>
                </a:lnTo>
                <a:lnTo>
                  <a:pt x="7662175" y="249891"/>
                </a:lnTo>
                <a:lnTo>
                  <a:pt x="7684483" y="249891"/>
                </a:lnTo>
                <a:lnTo>
                  <a:pt x="7690533" y="298659"/>
                </a:lnTo>
                <a:lnTo>
                  <a:pt x="7702725" y="339299"/>
                </a:lnTo>
                <a:lnTo>
                  <a:pt x="7702725" y="412451"/>
                </a:lnTo>
                <a:lnTo>
                  <a:pt x="7708776" y="412451"/>
                </a:lnTo>
                <a:lnTo>
                  <a:pt x="7708776" y="469347"/>
                </a:lnTo>
                <a:lnTo>
                  <a:pt x="7716904" y="469347"/>
                </a:lnTo>
                <a:lnTo>
                  <a:pt x="7716904" y="487590"/>
                </a:lnTo>
                <a:lnTo>
                  <a:pt x="7725032" y="487590"/>
                </a:lnTo>
                <a:lnTo>
                  <a:pt x="7731083" y="534280"/>
                </a:lnTo>
                <a:lnTo>
                  <a:pt x="7743275" y="534280"/>
                </a:lnTo>
                <a:lnTo>
                  <a:pt x="7743275" y="469256"/>
                </a:lnTo>
                <a:lnTo>
                  <a:pt x="7747339" y="408296"/>
                </a:lnTo>
                <a:lnTo>
                  <a:pt x="7757544" y="357542"/>
                </a:lnTo>
                <a:lnTo>
                  <a:pt x="7765672" y="357542"/>
                </a:lnTo>
                <a:lnTo>
                  <a:pt x="7765672" y="365670"/>
                </a:lnTo>
                <a:lnTo>
                  <a:pt x="7771813" y="365670"/>
                </a:lnTo>
                <a:lnTo>
                  <a:pt x="7771813" y="371720"/>
                </a:lnTo>
                <a:lnTo>
                  <a:pt x="7765672" y="387976"/>
                </a:lnTo>
                <a:lnTo>
                  <a:pt x="7784005" y="379848"/>
                </a:lnTo>
                <a:lnTo>
                  <a:pt x="7784005" y="515947"/>
                </a:lnTo>
                <a:lnTo>
                  <a:pt x="7798184" y="538254"/>
                </a:lnTo>
                <a:lnTo>
                  <a:pt x="7812363" y="570766"/>
                </a:lnTo>
                <a:lnTo>
                  <a:pt x="7824555" y="609329"/>
                </a:lnTo>
                <a:lnTo>
                  <a:pt x="7830606" y="649969"/>
                </a:lnTo>
                <a:lnTo>
                  <a:pt x="7838733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6862" y="674353"/>
                </a:lnTo>
                <a:lnTo>
                  <a:pt x="7846862" y="672276"/>
                </a:lnTo>
                <a:lnTo>
                  <a:pt x="7852912" y="672276"/>
                </a:lnTo>
                <a:lnTo>
                  <a:pt x="7846862" y="637777"/>
                </a:lnTo>
                <a:lnTo>
                  <a:pt x="7848849" y="597137"/>
                </a:lnTo>
                <a:lnTo>
                  <a:pt x="7848849" y="546382"/>
                </a:lnTo>
                <a:lnTo>
                  <a:pt x="7848849" y="497614"/>
                </a:lnTo>
                <a:lnTo>
                  <a:pt x="7852912" y="452910"/>
                </a:lnTo>
                <a:lnTo>
                  <a:pt x="7865105" y="452910"/>
                </a:lnTo>
                <a:lnTo>
                  <a:pt x="7852912" y="434667"/>
                </a:lnTo>
                <a:lnTo>
                  <a:pt x="7865105" y="434667"/>
                </a:lnTo>
                <a:lnTo>
                  <a:pt x="7865105" y="365579"/>
                </a:lnTo>
                <a:lnTo>
                  <a:pt x="7871155" y="365579"/>
                </a:lnTo>
                <a:lnTo>
                  <a:pt x="7871155" y="312747"/>
                </a:lnTo>
                <a:lnTo>
                  <a:pt x="7887411" y="268043"/>
                </a:lnTo>
                <a:lnTo>
                  <a:pt x="7893463" y="217288"/>
                </a:lnTo>
                <a:lnTo>
                  <a:pt x="7911705" y="217288"/>
                </a:lnTo>
                <a:lnTo>
                  <a:pt x="7893463" y="339118"/>
                </a:lnTo>
                <a:lnTo>
                  <a:pt x="7887411" y="339118"/>
                </a:lnTo>
                <a:lnTo>
                  <a:pt x="7887411" y="412270"/>
                </a:lnTo>
                <a:lnTo>
                  <a:pt x="7879284" y="412270"/>
                </a:lnTo>
                <a:lnTo>
                  <a:pt x="7887411" y="428526"/>
                </a:lnTo>
                <a:lnTo>
                  <a:pt x="7887411" y="434577"/>
                </a:lnTo>
                <a:lnTo>
                  <a:pt x="7883347" y="442705"/>
                </a:lnTo>
                <a:lnTo>
                  <a:pt x="7879284" y="442705"/>
                </a:lnTo>
                <a:lnTo>
                  <a:pt x="7879284" y="446769"/>
                </a:lnTo>
                <a:lnTo>
                  <a:pt x="7887411" y="528049"/>
                </a:lnTo>
                <a:lnTo>
                  <a:pt x="7887411" y="656020"/>
                </a:lnTo>
                <a:lnTo>
                  <a:pt x="7893463" y="656020"/>
                </a:lnTo>
                <a:lnTo>
                  <a:pt x="7897526" y="682391"/>
                </a:lnTo>
                <a:lnTo>
                  <a:pt x="7897526" y="708761"/>
                </a:lnTo>
                <a:lnTo>
                  <a:pt x="7905654" y="731068"/>
                </a:lnTo>
                <a:lnTo>
                  <a:pt x="7911705" y="664057"/>
                </a:lnTo>
                <a:lnTo>
                  <a:pt x="7919833" y="664057"/>
                </a:lnTo>
                <a:lnTo>
                  <a:pt x="7919833" y="649879"/>
                </a:lnTo>
                <a:lnTo>
                  <a:pt x="7927961" y="649879"/>
                </a:lnTo>
                <a:lnTo>
                  <a:pt x="7934012" y="609239"/>
                </a:lnTo>
                <a:lnTo>
                  <a:pt x="7968511" y="582868"/>
                </a:lnTo>
                <a:lnTo>
                  <a:pt x="7970498" y="519921"/>
                </a:lnTo>
                <a:lnTo>
                  <a:pt x="7974562" y="448846"/>
                </a:lnTo>
                <a:lnTo>
                  <a:pt x="7986754" y="375694"/>
                </a:lnTo>
                <a:lnTo>
                  <a:pt x="8000932" y="312747"/>
                </a:lnTo>
                <a:lnTo>
                  <a:pt x="8004997" y="290440"/>
                </a:lnTo>
                <a:lnTo>
                  <a:pt x="8004997" y="268134"/>
                </a:lnTo>
                <a:lnTo>
                  <a:pt x="8011047" y="249891"/>
                </a:lnTo>
                <a:lnTo>
                  <a:pt x="8027303" y="231648"/>
                </a:lnTo>
                <a:lnTo>
                  <a:pt x="8027303" y="225597"/>
                </a:lnTo>
                <a:lnTo>
                  <a:pt x="8033445" y="225597"/>
                </a:lnTo>
                <a:lnTo>
                  <a:pt x="8033445" y="266237"/>
                </a:lnTo>
                <a:lnTo>
                  <a:pt x="8027303" y="266237"/>
                </a:lnTo>
                <a:lnTo>
                  <a:pt x="8009061" y="388157"/>
                </a:lnTo>
                <a:lnTo>
                  <a:pt x="8000932" y="428797"/>
                </a:lnTo>
                <a:lnTo>
                  <a:pt x="7996868" y="483616"/>
                </a:lnTo>
                <a:lnTo>
                  <a:pt x="7996868" y="550627"/>
                </a:lnTo>
                <a:lnTo>
                  <a:pt x="7996868" y="619715"/>
                </a:lnTo>
                <a:lnTo>
                  <a:pt x="7996868" y="686726"/>
                </a:lnTo>
                <a:lnTo>
                  <a:pt x="8000932" y="741544"/>
                </a:lnTo>
                <a:lnTo>
                  <a:pt x="8009061" y="778120"/>
                </a:lnTo>
                <a:lnTo>
                  <a:pt x="8011047" y="800427"/>
                </a:lnTo>
                <a:lnTo>
                  <a:pt x="8009061" y="826798"/>
                </a:lnTo>
                <a:lnTo>
                  <a:pt x="8009061" y="849105"/>
                </a:lnTo>
                <a:lnTo>
                  <a:pt x="8015111" y="867348"/>
                </a:lnTo>
                <a:lnTo>
                  <a:pt x="8015111" y="574830"/>
                </a:lnTo>
                <a:lnTo>
                  <a:pt x="8009061" y="574830"/>
                </a:lnTo>
                <a:lnTo>
                  <a:pt x="8009061" y="509806"/>
                </a:lnTo>
                <a:lnTo>
                  <a:pt x="8033445" y="515857"/>
                </a:lnTo>
                <a:lnTo>
                  <a:pt x="8041572" y="574740"/>
                </a:lnTo>
                <a:lnTo>
                  <a:pt x="8049701" y="574740"/>
                </a:lnTo>
                <a:lnTo>
                  <a:pt x="8067943" y="420398"/>
                </a:lnTo>
                <a:lnTo>
                  <a:pt x="8073994" y="420398"/>
                </a:lnTo>
                <a:lnTo>
                  <a:pt x="8073994" y="398091"/>
                </a:lnTo>
                <a:lnTo>
                  <a:pt x="8082122" y="398091"/>
                </a:lnTo>
                <a:lnTo>
                  <a:pt x="8082122" y="365579"/>
                </a:lnTo>
                <a:lnTo>
                  <a:pt x="8090250" y="365579"/>
                </a:lnTo>
                <a:lnTo>
                  <a:pt x="8090250" y="343272"/>
                </a:lnTo>
                <a:lnTo>
                  <a:pt x="8082122" y="316902"/>
                </a:lnTo>
                <a:lnTo>
                  <a:pt x="8072007" y="290531"/>
                </a:lnTo>
                <a:lnTo>
                  <a:pt x="8067943" y="266147"/>
                </a:lnTo>
                <a:lnTo>
                  <a:pt x="8073994" y="268224"/>
                </a:lnTo>
                <a:lnTo>
                  <a:pt x="8082122" y="268224"/>
                </a:lnTo>
                <a:lnTo>
                  <a:pt x="8086186" y="272288"/>
                </a:lnTo>
                <a:lnTo>
                  <a:pt x="8086186" y="276352"/>
                </a:lnTo>
                <a:lnTo>
                  <a:pt x="8090250" y="280416"/>
                </a:lnTo>
                <a:lnTo>
                  <a:pt x="8090250" y="290531"/>
                </a:lnTo>
                <a:lnTo>
                  <a:pt x="8104429" y="312838"/>
                </a:lnTo>
                <a:lnTo>
                  <a:pt x="8112557" y="347336"/>
                </a:lnTo>
                <a:lnTo>
                  <a:pt x="8114634" y="375784"/>
                </a:lnTo>
                <a:lnTo>
                  <a:pt x="8118698" y="406219"/>
                </a:lnTo>
                <a:lnTo>
                  <a:pt x="8130890" y="428526"/>
                </a:lnTo>
                <a:lnTo>
                  <a:pt x="8130890" y="412270"/>
                </a:lnTo>
                <a:lnTo>
                  <a:pt x="8136941" y="389963"/>
                </a:lnTo>
                <a:lnTo>
                  <a:pt x="8136941" y="365579"/>
                </a:lnTo>
                <a:lnTo>
                  <a:pt x="8130890" y="339208"/>
                </a:lnTo>
                <a:lnTo>
                  <a:pt x="8155274" y="339208"/>
                </a:lnTo>
                <a:lnTo>
                  <a:pt x="8155274" y="306696"/>
                </a:lnTo>
                <a:lnTo>
                  <a:pt x="8177581" y="306696"/>
                </a:lnTo>
                <a:lnTo>
                  <a:pt x="8171530" y="406219"/>
                </a:lnTo>
                <a:lnTo>
                  <a:pt x="8189773" y="412270"/>
                </a:lnTo>
                <a:lnTo>
                  <a:pt x="8189773" y="446769"/>
                </a:lnTo>
                <a:lnTo>
                  <a:pt x="8195824" y="446769"/>
                </a:lnTo>
                <a:lnTo>
                  <a:pt x="8203952" y="479281"/>
                </a:lnTo>
                <a:lnTo>
                  <a:pt x="8212080" y="479281"/>
                </a:lnTo>
                <a:lnTo>
                  <a:pt x="8230323" y="550356"/>
                </a:lnTo>
                <a:lnTo>
                  <a:pt x="8244502" y="550356"/>
                </a:lnTo>
                <a:lnTo>
                  <a:pt x="8252629" y="623508"/>
                </a:lnTo>
                <a:lnTo>
                  <a:pt x="8258680" y="623508"/>
                </a:lnTo>
                <a:lnTo>
                  <a:pt x="8258680" y="615380"/>
                </a:lnTo>
                <a:lnTo>
                  <a:pt x="8276923" y="586932"/>
                </a:lnTo>
                <a:lnTo>
                  <a:pt x="8280987" y="546292"/>
                </a:lnTo>
                <a:lnTo>
                  <a:pt x="8280987" y="497524"/>
                </a:lnTo>
                <a:lnTo>
                  <a:pt x="8276923" y="448756"/>
                </a:lnTo>
                <a:lnTo>
                  <a:pt x="8274937" y="402065"/>
                </a:lnTo>
                <a:lnTo>
                  <a:pt x="8270872" y="365489"/>
                </a:lnTo>
                <a:lnTo>
                  <a:pt x="8276923" y="365489"/>
                </a:lnTo>
                <a:lnTo>
                  <a:pt x="8276923" y="371540"/>
                </a:lnTo>
                <a:lnTo>
                  <a:pt x="8280987" y="375604"/>
                </a:lnTo>
                <a:lnTo>
                  <a:pt x="8280987" y="375604"/>
                </a:lnTo>
                <a:lnTo>
                  <a:pt x="8280987" y="371540"/>
                </a:lnTo>
                <a:lnTo>
                  <a:pt x="8285051" y="367476"/>
                </a:lnTo>
                <a:lnTo>
                  <a:pt x="8285051" y="361425"/>
                </a:lnTo>
                <a:lnTo>
                  <a:pt x="8285051" y="357361"/>
                </a:lnTo>
                <a:lnTo>
                  <a:pt x="8285051" y="357361"/>
                </a:lnTo>
                <a:lnTo>
                  <a:pt x="8276923" y="357361"/>
                </a:lnTo>
                <a:lnTo>
                  <a:pt x="8258680" y="249710"/>
                </a:lnTo>
                <a:lnTo>
                  <a:pt x="8252629" y="249710"/>
                </a:lnTo>
                <a:lnTo>
                  <a:pt x="8252629" y="203019"/>
                </a:lnTo>
                <a:lnTo>
                  <a:pt x="8244502" y="203019"/>
                </a:lnTo>
                <a:lnTo>
                  <a:pt x="8236374" y="162379"/>
                </a:lnTo>
                <a:lnTo>
                  <a:pt x="8258680" y="162379"/>
                </a:lnTo>
                <a:lnTo>
                  <a:pt x="8270872" y="227403"/>
                </a:lnTo>
                <a:lnTo>
                  <a:pt x="8289116" y="294414"/>
                </a:lnTo>
                <a:lnTo>
                  <a:pt x="8311422" y="357361"/>
                </a:lnTo>
                <a:lnTo>
                  <a:pt x="8325601" y="487319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33729" y="479191"/>
                </a:lnTo>
                <a:lnTo>
                  <a:pt x="8333729" y="479191"/>
                </a:lnTo>
                <a:lnTo>
                  <a:pt x="8347908" y="460948"/>
                </a:lnTo>
                <a:lnTo>
                  <a:pt x="8351972" y="442705"/>
                </a:lnTo>
                <a:lnTo>
                  <a:pt x="8351972" y="420398"/>
                </a:lnTo>
                <a:lnTo>
                  <a:pt x="8358022" y="398091"/>
                </a:lnTo>
                <a:lnTo>
                  <a:pt x="8380330" y="316811"/>
                </a:lnTo>
                <a:lnTo>
                  <a:pt x="8398662" y="231467"/>
                </a:lnTo>
                <a:lnTo>
                  <a:pt x="8414919" y="231467"/>
                </a:lnTo>
                <a:lnTo>
                  <a:pt x="8410854" y="290350"/>
                </a:lnTo>
                <a:lnTo>
                  <a:pt x="8396676" y="343182"/>
                </a:lnTo>
                <a:lnTo>
                  <a:pt x="8384484" y="393937"/>
                </a:lnTo>
                <a:lnTo>
                  <a:pt x="8374369" y="446769"/>
                </a:lnTo>
                <a:lnTo>
                  <a:pt x="8380420" y="446769"/>
                </a:lnTo>
                <a:lnTo>
                  <a:pt x="8380420" y="428526"/>
                </a:lnTo>
                <a:lnTo>
                  <a:pt x="8396676" y="402155"/>
                </a:lnTo>
                <a:lnTo>
                  <a:pt x="8410854" y="361515"/>
                </a:lnTo>
                <a:lnTo>
                  <a:pt x="8416996" y="312747"/>
                </a:lnTo>
                <a:lnTo>
                  <a:pt x="8429187" y="268043"/>
                </a:lnTo>
                <a:lnTo>
                  <a:pt x="8439393" y="231467"/>
                </a:lnTo>
                <a:lnTo>
                  <a:pt x="8447521" y="231467"/>
                </a:lnTo>
                <a:lnTo>
                  <a:pt x="8447521" y="284299"/>
                </a:lnTo>
                <a:lnTo>
                  <a:pt x="8439393" y="284299"/>
                </a:lnTo>
                <a:lnTo>
                  <a:pt x="8439393" y="324939"/>
                </a:lnTo>
                <a:lnTo>
                  <a:pt x="8433251" y="324939"/>
                </a:lnTo>
                <a:lnTo>
                  <a:pt x="8416996" y="383822"/>
                </a:lnTo>
                <a:lnTo>
                  <a:pt x="8416996" y="446769"/>
                </a:lnTo>
                <a:lnTo>
                  <a:pt x="8421060" y="511793"/>
                </a:lnTo>
                <a:lnTo>
                  <a:pt x="8421060" y="582868"/>
                </a:lnTo>
                <a:lnTo>
                  <a:pt x="8439302" y="582868"/>
                </a:lnTo>
                <a:lnTo>
                  <a:pt x="8439302" y="631636"/>
                </a:lnTo>
                <a:lnTo>
                  <a:pt x="8447430" y="631636"/>
                </a:lnTo>
                <a:lnTo>
                  <a:pt x="8447430" y="623508"/>
                </a:lnTo>
                <a:lnTo>
                  <a:pt x="8455559" y="623508"/>
                </a:lnTo>
                <a:lnTo>
                  <a:pt x="8473801" y="528049"/>
                </a:lnTo>
                <a:lnTo>
                  <a:pt x="8479852" y="528049"/>
                </a:lnTo>
                <a:lnTo>
                  <a:pt x="8479852" y="493550"/>
                </a:lnTo>
                <a:lnTo>
                  <a:pt x="8487980" y="493550"/>
                </a:lnTo>
                <a:lnTo>
                  <a:pt x="8487980" y="452910"/>
                </a:lnTo>
                <a:lnTo>
                  <a:pt x="8496108" y="452910"/>
                </a:lnTo>
                <a:lnTo>
                  <a:pt x="8496108" y="428526"/>
                </a:lnTo>
                <a:lnTo>
                  <a:pt x="8502249" y="428526"/>
                </a:lnTo>
                <a:lnTo>
                  <a:pt x="8502249" y="398091"/>
                </a:lnTo>
                <a:lnTo>
                  <a:pt x="8514441" y="398091"/>
                </a:lnTo>
                <a:lnTo>
                  <a:pt x="8514441" y="357451"/>
                </a:lnTo>
                <a:lnTo>
                  <a:pt x="8524646" y="316811"/>
                </a:lnTo>
                <a:lnTo>
                  <a:pt x="8532774" y="280235"/>
                </a:lnTo>
                <a:lnTo>
                  <a:pt x="8536839" y="231467"/>
                </a:lnTo>
                <a:lnTo>
                  <a:pt x="8561222" y="231467"/>
                </a:lnTo>
                <a:lnTo>
                  <a:pt x="8561222" y="243659"/>
                </a:lnTo>
                <a:lnTo>
                  <a:pt x="8555171" y="243659"/>
                </a:lnTo>
                <a:lnTo>
                  <a:pt x="8555171" y="290350"/>
                </a:lnTo>
                <a:lnTo>
                  <a:pt x="8542980" y="290350"/>
                </a:lnTo>
                <a:lnTo>
                  <a:pt x="8520673" y="428436"/>
                </a:lnTo>
                <a:lnTo>
                  <a:pt x="8528801" y="428436"/>
                </a:lnTo>
                <a:lnTo>
                  <a:pt x="8561313" y="312657"/>
                </a:lnTo>
                <a:lnTo>
                  <a:pt x="8577569" y="312657"/>
                </a:lnTo>
                <a:lnTo>
                  <a:pt x="8569441" y="357361"/>
                </a:lnTo>
                <a:lnTo>
                  <a:pt x="8555262" y="393937"/>
                </a:lnTo>
                <a:lnTo>
                  <a:pt x="8543070" y="434577"/>
                </a:lnTo>
                <a:lnTo>
                  <a:pt x="8561313" y="434577"/>
                </a:lnTo>
                <a:lnTo>
                  <a:pt x="8561313" y="469076"/>
                </a:lnTo>
                <a:lnTo>
                  <a:pt x="8569441" y="469076"/>
                </a:lnTo>
                <a:lnTo>
                  <a:pt x="8573505" y="438641"/>
                </a:lnTo>
                <a:lnTo>
                  <a:pt x="8583620" y="412270"/>
                </a:lnTo>
                <a:lnTo>
                  <a:pt x="8595811" y="387886"/>
                </a:lnTo>
                <a:lnTo>
                  <a:pt x="8595811" y="347246"/>
                </a:lnTo>
                <a:lnTo>
                  <a:pt x="8601862" y="347246"/>
                </a:lnTo>
                <a:lnTo>
                  <a:pt x="8605926" y="343182"/>
                </a:lnTo>
                <a:lnTo>
                  <a:pt x="8605926" y="343182"/>
                </a:lnTo>
                <a:lnTo>
                  <a:pt x="8605926" y="343182"/>
                </a:lnTo>
                <a:lnTo>
                  <a:pt x="8609990" y="343182"/>
                </a:lnTo>
                <a:lnTo>
                  <a:pt x="8614054" y="343182"/>
                </a:lnTo>
                <a:lnTo>
                  <a:pt x="8618119" y="339118"/>
                </a:lnTo>
                <a:lnTo>
                  <a:pt x="8618119" y="365489"/>
                </a:lnTo>
                <a:lnTo>
                  <a:pt x="8609990" y="398001"/>
                </a:lnTo>
                <a:lnTo>
                  <a:pt x="8609990" y="428436"/>
                </a:lnTo>
                <a:lnTo>
                  <a:pt x="8609990" y="456884"/>
                </a:lnTo>
                <a:lnTo>
                  <a:pt x="8618119" y="479191"/>
                </a:lnTo>
                <a:lnTo>
                  <a:pt x="8620196" y="430423"/>
                </a:lnTo>
                <a:lnTo>
                  <a:pt x="8632387" y="389783"/>
                </a:lnTo>
                <a:lnTo>
                  <a:pt x="8642593" y="349143"/>
                </a:lnTo>
                <a:lnTo>
                  <a:pt x="8650721" y="306516"/>
                </a:lnTo>
                <a:lnTo>
                  <a:pt x="8677091" y="306516"/>
                </a:lnTo>
                <a:lnTo>
                  <a:pt x="8664900" y="383732"/>
                </a:lnTo>
                <a:lnTo>
                  <a:pt x="8658849" y="465012"/>
                </a:lnTo>
                <a:lnTo>
                  <a:pt x="8650721" y="550356"/>
                </a:lnTo>
                <a:lnTo>
                  <a:pt x="8654785" y="631636"/>
                </a:lnTo>
                <a:lnTo>
                  <a:pt x="8664990" y="704788"/>
                </a:lnTo>
                <a:lnTo>
                  <a:pt x="8669054" y="731159"/>
                </a:lnTo>
                <a:lnTo>
                  <a:pt x="8673118" y="759607"/>
                </a:lnTo>
                <a:lnTo>
                  <a:pt x="8673118" y="790041"/>
                </a:lnTo>
                <a:lnTo>
                  <a:pt x="8673118" y="814425"/>
                </a:lnTo>
                <a:lnTo>
                  <a:pt x="8683323" y="834745"/>
                </a:lnTo>
                <a:lnTo>
                  <a:pt x="8683323" y="631726"/>
                </a:lnTo>
                <a:lnTo>
                  <a:pt x="8691451" y="631726"/>
                </a:lnTo>
                <a:lnTo>
                  <a:pt x="8695515" y="597227"/>
                </a:lnTo>
                <a:lnTo>
                  <a:pt x="8695515" y="560651"/>
                </a:lnTo>
                <a:lnTo>
                  <a:pt x="8691451" y="534280"/>
                </a:lnTo>
                <a:lnTo>
                  <a:pt x="8705630" y="534280"/>
                </a:lnTo>
                <a:lnTo>
                  <a:pt x="8705630" y="501768"/>
                </a:lnTo>
                <a:lnTo>
                  <a:pt x="8732001" y="501768"/>
                </a:lnTo>
                <a:lnTo>
                  <a:pt x="8723873" y="550536"/>
                </a:lnTo>
                <a:lnTo>
                  <a:pt x="8717731" y="550536"/>
                </a:lnTo>
                <a:lnTo>
                  <a:pt x="8717731" y="570856"/>
                </a:lnTo>
                <a:lnTo>
                  <a:pt x="8721796" y="601291"/>
                </a:lnTo>
                <a:lnTo>
                  <a:pt x="8727846" y="637867"/>
                </a:lnTo>
                <a:lnTo>
                  <a:pt x="8735974" y="672366"/>
                </a:lnTo>
                <a:lnTo>
                  <a:pt x="8742025" y="700814"/>
                </a:lnTo>
                <a:lnTo>
                  <a:pt x="8746089" y="713006"/>
                </a:lnTo>
                <a:lnTo>
                  <a:pt x="8754217" y="631726"/>
                </a:lnTo>
                <a:lnTo>
                  <a:pt x="8762345" y="550446"/>
                </a:lnTo>
                <a:lnTo>
                  <a:pt x="8764332" y="461038"/>
                </a:lnTo>
                <a:lnTo>
                  <a:pt x="8764332" y="387886"/>
                </a:lnTo>
                <a:lnTo>
                  <a:pt x="8758281" y="387886"/>
                </a:lnTo>
                <a:lnTo>
                  <a:pt x="8758281" y="330990"/>
                </a:lnTo>
                <a:lnTo>
                  <a:pt x="8746089" y="330990"/>
                </a:lnTo>
                <a:lnTo>
                  <a:pt x="8746089" y="276171"/>
                </a:lnTo>
                <a:lnTo>
                  <a:pt x="8731820" y="209160"/>
                </a:lnTo>
                <a:lnTo>
                  <a:pt x="8717641" y="144137"/>
                </a:lnTo>
                <a:lnTo>
                  <a:pt x="8739948" y="154251"/>
                </a:lnTo>
                <a:lnTo>
                  <a:pt x="8786639" y="420308"/>
                </a:lnTo>
                <a:lnTo>
                  <a:pt x="8790703" y="448756"/>
                </a:lnTo>
                <a:lnTo>
                  <a:pt x="8786639" y="483255"/>
                </a:lnTo>
                <a:lnTo>
                  <a:pt x="8786639" y="511703"/>
                </a:lnTo>
                <a:lnTo>
                  <a:pt x="8798831" y="534010"/>
                </a:lnTo>
                <a:lnTo>
                  <a:pt x="8853650" y="208980"/>
                </a:lnTo>
                <a:lnTo>
                  <a:pt x="8867828" y="208980"/>
                </a:lnTo>
                <a:lnTo>
                  <a:pt x="8839381" y="428346"/>
                </a:lnTo>
                <a:lnTo>
                  <a:pt x="8845431" y="428346"/>
                </a:lnTo>
                <a:lnTo>
                  <a:pt x="8853560" y="371450"/>
                </a:lnTo>
                <a:lnTo>
                  <a:pt x="8879930" y="371450"/>
                </a:lnTo>
                <a:lnTo>
                  <a:pt x="8879930" y="434396"/>
                </a:lnTo>
                <a:lnTo>
                  <a:pt x="8883995" y="497343"/>
                </a:lnTo>
                <a:lnTo>
                  <a:pt x="8894200" y="550175"/>
                </a:lnTo>
                <a:lnTo>
                  <a:pt x="8886071" y="574559"/>
                </a:lnTo>
                <a:lnTo>
                  <a:pt x="8902327" y="574559"/>
                </a:lnTo>
                <a:lnTo>
                  <a:pt x="8908378" y="631455"/>
                </a:lnTo>
                <a:lnTo>
                  <a:pt x="8920570" y="631455"/>
                </a:lnTo>
                <a:lnTo>
                  <a:pt x="8920570" y="623327"/>
                </a:lnTo>
                <a:lnTo>
                  <a:pt x="8989658" y="405948"/>
                </a:lnTo>
                <a:lnTo>
                  <a:pt x="8989658" y="371450"/>
                </a:lnTo>
                <a:lnTo>
                  <a:pt x="9001850" y="371450"/>
                </a:lnTo>
                <a:lnTo>
                  <a:pt x="9007901" y="312567"/>
                </a:lnTo>
                <a:lnTo>
                  <a:pt x="9016029" y="312567"/>
                </a:lnTo>
                <a:lnTo>
                  <a:pt x="9020093" y="312567"/>
                </a:lnTo>
                <a:lnTo>
                  <a:pt x="9020093" y="308503"/>
                </a:lnTo>
                <a:lnTo>
                  <a:pt x="9020093" y="308503"/>
                </a:lnTo>
                <a:lnTo>
                  <a:pt x="9024157" y="308503"/>
                </a:lnTo>
                <a:lnTo>
                  <a:pt x="9026235" y="308503"/>
                </a:lnTo>
                <a:lnTo>
                  <a:pt x="9030298" y="306516"/>
                </a:lnTo>
                <a:lnTo>
                  <a:pt x="9007901" y="420308"/>
                </a:lnTo>
                <a:lnTo>
                  <a:pt x="9024157" y="420308"/>
                </a:lnTo>
                <a:lnTo>
                  <a:pt x="9026235" y="452820"/>
                </a:lnTo>
                <a:lnTo>
                  <a:pt x="9038426" y="479191"/>
                </a:lnTo>
                <a:lnTo>
                  <a:pt x="9048631" y="501497"/>
                </a:lnTo>
                <a:lnTo>
                  <a:pt x="9048631" y="542137"/>
                </a:lnTo>
                <a:lnTo>
                  <a:pt x="9056760" y="542137"/>
                </a:lnTo>
                <a:lnTo>
                  <a:pt x="9056760" y="568508"/>
                </a:lnTo>
                <a:lnTo>
                  <a:pt x="9064887" y="568508"/>
                </a:lnTo>
                <a:lnTo>
                  <a:pt x="9071028" y="655839"/>
                </a:lnTo>
                <a:lnTo>
                  <a:pt x="9083221" y="655839"/>
                </a:lnTo>
                <a:lnTo>
                  <a:pt x="9087284" y="686274"/>
                </a:lnTo>
                <a:lnTo>
                  <a:pt x="9087284" y="714722"/>
                </a:lnTo>
                <a:lnTo>
                  <a:pt x="9087284" y="741093"/>
                </a:lnTo>
                <a:lnTo>
                  <a:pt x="9097490" y="759336"/>
                </a:lnTo>
                <a:lnTo>
                  <a:pt x="9097490" y="745157"/>
                </a:lnTo>
                <a:lnTo>
                  <a:pt x="9111668" y="726914"/>
                </a:lnTo>
                <a:lnTo>
                  <a:pt x="9115733" y="696479"/>
                </a:lnTo>
                <a:lnTo>
                  <a:pt x="9111668" y="663967"/>
                </a:lnTo>
                <a:lnTo>
                  <a:pt x="9105618" y="663967"/>
                </a:lnTo>
                <a:lnTo>
                  <a:pt x="9105618" y="609148"/>
                </a:lnTo>
                <a:lnTo>
                  <a:pt x="9097490" y="609148"/>
                </a:lnTo>
                <a:lnTo>
                  <a:pt x="9097490" y="568508"/>
                </a:lnTo>
                <a:lnTo>
                  <a:pt x="9089362" y="568508"/>
                </a:lnTo>
                <a:lnTo>
                  <a:pt x="9089362" y="550265"/>
                </a:lnTo>
                <a:lnTo>
                  <a:pt x="9083311" y="550265"/>
                </a:lnTo>
                <a:lnTo>
                  <a:pt x="9083311" y="542137"/>
                </a:lnTo>
                <a:lnTo>
                  <a:pt x="9089362" y="542137"/>
                </a:lnTo>
                <a:lnTo>
                  <a:pt x="9093426" y="538074"/>
                </a:lnTo>
                <a:lnTo>
                  <a:pt x="9093426" y="538074"/>
                </a:lnTo>
                <a:lnTo>
                  <a:pt x="9093426" y="538074"/>
                </a:lnTo>
                <a:lnTo>
                  <a:pt x="9097490" y="538074"/>
                </a:lnTo>
                <a:lnTo>
                  <a:pt x="9101554" y="534010"/>
                </a:lnTo>
                <a:lnTo>
                  <a:pt x="9105618" y="534010"/>
                </a:lnTo>
                <a:lnTo>
                  <a:pt x="9105618" y="556316"/>
                </a:lnTo>
                <a:lnTo>
                  <a:pt x="9111668" y="556316"/>
                </a:lnTo>
                <a:lnTo>
                  <a:pt x="9111668" y="527868"/>
                </a:lnTo>
                <a:lnTo>
                  <a:pt x="9138040" y="527868"/>
                </a:lnTo>
                <a:lnTo>
                  <a:pt x="9142103" y="568508"/>
                </a:lnTo>
                <a:lnTo>
                  <a:pt x="9152218" y="605084"/>
                </a:lnTo>
                <a:lnTo>
                  <a:pt x="9164410" y="637596"/>
                </a:lnTo>
                <a:lnTo>
                  <a:pt x="9164410" y="704607"/>
                </a:lnTo>
                <a:lnTo>
                  <a:pt x="9174525" y="781823"/>
                </a:lnTo>
                <a:lnTo>
                  <a:pt x="9178589" y="875295"/>
                </a:lnTo>
                <a:lnTo>
                  <a:pt x="9178589" y="895615"/>
                </a:lnTo>
                <a:lnTo>
                  <a:pt x="9182653" y="911871"/>
                </a:lnTo>
                <a:lnTo>
                  <a:pt x="9182653" y="921986"/>
                </a:lnTo>
                <a:lnTo>
                  <a:pt x="9178589" y="940229"/>
                </a:lnTo>
                <a:lnTo>
                  <a:pt x="9204960" y="940229"/>
                </a:lnTo>
                <a:lnTo>
                  <a:pt x="9211011" y="637596"/>
                </a:lnTo>
                <a:lnTo>
                  <a:pt x="9200896" y="609148"/>
                </a:lnTo>
                <a:lnTo>
                  <a:pt x="9188704" y="574649"/>
                </a:lnTo>
                <a:lnTo>
                  <a:pt x="9186717" y="534010"/>
                </a:lnTo>
                <a:lnTo>
                  <a:pt x="9192858" y="534010"/>
                </a:lnTo>
                <a:lnTo>
                  <a:pt x="9196922" y="542137"/>
                </a:lnTo>
                <a:lnTo>
                  <a:pt x="9196922" y="542137"/>
                </a:lnTo>
                <a:lnTo>
                  <a:pt x="9196922" y="546201"/>
                </a:lnTo>
                <a:lnTo>
                  <a:pt x="9196922" y="546201"/>
                </a:lnTo>
                <a:lnTo>
                  <a:pt x="9200986" y="546201"/>
                </a:lnTo>
                <a:lnTo>
                  <a:pt x="9205050" y="550265"/>
                </a:lnTo>
                <a:lnTo>
                  <a:pt x="9205050" y="527959"/>
                </a:lnTo>
                <a:lnTo>
                  <a:pt x="9192858" y="501588"/>
                </a:lnTo>
                <a:lnTo>
                  <a:pt x="9188795" y="471153"/>
                </a:lnTo>
                <a:lnTo>
                  <a:pt x="9186807" y="446769"/>
                </a:lnTo>
                <a:lnTo>
                  <a:pt x="9146167" y="330990"/>
                </a:lnTo>
                <a:lnTo>
                  <a:pt x="9148244" y="326926"/>
                </a:lnTo>
                <a:lnTo>
                  <a:pt x="9148244" y="326926"/>
                </a:lnTo>
                <a:lnTo>
                  <a:pt x="9152308" y="326926"/>
                </a:lnTo>
                <a:lnTo>
                  <a:pt x="9152308" y="326926"/>
                </a:lnTo>
                <a:lnTo>
                  <a:pt x="9152308" y="326926"/>
                </a:lnTo>
                <a:lnTo>
                  <a:pt x="9152308" y="324939"/>
                </a:lnTo>
                <a:lnTo>
                  <a:pt x="9156373" y="324939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4501" y="330990"/>
                </a:lnTo>
                <a:lnTo>
                  <a:pt x="9174616" y="353297"/>
                </a:lnTo>
                <a:lnTo>
                  <a:pt x="9182743" y="375604"/>
                </a:lnTo>
                <a:lnTo>
                  <a:pt x="9186807" y="406039"/>
                </a:lnTo>
                <a:lnTo>
                  <a:pt x="9192948" y="406039"/>
                </a:lnTo>
                <a:lnTo>
                  <a:pt x="9192948" y="446679"/>
                </a:lnTo>
                <a:lnTo>
                  <a:pt x="9205141" y="446679"/>
                </a:lnTo>
                <a:lnTo>
                  <a:pt x="9205141" y="468986"/>
                </a:lnTo>
                <a:lnTo>
                  <a:pt x="9211191" y="468986"/>
                </a:lnTo>
                <a:lnTo>
                  <a:pt x="9211191" y="515676"/>
                </a:lnTo>
                <a:lnTo>
                  <a:pt x="9219320" y="515676"/>
                </a:lnTo>
                <a:lnTo>
                  <a:pt x="9219320" y="550175"/>
                </a:lnTo>
                <a:lnTo>
                  <a:pt x="9229524" y="590815"/>
                </a:lnTo>
                <a:lnTo>
                  <a:pt x="9245781" y="631455"/>
                </a:lnTo>
                <a:lnTo>
                  <a:pt x="9251831" y="631455"/>
                </a:lnTo>
                <a:lnTo>
                  <a:pt x="9251831" y="542047"/>
                </a:lnTo>
                <a:lnTo>
                  <a:pt x="9245781" y="542047"/>
                </a:lnTo>
                <a:lnTo>
                  <a:pt x="9245781" y="493279"/>
                </a:lnTo>
                <a:lnTo>
                  <a:pt x="9233588" y="493279"/>
                </a:lnTo>
                <a:lnTo>
                  <a:pt x="9227538" y="446588"/>
                </a:lnTo>
                <a:lnTo>
                  <a:pt x="9211282" y="434396"/>
                </a:lnTo>
                <a:lnTo>
                  <a:pt x="9205231" y="405948"/>
                </a:lnTo>
                <a:lnTo>
                  <a:pt x="9219410" y="411999"/>
                </a:lnTo>
                <a:lnTo>
                  <a:pt x="9193039" y="330719"/>
                </a:lnTo>
                <a:lnTo>
                  <a:pt x="9211282" y="330719"/>
                </a:lnTo>
                <a:lnTo>
                  <a:pt x="9314869" y="637416"/>
                </a:lnTo>
                <a:lnTo>
                  <a:pt x="9314869" y="631365"/>
                </a:lnTo>
                <a:lnTo>
                  <a:pt x="9322996" y="627301"/>
                </a:lnTo>
                <a:lnTo>
                  <a:pt x="9322996" y="623237"/>
                </a:lnTo>
                <a:lnTo>
                  <a:pt x="9322996" y="619534"/>
                </a:lnTo>
                <a:lnTo>
                  <a:pt x="9322996" y="619534"/>
                </a:lnTo>
                <a:lnTo>
                  <a:pt x="9322996" y="615470"/>
                </a:lnTo>
                <a:lnTo>
                  <a:pt x="9322996" y="611406"/>
                </a:lnTo>
                <a:lnTo>
                  <a:pt x="9327061" y="609419"/>
                </a:lnTo>
                <a:lnTo>
                  <a:pt x="9333111" y="609419"/>
                </a:lnTo>
                <a:lnTo>
                  <a:pt x="9333111" y="615470"/>
                </a:lnTo>
                <a:lnTo>
                  <a:pt x="9337176" y="611406"/>
                </a:lnTo>
                <a:lnTo>
                  <a:pt x="9337176" y="611406"/>
                </a:lnTo>
                <a:lnTo>
                  <a:pt x="9337176" y="609419"/>
                </a:lnTo>
                <a:lnTo>
                  <a:pt x="9337176" y="609419"/>
                </a:lnTo>
                <a:lnTo>
                  <a:pt x="9341239" y="605355"/>
                </a:lnTo>
                <a:lnTo>
                  <a:pt x="9341239" y="601291"/>
                </a:lnTo>
                <a:lnTo>
                  <a:pt x="9327061" y="601291"/>
                </a:lnTo>
                <a:lnTo>
                  <a:pt x="9314869" y="534280"/>
                </a:lnTo>
                <a:lnTo>
                  <a:pt x="9333111" y="534280"/>
                </a:lnTo>
                <a:lnTo>
                  <a:pt x="9333111" y="516038"/>
                </a:lnTo>
                <a:lnTo>
                  <a:pt x="9349367" y="516038"/>
                </a:lnTo>
                <a:lnTo>
                  <a:pt x="9349367" y="550536"/>
                </a:lnTo>
                <a:lnTo>
                  <a:pt x="9345304" y="570856"/>
                </a:lnTo>
                <a:lnTo>
                  <a:pt x="9349367" y="591176"/>
                </a:lnTo>
                <a:lnTo>
                  <a:pt x="9355419" y="591176"/>
                </a:lnTo>
                <a:lnTo>
                  <a:pt x="9367610" y="479462"/>
                </a:lnTo>
                <a:lnTo>
                  <a:pt x="9381789" y="469347"/>
                </a:lnTo>
                <a:lnTo>
                  <a:pt x="9381789" y="447040"/>
                </a:lnTo>
                <a:lnTo>
                  <a:pt x="9389917" y="447040"/>
                </a:lnTo>
                <a:lnTo>
                  <a:pt x="9389917" y="434848"/>
                </a:lnTo>
                <a:lnTo>
                  <a:pt x="9381789" y="434848"/>
                </a:lnTo>
                <a:lnTo>
                  <a:pt x="9381789" y="331080"/>
                </a:lnTo>
                <a:lnTo>
                  <a:pt x="9373662" y="331080"/>
                </a:lnTo>
                <a:lnTo>
                  <a:pt x="9373662" y="325030"/>
                </a:lnTo>
                <a:lnTo>
                  <a:pt x="9381789" y="325030"/>
                </a:lnTo>
                <a:lnTo>
                  <a:pt x="9381789" y="312838"/>
                </a:lnTo>
                <a:lnTo>
                  <a:pt x="9373662" y="312838"/>
                </a:lnTo>
                <a:lnTo>
                  <a:pt x="9373662" y="308774"/>
                </a:lnTo>
                <a:lnTo>
                  <a:pt x="9377725" y="302723"/>
                </a:lnTo>
                <a:lnTo>
                  <a:pt x="9381789" y="298659"/>
                </a:lnTo>
                <a:lnTo>
                  <a:pt x="9381789" y="298659"/>
                </a:lnTo>
                <a:lnTo>
                  <a:pt x="9373662" y="284480"/>
                </a:lnTo>
                <a:lnTo>
                  <a:pt x="9373662" y="276352"/>
                </a:lnTo>
                <a:lnTo>
                  <a:pt x="9381789" y="276352"/>
                </a:lnTo>
                <a:lnTo>
                  <a:pt x="9381789" y="266237"/>
                </a:lnTo>
                <a:lnTo>
                  <a:pt x="9373662" y="266237"/>
                </a:lnTo>
                <a:lnTo>
                  <a:pt x="9381789" y="217469"/>
                </a:lnTo>
                <a:lnTo>
                  <a:pt x="9395968" y="217469"/>
                </a:lnTo>
                <a:lnTo>
                  <a:pt x="9395968" y="339299"/>
                </a:lnTo>
                <a:lnTo>
                  <a:pt x="9414302" y="339299"/>
                </a:lnTo>
                <a:lnTo>
                  <a:pt x="9430557" y="631816"/>
                </a:lnTo>
                <a:lnTo>
                  <a:pt x="9436608" y="631816"/>
                </a:lnTo>
                <a:lnTo>
                  <a:pt x="9440672" y="660264"/>
                </a:lnTo>
                <a:lnTo>
                  <a:pt x="9440672" y="692776"/>
                </a:lnTo>
                <a:lnTo>
                  <a:pt x="9444736" y="723211"/>
                </a:lnTo>
                <a:lnTo>
                  <a:pt x="9454851" y="745518"/>
                </a:lnTo>
                <a:lnTo>
                  <a:pt x="9448710" y="656110"/>
                </a:lnTo>
                <a:lnTo>
                  <a:pt x="9454851" y="656110"/>
                </a:lnTo>
                <a:lnTo>
                  <a:pt x="9462978" y="668302"/>
                </a:lnTo>
                <a:lnTo>
                  <a:pt x="9471107" y="674353"/>
                </a:lnTo>
                <a:lnTo>
                  <a:pt x="9477158" y="678417"/>
                </a:lnTo>
                <a:lnTo>
                  <a:pt x="9477158" y="601201"/>
                </a:lnTo>
                <a:lnTo>
                  <a:pt x="9462978" y="601201"/>
                </a:lnTo>
                <a:lnTo>
                  <a:pt x="9462978" y="582958"/>
                </a:lnTo>
                <a:lnTo>
                  <a:pt x="9477158" y="582958"/>
                </a:lnTo>
                <a:lnTo>
                  <a:pt x="9471107" y="217288"/>
                </a:lnTo>
                <a:lnTo>
                  <a:pt x="9495491" y="217288"/>
                </a:lnTo>
                <a:lnTo>
                  <a:pt x="9495491" y="225416"/>
                </a:lnTo>
                <a:lnTo>
                  <a:pt x="9489440" y="245736"/>
                </a:lnTo>
                <a:lnTo>
                  <a:pt x="9485376" y="280235"/>
                </a:lnTo>
                <a:lnTo>
                  <a:pt x="9485376" y="316811"/>
                </a:lnTo>
                <a:lnTo>
                  <a:pt x="9489440" y="347246"/>
                </a:lnTo>
                <a:lnTo>
                  <a:pt x="9511747" y="582868"/>
                </a:lnTo>
                <a:lnTo>
                  <a:pt x="9521952" y="582868"/>
                </a:lnTo>
                <a:lnTo>
                  <a:pt x="9530080" y="586932"/>
                </a:lnTo>
                <a:lnTo>
                  <a:pt x="9536131" y="586932"/>
                </a:lnTo>
                <a:lnTo>
                  <a:pt x="9544258" y="590996"/>
                </a:lnTo>
                <a:lnTo>
                  <a:pt x="9544258" y="479371"/>
                </a:lnTo>
                <a:lnTo>
                  <a:pt x="9570630" y="479371"/>
                </a:lnTo>
                <a:lnTo>
                  <a:pt x="9574693" y="546382"/>
                </a:lnTo>
                <a:lnTo>
                  <a:pt x="9592936" y="609329"/>
                </a:lnTo>
                <a:lnTo>
                  <a:pt x="9599078" y="609329"/>
                </a:lnTo>
                <a:lnTo>
                  <a:pt x="9599078" y="290440"/>
                </a:lnTo>
                <a:lnTo>
                  <a:pt x="9625449" y="298568"/>
                </a:lnTo>
                <a:lnTo>
                  <a:pt x="9633576" y="383912"/>
                </a:lnTo>
                <a:lnTo>
                  <a:pt x="9651910" y="453000"/>
                </a:lnTo>
                <a:lnTo>
                  <a:pt x="9651910" y="515947"/>
                </a:lnTo>
                <a:lnTo>
                  <a:pt x="9657961" y="515947"/>
                </a:lnTo>
                <a:lnTo>
                  <a:pt x="9666089" y="609419"/>
                </a:lnTo>
                <a:lnTo>
                  <a:pt x="9680267" y="615470"/>
                </a:lnTo>
                <a:lnTo>
                  <a:pt x="9680267" y="637777"/>
                </a:lnTo>
                <a:lnTo>
                  <a:pt x="9688396" y="656020"/>
                </a:lnTo>
                <a:lnTo>
                  <a:pt x="9698601" y="668212"/>
                </a:lnTo>
                <a:lnTo>
                  <a:pt x="9710793" y="682391"/>
                </a:lnTo>
                <a:lnTo>
                  <a:pt x="9720998" y="690519"/>
                </a:lnTo>
                <a:lnTo>
                  <a:pt x="9739241" y="696569"/>
                </a:lnTo>
                <a:lnTo>
                  <a:pt x="9739241" y="704697"/>
                </a:lnTo>
                <a:lnTo>
                  <a:pt x="9743304" y="708761"/>
                </a:lnTo>
                <a:lnTo>
                  <a:pt x="9743304" y="712825"/>
                </a:lnTo>
                <a:lnTo>
                  <a:pt x="9747369" y="714812"/>
                </a:lnTo>
                <a:lnTo>
                  <a:pt x="9751433" y="718876"/>
                </a:lnTo>
                <a:lnTo>
                  <a:pt x="9755496" y="722940"/>
                </a:lnTo>
                <a:lnTo>
                  <a:pt x="9757484" y="722940"/>
                </a:lnTo>
                <a:lnTo>
                  <a:pt x="9757484" y="727004"/>
                </a:lnTo>
                <a:lnTo>
                  <a:pt x="9757484" y="727004"/>
                </a:lnTo>
                <a:lnTo>
                  <a:pt x="9757484" y="727004"/>
                </a:lnTo>
                <a:lnTo>
                  <a:pt x="9761547" y="727004"/>
                </a:lnTo>
                <a:lnTo>
                  <a:pt x="9761547" y="731068"/>
                </a:lnTo>
                <a:lnTo>
                  <a:pt x="9761547" y="712825"/>
                </a:lnTo>
                <a:lnTo>
                  <a:pt x="9755406" y="712825"/>
                </a:lnTo>
                <a:lnTo>
                  <a:pt x="9755406" y="655929"/>
                </a:lnTo>
                <a:lnTo>
                  <a:pt x="9747279" y="655929"/>
                </a:lnTo>
                <a:lnTo>
                  <a:pt x="9733099" y="582777"/>
                </a:lnTo>
                <a:lnTo>
                  <a:pt x="9720907" y="582777"/>
                </a:lnTo>
                <a:lnTo>
                  <a:pt x="9720907" y="556407"/>
                </a:lnTo>
                <a:lnTo>
                  <a:pt x="9714766" y="556407"/>
                </a:lnTo>
                <a:lnTo>
                  <a:pt x="9710702" y="552343"/>
                </a:lnTo>
                <a:lnTo>
                  <a:pt x="9710702" y="546382"/>
                </a:lnTo>
                <a:lnTo>
                  <a:pt x="9710702" y="542318"/>
                </a:lnTo>
                <a:lnTo>
                  <a:pt x="9706639" y="534190"/>
                </a:lnTo>
                <a:lnTo>
                  <a:pt x="9706639" y="528139"/>
                </a:lnTo>
                <a:lnTo>
                  <a:pt x="9714766" y="528139"/>
                </a:lnTo>
                <a:lnTo>
                  <a:pt x="9728945" y="546382"/>
                </a:lnTo>
                <a:lnTo>
                  <a:pt x="9739060" y="568689"/>
                </a:lnTo>
                <a:lnTo>
                  <a:pt x="9747188" y="590996"/>
                </a:lnTo>
                <a:lnTo>
                  <a:pt x="9755315" y="590996"/>
                </a:lnTo>
                <a:lnTo>
                  <a:pt x="9739060" y="542228"/>
                </a:lnTo>
                <a:lnTo>
                  <a:pt x="9716753" y="493460"/>
                </a:lnTo>
                <a:lnTo>
                  <a:pt x="9698510" y="446769"/>
                </a:lnTo>
                <a:lnTo>
                  <a:pt x="9706639" y="446769"/>
                </a:lnTo>
                <a:lnTo>
                  <a:pt x="9714766" y="448756"/>
                </a:lnTo>
                <a:lnTo>
                  <a:pt x="9716753" y="448756"/>
                </a:lnTo>
                <a:lnTo>
                  <a:pt x="9716753" y="452820"/>
                </a:lnTo>
                <a:lnTo>
                  <a:pt x="9720817" y="460948"/>
                </a:lnTo>
                <a:lnTo>
                  <a:pt x="9720817" y="469076"/>
                </a:lnTo>
                <a:lnTo>
                  <a:pt x="9743124" y="497524"/>
                </a:lnTo>
                <a:lnTo>
                  <a:pt x="9757303" y="534100"/>
                </a:lnTo>
                <a:lnTo>
                  <a:pt x="9769495" y="574740"/>
                </a:lnTo>
                <a:lnTo>
                  <a:pt x="9779610" y="615380"/>
                </a:lnTo>
                <a:lnTo>
                  <a:pt x="9787738" y="615380"/>
                </a:lnTo>
                <a:lnTo>
                  <a:pt x="9787738" y="656020"/>
                </a:lnTo>
                <a:lnTo>
                  <a:pt x="9795866" y="656020"/>
                </a:lnTo>
                <a:lnTo>
                  <a:pt x="9779610" y="487409"/>
                </a:lnTo>
                <a:lnTo>
                  <a:pt x="9773558" y="487409"/>
                </a:lnTo>
                <a:lnTo>
                  <a:pt x="9773558" y="452910"/>
                </a:lnTo>
                <a:lnTo>
                  <a:pt x="9761367" y="452910"/>
                </a:lnTo>
                <a:lnTo>
                  <a:pt x="9755226" y="387886"/>
                </a:lnTo>
                <a:lnTo>
                  <a:pt x="9747098" y="387886"/>
                </a:lnTo>
                <a:lnTo>
                  <a:pt x="9747098" y="371630"/>
                </a:lnTo>
                <a:lnTo>
                  <a:pt x="9738970" y="371630"/>
                </a:lnTo>
                <a:lnTo>
                  <a:pt x="9738970" y="347246"/>
                </a:lnTo>
                <a:lnTo>
                  <a:pt x="9732918" y="347246"/>
                </a:lnTo>
                <a:lnTo>
                  <a:pt x="9720727" y="312747"/>
                </a:lnTo>
                <a:lnTo>
                  <a:pt x="9714586" y="312747"/>
                </a:lnTo>
                <a:lnTo>
                  <a:pt x="9714586" y="290440"/>
                </a:lnTo>
                <a:lnTo>
                  <a:pt x="9706458" y="290440"/>
                </a:lnTo>
                <a:lnTo>
                  <a:pt x="9692278" y="243750"/>
                </a:lnTo>
                <a:lnTo>
                  <a:pt x="9680087" y="243750"/>
                </a:lnTo>
                <a:lnTo>
                  <a:pt x="9680087" y="225507"/>
                </a:lnTo>
                <a:lnTo>
                  <a:pt x="9665908" y="199136"/>
                </a:lnTo>
                <a:lnTo>
                  <a:pt x="9651729" y="172765"/>
                </a:lnTo>
                <a:lnTo>
                  <a:pt x="9639537" y="136189"/>
                </a:lnTo>
                <a:lnTo>
                  <a:pt x="9665908" y="144317"/>
                </a:lnTo>
                <a:lnTo>
                  <a:pt x="9674035" y="180893"/>
                </a:lnTo>
                <a:lnTo>
                  <a:pt x="9692369" y="205277"/>
                </a:lnTo>
                <a:lnTo>
                  <a:pt x="9706548" y="231648"/>
                </a:lnTo>
                <a:lnTo>
                  <a:pt x="9706548" y="249891"/>
                </a:lnTo>
                <a:lnTo>
                  <a:pt x="9714675" y="249891"/>
                </a:lnTo>
                <a:lnTo>
                  <a:pt x="9714675" y="266147"/>
                </a:lnTo>
                <a:lnTo>
                  <a:pt x="9720817" y="266147"/>
                </a:lnTo>
                <a:lnTo>
                  <a:pt x="9720817" y="284390"/>
                </a:lnTo>
                <a:lnTo>
                  <a:pt x="9733009" y="284390"/>
                </a:lnTo>
                <a:lnTo>
                  <a:pt x="9733009" y="298568"/>
                </a:lnTo>
                <a:lnTo>
                  <a:pt x="9739060" y="298568"/>
                </a:lnTo>
                <a:lnTo>
                  <a:pt x="9755315" y="347336"/>
                </a:lnTo>
                <a:lnTo>
                  <a:pt x="9761457" y="347336"/>
                </a:lnTo>
                <a:lnTo>
                  <a:pt x="9761457" y="371720"/>
                </a:lnTo>
                <a:lnTo>
                  <a:pt x="9773649" y="371720"/>
                </a:lnTo>
                <a:lnTo>
                  <a:pt x="9773649" y="387976"/>
                </a:lnTo>
                <a:lnTo>
                  <a:pt x="9779700" y="387976"/>
                </a:lnTo>
                <a:lnTo>
                  <a:pt x="9795955" y="461128"/>
                </a:lnTo>
                <a:lnTo>
                  <a:pt x="9802007" y="461128"/>
                </a:lnTo>
                <a:lnTo>
                  <a:pt x="9802007" y="479371"/>
                </a:lnTo>
                <a:lnTo>
                  <a:pt x="9814198" y="479371"/>
                </a:lnTo>
                <a:lnTo>
                  <a:pt x="9814198" y="515947"/>
                </a:lnTo>
                <a:lnTo>
                  <a:pt x="9820340" y="515947"/>
                </a:lnTo>
                <a:lnTo>
                  <a:pt x="9824404" y="442795"/>
                </a:lnTo>
                <a:lnTo>
                  <a:pt x="9828468" y="361515"/>
                </a:lnTo>
                <a:lnTo>
                  <a:pt x="9820340" y="284299"/>
                </a:lnTo>
                <a:lnTo>
                  <a:pt x="9802007" y="209160"/>
                </a:lnTo>
                <a:lnTo>
                  <a:pt x="9828378" y="209160"/>
                </a:lnTo>
                <a:lnTo>
                  <a:pt x="9838493" y="272107"/>
                </a:lnTo>
                <a:lnTo>
                  <a:pt x="9854748" y="330990"/>
                </a:lnTo>
                <a:lnTo>
                  <a:pt x="9854748" y="361425"/>
                </a:lnTo>
                <a:lnTo>
                  <a:pt x="9854748" y="393937"/>
                </a:lnTo>
                <a:lnTo>
                  <a:pt x="9850684" y="424372"/>
                </a:lnTo>
                <a:lnTo>
                  <a:pt x="9860799" y="446679"/>
                </a:lnTo>
                <a:lnTo>
                  <a:pt x="9868927" y="365399"/>
                </a:lnTo>
                <a:lnTo>
                  <a:pt x="9883106" y="365399"/>
                </a:lnTo>
                <a:lnTo>
                  <a:pt x="9895298" y="397911"/>
                </a:lnTo>
                <a:lnTo>
                  <a:pt x="9901439" y="397911"/>
                </a:lnTo>
                <a:lnTo>
                  <a:pt x="9901439" y="428346"/>
                </a:lnTo>
                <a:lnTo>
                  <a:pt x="9909567" y="428346"/>
                </a:lnTo>
                <a:lnTo>
                  <a:pt x="9917696" y="501497"/>
                </a:lnTo>
                <a:lnTo>
                  <a:pt x="9923836" y="501497"/>
                </a:lnTo>
                <a:lnTo>
                  <a:pt x="9923836" y="550265"/>
                </a:lnTo>
                <a:lnTo>
                  <a:pt x="9942079" y="556316"/>
                </a:lnTo>
                <a:lnTo>
                  <a:pt x="9942079" y="574559"/>
                </a:lnTo>
                <a:lnTo>
                  <a:pt x="9950207" y="574559"/>
                </a:lnTo>
                <a:lnTo>
                  <a:pt x="9950207" y="600930"/>
                </a:lnTo>
                <a:lnTo>
                  <a:pt x="9958336" y="600930"/>
                </a:lnTo>
                <a:lnTo>
                  <a:pt x="9964386" y="649698"/>
                </a:lnTo>
                <a:lnTo>
                  <a:pt x="9976578" y="649698"/>
                </a:lnTo>
                <a:lnTo>
                  <a:pt x="9980642" y="590815"/>
                </a:lnTo>
                <a:lnTo>
                  <a:pt x="9990847" y="537983"/>
                </a:lnTo>
                <a:lnTo>
                  <a:pt x="10009181" y="487228"/>
                </a:lnTo>
                <a:lnTo>
                  <a:pt x="10023359" y="434396"/>
                </a:lnTo>
                <a:lnTo>
                  <a:pt x="10017308" y="312476"/>
                </a:lnTo>
                <a:lnTo>
                  <a:pt x="10039616" y="312476"/>
                </a:lnTo>
                <a:lnTo>
                  <a:pt x="10045666" y="434396"/>
                </a:lnTo>
                <a:lnTo>
                  <a:pt x="10063909" y="434396"/>
                </a:lnTo>
                <a:lnTo>
                  <a:pt x="10072037" y="468895"/>
                </a:lnTo>
                <a:lnTo>
                  <a:pt x="10057858" y="468895"/>
                </a:lnTo>
                <a:lnTo>
                  <a:pt x="10057858" y="452639"/>
                </a:lnTo>
                <a:lnTo>
                  <a:pt x="10045666" y="452639"/>
                </a:lnTo>
                <a:lnTo>
                  <a:pt x="10045666" y="663877"/>
                </a:lnTo>
                <a:lnTo>
                  <a:pt x="10057858" y="663877"/>
                </a:lnTo>
                <a:lnTo>
                  <a:pt x="10057858" y="690248"/>
                </a:lnTo>
                <a:lnTo>
                  <a:pt x="10063909" y="690248"/>
                </a:lnTo>
                <a:lnTo>
                  <a:pt x="10067974" y="686184"/>
                </a:lnTo>
                <a:lnTo>
                  <a:pt x="10067974" y="682120"/>
                </a:lnTo>
                <a:lnTo>
                  <a:pt x="10067974" y="682120"/>
                </a:lnTo>
                <a:lnTo>
                  <a:pt x="10067974" y="682120"/>
                </a:lnTo>
                <a:lnTo>
                  <a:pt x="10072037" y="678056"/>
                </a:lnTo>
                <a:lnTo>
                  <a:pt x="10086215" y="690248"/>
                </a:lnTo>
                <a:lnTo>
                  <a:pt x="10086215" y="615109"/>
                </a:lnTo>
                <a:lnTo>
                  <a:pt x="10080075" y="615109"/>
                </a:lnTo>
                <a:lnTo>
                  <a:pt x="10080075" y="550085"/>
                </a:lnTo>
                <a:lnTo>
                  <a:pt x="10057768" y="479010"/>
                </a:lnTo>
                <a:lnTo>
                  <a:pt x="10080075" y="479010"/>
                </a:lnTo>
                <a:lnTo>
                  <a:pt x="10086215" y="515586"/>
                </a:lnTo>
                <a:lnTo>
                  <a:pt x="10098408" y="515586"/>
                </a:lnTo>
                <a:lnTo>
                  <a:pt x="10098408" y="556226"/>
                </a:lnTo>
                <a:lnTo>
                  <a:pt x="10104458" y="556226"/>
                </a:lnTo>
                <a:lnTo>
                  <a:pt x="10104458" y="574469"/>
                </a:lnTo>
                <a:lnTo>
                  <a:pt x="10112587" y="574469"/>
                </a:lnTo>
                <a:lnTo>
                  <a:pt x="10112587" y="608968"/>
                </a:lnTo>
                <a:lnTo>
                  <a:pt x="10120715" y="608968"/>
                </a:lnTo>
                <a:lnTo>
                  <a:pt x="10120715" y="637416"/>
                </a:lnTo>
                <a:lnTo>
                  <a:pt x="10126855" y="637416"/>
                </a:lnTo>
                <a:lnTo>
                  <a:pt x="10139048" y="696299"/>
                </a:lnTo>
                <a:lnTo>
                  <a:pt x="10145098" y="696299"/>
                </a:lnTo>
                <a:lnTo>
                  <a:pt x="10153227" y="678056"/>
                </a:lnTo>
                <a:lnTo>
                  <a:pt x="10161355" y="659813"/>
                </a:lnTo>
                <a:lnTo>
                  <a:pt x="10161355" y="631365"/>
                </a:lnTo>
                <a:lnTo>
                  <a:pt x="10139048" y="556226"/>
                </a:lnTo>
                <a:lnTo>
                  <a:pt x="10161355" y="568418"/>
                </a:lnTo>
                <a:lnTo>
                  <a:pt x="10163341" y="582597"/>
                </a:lnTo>
                <a:lnTo>
                  <a:pt x="10171470" y="611045"/>
                </a:lnTo>
                <a:lnTo>
                  <a:pt x="10179598" y="645544"/>
                </a:lnTo>
                <a:lnTo>
                  <a:pt x="10185648" y="673992"/>
                </a:lnTo>
                <a:lnTo>
                  <a:pt x="10197840" y="700363"/>
                </a:lnTo>
                <a:lnTo>
                  <a:pt x="10201904" y="712555"/>
                </a:lnTo>
                <a:lnTo>
                  <a:pt x="10203891" y="673992"/>
                </a:lnTo>
                <a:lnTo>
                  <a:pt x="10207956" y="641480"/>
                </a:lnTo>
                <a:lnTo>
                  <a:pt x="10207956" y="600840"/>
                </a:lnTo>
                <a:lnTo>
                  <a:pt x="10201904" y="550085"/>
                </a:lnTo>
                <a:lnTo>
                  <a:pt x="10226288" y="550085"/>
                </a:lnTo>
                <a:lnTo>
                  <a:pt x="10230353" y="596776"/>
                </a:lnTo>
                <a:lnTo>
                  <a:pt x="10244531" y="641480"/>
                </a:lnTo>
                <a:lnTo>
                  <a:pt x="10260788" y="678056"/>
                </a:lnTo>
                <a:lnTo>
                  <a:pt x="10260788" y="722760"/>
                </a:lnTo>
                <a:lnTo>
                  <a:pt x="10266928" y="722760"/>
                </a:lnTo>
                <a:lnTo>
                  <a:pt x="10242544" y="452639"/>
                </a:lnTo>
                <a:lnTo>
                  <a:pt x="10234416" y="452639"/>
                </a:lnTo>
                <a:lnTo>
                  <a:pt x="10226288" y="405948"/>
                </a:lnTo>
                <a:lnTo>
                  <a:pt x="10220238" y="393756"/>
                </a:lnTo>
                <a:lnTo>
                  <a:pt x="10216173" y="387706"/>
                </a:lnTo>
                <a:lnTo>
                  <a:pt x="10208045" y="379578"/>
                </a:lnTo>
                <a:lnTo>
                  <a:pt x="10203981" y="371450"/>
                </a:lnTo>
                <a:lnTo>
                  <a:pt x="10197930" y="361335"/>
                </a:lnTo>
                <a:lnTo>
                  <a:pt x="10193867" y="347156"/>
                </a:lnTo>
                <a:lnTo>
                  <a:pt x="10220238" y="365399"/>
                </a:lnTo>
                <a:lnTo>
                  <a:pt x="10242544" y="393847"/>
                </a:lnTo>
                <a:lnTo>
                  <a:pt x="10260788" y="430423"/>
                </a:lnTo>
                <a:lnTo>
                  <a:pt x="10274966" y="475127"/>
                </a:lnTo>
                <a:lnTo>
                  <a:pt x="10289145" y="515767"/>
                </a:lnTo>
                <a:lnTo>
                  <a:pt x="10301337" y="550265"/>
                </a:lnTo>
                <a:lnTo>
                  <a:pt x="10301337" y="601020"/>
                </a:lnTo>
                <a:lnTo>
                  <a:pt x="10315515" y="609148"/>
                </a:lnTo>
                <a:lnTo>
                  <a:pt x="10307387" y="623327"/>
                </a:lnTo>
                <a:lnTo>
                  <a:pt x="10323644" y="631455"/>
                </a:lnTo>
                <a:lnTo>
                  <a:pt x="10323644" y="663967"/>
                </a:lnTo>
                <a:lnTo>
                  <a:pt x="10329785" y="663967"/>
                </a:lnTo>
                <a:lnTo>
                  <a:pt x="10329785" y="690338"/>
                </a:lnTo>
                <a:lnTo>
                  <a:pt x="10341977" y="690338"/>
                </a:lnTo>
                <a:lnTo>
                  <a:pt x="10346041" y="714722"/>
                </a:lnTo>
                <a:lnTo>
                  <a:pt x="10346041" y="741093"/>
                </a:lnTo>
                <a:lnTo>
                  <a:pt x="10356246" y="759336"/>
                </a:lnTo>
                <a:lnTo>
                  <a:pt x="10360311" y="704517"/>
                </a:lnTo>
                <a:lnTo>
                  <a:pt x="10364374" y="651685"/>
                </a:lnTo>
                <a:lnTo>
                  <a:pt x="10356246" y="609058"/>
                </a:lnTo>
                <a:lnTo>
                  <a:pt x="10356246" y="542047"/>
                </a:lnTo>
                <a:lnTo>
                  <a:pt x="10348118" y="542047"/>
                </a:lnTo>
                <a:lnTo>
                  <a:pt x="10342068" y="487228"/>
                </a:lnTo>
                <a:lnTo>
                  <a:pt x="10329876" y="487228"/>
                </a:lnTo>
                <a:lnTo>
                  <a:pt x="10325811" y="475036"/>
                </a:lnTo>
                <a:lnTo>
                  <a:pt x="10319760" y="470972"/>
                </a:lnTo>
                <a:lnTo>
                  <a:pt x="10315696" y="464921"/>
                </a:lnTo>
                <a:lnTo>
                  <a:pt x="10311633" y="460857"/>
                </a:lnTo>
                <a:lnTo>
                  <a:pt x="10307568" y="448666"/>
                </a:lnTo>
                <a:lnTo>
                  <a:pt x="10307568" y="434487"/>
                </a:lnTo>
                <a:lnTo>
                  <a:pt x="10323824" y="446679"/>
                </a:lnTo>
                <a:lnTo>
                  <a:pt x="10275056" y="357271"/>
                </a:lnTo>
                <a:lnTo>
                  <a:pt x="10289236" y="357271"/>
                </a:lnTo>
                <a:lnTo>
                  <a:pt x="10364374" y="468986"/>
                </a:lnTo>
                <a:lnTo>
                  <a:pt x="10364374" y="487228"/>
                </a:lnTo>
                <a:lnTo>
                  <a:pt x="10370425" y="487228"/>
                </a:lnTo>
                <a:lnTo>
                  <a:pt x="10370425" y="501407"/>
                </a:lnTo>
                <a:lnTo>
                  <a:pt x="10382617" y="501407"/>
                </a:lnTo>
                <a:lnTo>
                  <a:pt x="10388667" y="550175"/>
                </a:lnTo>
                <a:lnTo>
                  <a:pt x="10396795" y="550175"/>
                </a:lnTo>
                <a:lnTo>
                  <a:pt x="10396795" y="568418"/>
                </a:lnTo>
                <a:lnTo>
                  <a:pt x="10404924" y="568418"/>
                </a:lnTo>
                <a:lnTo>
                  <a:pt x="10404924" y="600930"/>
                </a:lnTo>
                <a:lnTo>
                  <a:pt x="10410975" y="600930"/>
                </a:lnTo>
                <a:lnTo>
                  <a:pt x="10423167" y="655749"/>
                </a:lnTo>
                <a:lnTo>
                  <a:pt x="10429218" y="655749"/>
                </a:lnTo>
                <a:lnTo>
                  <a:pt x="10433282" y="586661"/>
                </a:lnTo>
                <a:lnTo>
                  <a:pt x="10437345" y="515586"/>
                </a:lnTo>
                <a:lnTo>
                  <a:pt x="10441410" y="442434"/>
                </a:lnTo>
                <a:lnTo>
                  <a:pt x="10441410" y="371359"/>
                </a:lnTo>
                <a:lnTo>
                  <a:pt x="10429218" y="306335"/>
                </a:lnTo>
                <a:lnTo>
                  <a:pt x="10429218" y="243388"/>
                </a:lnTo>
                <a:lnTo>
                  <a:pt x="10423167" y="243388"/>
                </a:lnTo>
                <a:lnTo>
                  <a:pt x="10415038" y="212954"/>
                </a:lnTo>
                <a:lnTo>
                  <a:pt x="10415038" y="186583"/>
                </a:lnTo>
                <a:lnTo>
                  <a:pt x="10419102" y="164276"/>
                </a:lnTo>
                <a:lnTo>
                  <a:pt x="10419102" y="146033"/>
                </a:lnTo>
                <a:lnTo>
                  <a:pt x="10410975" y="135918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9102" y="131854"/>
                </a:lnTo>
                <a:lnTo>
                  <a:pt x="10423167" y="127790"/>
                </a:lnTo>
                <a:lnTo>
                  <a:pt x="10423167" y="121920"/>
                </a:lnTo>
                <a:lnTo>
                  <a:pt x="10427230" y="121920"/>
                </a:lnTo>
                <a:lnTo>
                  <a:pt x="10429307" y="121920"/>
                </a:lnTo>
                <a:lnTo>
                  <a:pt x="10433372" y="121920"/>
                </a:lnTo>
                <a:lnTo>
                  <a:pt x="10433372" y="123907"/>
                </a:lnTo>
                <a:lnTo>
                  <a:pt x="10433372" y="123907"/>
                </a:lnTo>
                <a:lnTo>
                  <a:pt x="10437435" y="127971"/>
                </a:lnTo>
                <a:lnTo>
                  <a:pt x="10445564" y="146214"/>
                </a:lnTo>
                <a:lnTo>
                  <a:pt x="10445564" y="172585"/>
                </a:lnTo>
                <a:lnTo>
                  <a:pt x="10441500" y="198955"/>
                </a:lnTo>
                <a:lnTo>
                  <a:pt x="10445564" y="225326"/>
                </a:lnTo>
                <a:lnTo>
                  <a:pt x="10463897" y="294414"/>
                </a:lnTo>
                <a:lnTo>
                  <a:pt x="10478075" y="367566"/>
                </a:lnTo>
                <a:lnTo>
                  <a:pt x="10492255" y="434577"/>
                </a:lnTo>
                <a:lnTo>
                  <a:pt x="10492255" y="493460"/>
                </a:lnTo>
                <a:lnTo>
                  <a:pt x="10504447" y="493460"/>
                </a:lnTo>
                <a:lnTo>
                  <a:pt x="10508510" y="523895"/>
                </a:lnTo>
                <a:lnTo>
                  <a:pt x="10508510" y="560471"/>
                </a:lnTo>
                <a:lnTo>
                  <a:pt x="10504447" y="592983"/>
                </a:lnTo>
                <a:lnTo>
                  <a:pt x="10508510" y="627482"/>
                </a:lnTo>
                <a:lnTo>
                  <a:pt x="10518625" y="649788"/>
                </a:lnTo>
                <a:lnTo>
                  <a:pt x="10532805" y="446679"/>
                </a:lnTo>
                <a:lnTo>
                  <a:pt x="10544996" y="446679"/>
                </a:lnTo>
                <a:lnTo>
                  <a:pt x="10549060" y="412180"/>
                </a:lnTo>
                <a:lnTo>
                  <a:pt x="10549060" y="367476"/>
                </a:lnTo>
                <a:lnTo>
                  <a:pt x="10544996" y="320785"/>
                </a:lnTo>
                <a:lnTo>
                  <a:pt x="10544996" y="267953"/>
                </a:lnTo>
                <a:lnTo>
                  <a:pt x="10544996" y="225326"/>
                </a:lnTo>
                <a:lnTo>
                  <a:pt x="10567303" y="231377"/>
                </a:lnTo>
                <a:lnTo>
                  <a:pt x="10551048" y="664057"/>
                </a:lnTo>
                <a:lnTo>
                  <a:pt x="10551048" y="690428"/>
                </a:lnTo>
                <a:lnTo>
                  <a:pt x="10549060" y="722940"/>
                </a:lnTo>
                <a:lnTo>
                  <a:pt x="10549060" y="759516"/>
                </a:lnTo>
                <a:lnTo>
                  <a:pt x="10549060" y="796092"/>
                </a:lnTo>
                <a:lnTo>
                  <a:pt x="10551048" y="826527"/>
                </a:lnTo>
                <a:lnTo>
                  <a:pt x="10559175" y="844770"/>
                </a:lnTo>
                <a:lnTo>
                  <a:pt x="10563239" y="818399"/>
                </a:lnTo>
                <a:lnTo>
                  <a:pt x="10567303" y="781823"/>
                </a:lnTo>
                <a:lnTo>
                  <a:pt x="10577418" y="741183"/>
                </a:lnTo>
                <a:lnTo>
                  <a:pt x="10585546" y="708671"/>
                </a:lnTo>
                <a:lnTo>
                  <a:pt x="10591597" y="690428"/>
                </a:lnTo>
                <a:lnTo>
                  <a:pt x="10595661" y="686364"/>
                </a:lnTo>
                <a:lnTo>
                  <a:pt x="10595661" y="682300"/>
                </a:lnTo>
                <a:lnTo>
                  <a:pt x="10595661" y="682300"/>
                </a:lnTo>
                <a:lnTo>
                  <a:pt x="10599724" y="682300"/>
                </a:lnTo>
                <a:lnTo>
                  <a:pt x="10603789" y="682300"/>
                </a:lnTo>
                <a:lnTo>
                  <a:pt x="10607852" y="678236"/>
                </a:lnTo>
                <a:lnTo>
                  <a:pt x="10607852" y="722940"/>
                </a:lnTo>
                <a:lnTo>
                  <a:pt x="10613904" y="722940"/>
                </a:lnTo>
                <a:lnTo>
                  <a:pt x="10626096" y="590905"/>
                </a:lnTo>
                <a:lnTo>
                  <a:pt x="10630160" y="578714"/>
                </a:lnTo>
                <a:lnTo>
                  <a:pt x="10636210" y="560471"/>
                </a:lnTo>
                <a:lnTo>
                  <a:pt x="10644339" y="538164"/>
                </a:lnTo>
                <a:lnTo>
                  <a:pt x="10640275" y="515857"/>
                </a:lnTo>
                <a:lnTo>
                  <a:pt x="10626096" y="509806"/>
                </a:lnTo>
                <a:lnTo>
                  <a:pt x="10626096" y="493550"/>
                </a:lnTo>
                <a:lnTo>
                  <a:pt x="10640275" y="493550"/>
                </a:lnTo>
                <a:lnTo>
                  <a:pt x="10666645" y="209160"/>
                </a:lnTo>
                <a:lnTo>
                  <a:pt x="10680825" y="209160"/>
                </a:lnTo>
                <a:lnTo>
                  <a:pt x="10666645" y="568689"/>
                </a:lnTo>
                <a:lnTo>
                  <a:pt x="10672696" y="568689"/>
                </a:lnTo>
                <a:lnTo>
                  <a:pt x="10672696" y="590996"/>
                </a:lnTo>
                <a:lnTo>
                  <a:pt x="10680825" y="590996"/>
                </a:lnTo>
                <a:lnTo>
                  <a:pt x="10684888" y="611316"/>
                </a:lnTo>
                <a:lnTo>
                  <a:pt x="10688952" y="637687"/>
                </a:lnTo>
                <a:lnTo>
                  <a:pt x="10688952" y="664057"/>
                </a:lnTo>
                <a:lnTo>
                  <a:pt x="10695003" y="678236"/>
                </a:lnTo>
                <a:lnTo>
                  <a:pt x="10735643" y="312567"/>
                </a:lnTo>
                <a:lnTo>
                  <a:pt x="10753976" y="312567"/>
                </a:lnTo>
                <a:lnTo>
                  <a:pt x="10762105" y="357271"/>
                </a:lnTo>
                <a:lnTo>
                  <a:pt x="10762105" y="361335"/>
                </a:lnTo>
                <a:lnTo>
                  <a:pt x="10758040" y="361335"/>
                </a:lnTo>
                <a:lnTo>
                  <a:pt x="10758040" y="361335"/>
                </a:lnTo>
                <a:lnTo>
                  <a:pt x="10753976" y="357271"/>
                </a:lnTo>
                <a:lnTo>
                  <a:pt x="10753976" y="361335"/>
                </a:lnTo>
                <a:lnTo>
                  <a:pt x="10753976" y="365399"/>
                </a:lnTo>
                <a:lnTo>
                  <a:pt x="10762105" y="365399"/>
                </a:lnTo>
                <a:lnTo>
                  <a:pt x="10762105" y="468986"/>
                </a:lnTo>
                <a:lnTo>
                  <a:pt x="10770232" y="468986"/>
                </a:lnTo>
                <a:lnTo>
                  <a:pt x="10788565" y="312567"/>
                </a:lnTo>
                <a:lnTo>
                  <a:pt x="10762195" y="306516"/>
                </a:lnTo>
                <a:lnTo>
                  <a:pt x="10762195" y="290260"/>
                </a:lnTo>
                <a:lnTo>
                  <a:pt x="10772310" y="286196"/>
                </a:lnTo>
                <a:lnTo>
                  <a:pt x="10780437" y="286196"/>
                </a:lnTo>
                <a:lnTo>
                  <a:pt x="10788565" y="284209"/>
                </a:lnTo>
                <a:lnTo>
                  <a:pt x="10794616" y="280145"/>
                </a:lnTo>
                <a:lnTo>
                  <a:pt x="10802745" y="276081"/>
                </a:lnTo>
                <a:lnTo>
                  <a:pt x="10810872" y="276081"/>
                </a:lnTo>
                <a:lnTo>
                  <a:pt x="10810872" y="312657"/>
                </a:lnTo>
                <a:lnTo>
                  <a:pt x="10833179" y="330900"/>
                </a:lnTo>
                <a:lnTo>
                  <a:pt x="10857563" y="361335"/>
                </a:lnTo>
                <a:lnTo>
                  <a:pt x="10883934" y="393847"/>
                </a:lnTo>
                <a:lnTo>
                  <a:pt x="10906241" y="428346"/>
                </a:lnTo>
                <a:lnTo>
                  <a:pt x="10916356" y="452730"/>
                </a:lnTo>
                <a:lnTo>
                  <a:pt x="10924484" y="452730"/>
                </a:lnTo>
                <a:lnTo>
                  <a:pt x="10902177" y="349143"/>
                </a:lnTo>
                <a:lnTo>
                  <a:pt x="10875806" y="257748"/>
                </a:lnTo>
                <a:lnTo>
                  <a:pt x="10869755" y="190737"/>
                </a:lnTo>
                <a:lnTo>
                  <a:pt x="10853499" y="154161"/>
                </a:lnTo>
                <a:lnTo>
                  <a:pt x="10843385" y="109457"/>
                </a:lnTo>
                <a:lnTo>
                  <a:pt x="10857563" y="109457"/>
                </a:lnTo>
                <a:lnTo>
                  <a:pt x="10910395" y="275991"/>
                </a:lnTo>
                <a:lnTo>
                  <a:pt x="10910395" y="306426"/>
                </a:lnTo>
                <a:lnTo>
                  <a:pt x="10916446" y="306426"/>
                </a:lnTo>
                <a:lnTo>
                  <a:pt x="10924574" y="365308"/>
                </a:lnTo>
                <a:lnTo>
                  <a:pt x="10932702" y="365308"/>
                </a:lnTo>
                <a:lnTo>
                  <a:pt x="10932702" y="357180"/>
                </a:lnTo>
                <a:lnTo>
                  <a:pt x="10938753" y="357180"/>
                </a:lnTo>
                <a:lnTo>
                  <a:pt x="10957086" y="365308"/>
                </a:lnTo>
                <a:lnTo>
                  <a:pt x="10955099" y="397820"/>
                </a:lnTo>
                <a:lnTo>
                  <a:pt x="10951035" y="434396"/>
                </a:lnTo>
                <a:lnTo>
                  <a:pt x="10938843" y="434396"/>
                </a:lnTo>
                <a:lnTo>
                  <a:pt x="10938843" y="442524"/>
                </a:lnTo>
                <a:lnTo>
                  <a:pt x="10942906" y="442524"/>
                </a:lnTo>
                <a:lnTo>
                  <a:pt x="10942906" y="442524"/>
                </a:lnTo>
                <a:lnTo>
                  <a:pt x="10946971" y="438460"/>
                </a:lnTo>
                <a:lnTo>
                  <a:pt x="10946971" y="442524"/>
                </a:lnTo>
                <a:lnTo>
                  <a:pt x="10951035" y="446588"/>
                </a:lnTo>
                <a:lnTo>
                  <a:pt x="10951035" y="493279"/>
                </a:lnTo>
                <a:lnTo>
                  <a:pt x="10965214" y="493279"/>
                </a:lnTo>
                <a:lnTo>
                  <a:pt x="10961150" y="470972"/>
                </a:lnTo>
                <a:lnTo>
                  <a:pt x="10965214" y="446588"/>
                </a:lnTo>
                <a:lnTo>
                  <a:pt x="10965214" y="412090"/>
                </a:lnTo>
                <a:lnTo>
                  <a:pt x="10965214" y="168611"/>
                </a:lnTo>
                <a:lnTo>
                  <a:pt x="10979393" y="168611"/>
                </a:lnTo>
                <a:lnTo>
                  <a:pt x="10979393" y="276262"/>
                </a:lnTo>
                <a:lnTo>
                  <a:pt x="10991584" y="276262"/>
                </a:lnTo>
                <a:lnTo>
                  <a:pt x="10979393" y="290440"/>
                </a:lnTo>
                <a:lnTo>
                  <a:pt x="10991584" y="312747"/>
                </a:lnTo>
                <a:lnTo>
                  <a:pt x="10987521" y="316811"/>
                </a:lnTo>
                <a:lnTo>
                  <a:pt x="10983457" y="316811"/>
                </a:lnTo>
                <a:lnTo>
                  <a:pt x="10979393" y="316811"/>
                </a:lnTo>
                <a:lnTo>
                  <a:pt x="10979393" y="320875"/>
                </a:lnTo>
                <a:lnTo>
                  <a:pt x="10979393" y="324939"/>
                </a:lnTo>
                <a:lnTo>
                  <a:pt x="10991584" y="324939"/>
                </a:lnTo>
                <a:lnTo>
                  <a:pt x="10991584" y="387886"/>
                </a:lnTo>
                <a:lnTo>
                  <a:pt x="10997636" y="387886"/>
                </a:lnTo>
                <a:lnTo>
                  <a:pt x="10997636" y="330990"/>
                </a:lnTo>
                <a:lnTo>
                  <a:pt x="11013892" y="330990"/>
                </a:lnTo>
                <a:lnTo>
                  <a:pt x="11020033" y="387886"/>
                </a:lnTo>
                <a:lnTo>
                  <a:pt x="11036289" y="442705"/>
                </a:lnTo>
                <a:lnTo>
                  <a:pt x="11046404" y="497524"/>
                </a:lnTo>
                <a:lnTo>
                  <a:pt x="11054532" y="556407"/>
                </a:lnTo>
                <a:lnTo>
                  <a:pt x="11072774" y="556407"/>
                </a:lnTo>
                <a:lnTo>
                  <a:pt x="11076839" y="586842"/>
                </a:lnTo>
                <a:lnTo>
                  <a:pt x="11082889" y="619353"/>
                </a:lnTo>
                <a:lnTo>
                  <a:pt x="11095082" y="637596"/>
                </a:lnTo>
                <a:lnTo>
                  <a:pt x="11097068" y="596956"/>
                </a:lnTo>
                <a:lnTo>
                  <a:pt x="11101132" y="560380"/>
                </a:lnTo>
                <a:lnTo>
                  <a:pt x="11113325" y="527868"/>
                </a:lnTo>
                <a:lnTo>
                  <a:pt x="11113325" y="460857"/>
                </a:lnTo>
                <a:lnTo>
                  <a:pt x="11119465" y="460857"/>
                </a:lnTo>
                <a:lnTo>
                  <a:pt x="11119465" y="387706"/>
                </a:lnTo>
                <a:lnTo>
                  <a:pt x="11127593" y="387706"/>
                </a:lnTo>
                <a:lnTo>
                  <a:pt x="11131657" y="353207"/>
                </a:lnTo>
                <a:lnTo>
                  <a:pt x="11131657" y="316631"/>
                </a:lnTo>
                <a:lnTo>
                  <a:pt x="11131657" y="280055"/>
                </a:lnTo>
                <a:lnTo>
                  <a:pt x="11135722" y="249620"/>
                </a:lnTo>
                <a:lnTo>
                  <a:pt x="11141772" y="249620"/>
                </a:lnTo>
                <a:lnTo>
                  <a:pt x="11141772" y="379578"/>
                </a:lnTo>
                <a:lnTo>
                  <a:pt x="11160105" y="379578"/>
                </a:lnTo>
                <a:lnTo>
                  <a:pt x="11158028" y="389692"/>
                </a:lnTo>
                <a:lnTo>
                  <a:pt x="11158028" y="397820"/>
                </a:lnTo>
                <a:lnTo>
                  <a:pt x="11153965" y="405948"/>
                </a:lnTo>
                <a:lnTo>
                  <a:pt x="11153965" y="411999"/>
                </a:lnTo>
                <a:lnTo>
                  <a:pt x="11176271" y="405948"/>
                </a:lnTo>
                <a:lnTo>
                  <a:pt x="11168143" y="420127"/>
                </a:lnTo>
                <a:lnTo>
                  <a:pt x="11182321" y="428255"/>
                </a:lnTo>
                <a:lnTo>
                  <a:pt x="11182321" y="452639"/>
                </a:lnTo>
                <a:lnTo>
                  <a:pt x="11194514" y="452639"/>
                </a:lnTo>
                <a:lnTo>
                  <a:pt x="11194514" y="468895"/>
                </a:lnTo>
                <a:lnTo>
                  <a:pt x="11200564" y="468895"/>
                </a:lnTo>
                <a:lnTo>
                  <a:pt x="11200564" y="493279"/>
                </a:lnTo>
                <a:lnTo>
                  <a:pt x="11208693" y="493279"/>
                </a:lnTo>
                <a:lnTo>
                  <a:pt x="11208693" y="515586"/>
                </a:lnTo>
                <a:lnTo>
                  <a:pt x="11216821" y="515586"/>
                </a:lnTo>
                <a:lnTo>
                  <a:pt x="11216821" y="541957"/>
                </a:lnTo>
                <a:lnTo>
                  <a:pt x="11222961" y="541957"/>
                </a:lnTo>
                <a:lnTo>
                  <a:pt x="11222961" y="574469"/>
                </a:lnTo>
                <a:lnTo>
                  <a:pt x="11235154" y="574469"/>
                </a:lnTo>
                <a:lnTo>
                  <a:pt x="11241204" y="649608"/>
                </a:lnTo>
                <a:lnTo>
                  <a:pt x="11249333" y="649608"/>
                </a:lnTo>
                <a:lnTo>
                  <a:pt x="11253396" y="671915"/>
                </a:lnTo>
                <a:lnTo>
                  <a:pt x="11253396" y="700363"/>
                </a:lnTo>
                <a:lnTo>
                  <a:pt x="11253396" y="732875"/>
                </a:lnTo>
                <a:lnTo>
                  <a:pt x="11257461" y="759245"/>
                </a:lnTo>
                <a:lnTo>
                  <a:pt x="11263601" y="777488"/>
                </a:lnTo>
                <a:lnTo>
                  <a:pt x="11263601" y="733326"/>
                </a:lnTo>
                <a:lnTo>
                  <a:pt x="11263601" y="686635"/>
                </a:lnTo>
                <a:lnTo>
                  <a:pt x="11263601" y="645995"/>
                </a:lnTo>
                <a:lnTo>
                  <a:pt x="11263601" y="615560"/>
                </a:lnTo>
                <a:lnTo>
                  <a:pt x="11267666" y="615560"/>
                </a:lnTo>
                <a:lnTo>
                  <a:pt x="11267666" y="611406"/>
                </a:lnTo>
                <a:lnTo>
                  <a:pt x="11271730" y="609419"/>
                </a:lnTo>
                <a:lnTo>
                  <a:pt x="11275794" y="601291"/>
                </a:lnTo>
                <a:lnTo>
                  <a:pt x="11275794" y="591176"/>
                </a:lnTo>
                <a:lnTo>
                  <a:pt x="11263601" y="591176"/>
                </a:lnTo>
                <a:lnTo>
                  <a:pt x="11263601" y="550536"/>
                </a:lnTo>
                <a:lnTo>
                  <a:pt x="11257461" y="550536"/>
                </a:lnTo>
                <a:lnTo>
                  <a:pt x="11253396" y="546472"/>
                </a:lnTo>
                <a:lnTo>
                  <a:pt x="11253396" y="538344"/>
                </a:lnTo>
                <a:lnTo>
                  <a:pt x="11253396" y="534280"/>
                </a:lnTo>
                <a:lnTo>
                  <a:pt x="11249333" y="528230"/>
                </a:lnTo>
                <a:lnTo>
                  <a:pt x="11249333" y="516038"/>
                </a:lnTo>
                <a:lnTo>
                  <a:pt x="11263601" y="528230"/>
                </a:lnTo>
                <a:lnTo>
                  <a:pt x="11263601" y="501859"/>
                </a:lnTo>
                <a:lnTo>
                  <a:pt x="11289973" y="509987"/>
                </a:lnTo>
                <a:lnTo>
                  <a:pt x="11294036" y="534371"/>
                </a:lnTo>
                <a:lnTo>
                  <a:pt x="11300178" y="556678"/>
                </a:lnTo>
                <a:lnTo>
                  <a:pt x="11304241" y="574920"/>
                </a:lnTo>
                <a:lnTo>
                  <a:pt x="11304241" y="623688"/>
                </a:lnTo>
                <a:lnTo>
                  <a:pt x="11330613" y="631816"/>
                </a:lnTo>
                <a:lnTo>
                  <a:pt x="11330613" y="637867"/>
                </a:lnTo>
                <a:lnTo>
                  <a:pt x="11322484" y="652046"/>
                </a:lnTo>
                <a:lnTo>
                  <a:pt x="11320407" y="678417"/>
                </a:lnTo>
                <a:lnTo>
                  <a:pt x="11320407" y="708852"/>
                </a:lnTo>
                <a:lnTo>
                  <a:pt x="11322484" y="731159"/>
                </a:lnTo>
                <a:lnTo>
                  <a:pt x="11330613" y="731159"/>
                </a:lnTo>
                <a:lnTo>
                  <a:pt x="11344791" y="940409"/>
                </a:lnTo>
                <a:lnTo>
                  <a:pt x="11363124" y="940409"/>
                </a:lnTo>
                <a:lnTo>
                  <a:pt x="11367189" y="871321"/>
                </a:lnTo>
                <a:lnTo>
                  <a:pt x="11371253" y="794105"/>
                </a:lnTo>
                <a:lnTo>
                  <a:pt x="11371253" y="712825"/>
                </a:lnTo>
                <a:lnTo>
                  <a:pt x="11371253" y="623417"/>
                </a:lnTo>
                <a:lnTo>
                  <a:pt x="11363124" y="623417"/>
                </a:lnTo>
                <a:lnTo>
                  <a:pt x="11363124" y="574649"/>
                </a:lnTo>
                <a:lnTo>
                  <a:pt x="11357074" y="574649"/>
                </a:lnTo>
                <a:lnTo>
                  <a:pt x="11344881" y="515767"/>
                </a:lnTo>
                <a:lnTo>
                  <a:pt x="11357074" y="515767"/>
                </a:lnTo>
                <a:lnTo>
                  <a:pt x="11357074" y="527959"/>
                </a:lnTo>
                <a:lnTo>
                  <a:pt x="11367279" y="542137"/>
                </a:lnTo>
                <a:lnTo>
                  <a:pt x="11375407" y="556316"/>
                </a:lnTo>
                <a:lnTo>
                  <a:pt x="11375407" y="574559"/>
                </a:lnTo>
                <a:lnTo>
                  <a:pt x="11379471" y="600930"/>
                </a:lnTo>
                <a:lnTo>
                  <a:pt x="11385521" y="600930"/>
                </a:lnTo>
                <a:lnTo>
                  <a:pt x="11385521" y="649698"/>
                </a:lnTo>
                <a:lnTo>
                  <a:pt x="11397714" y="649698"/>
                </a:lnTo>
                <a:lnTo>
                  <a:pt x="11397714" y="678146"/>
                </a:lnTo>
                <a:lnTo>
                  <a:pt x="11403855" y="678146"/>
                </a:lnTo>
                <a:lnTo>
                  <a:pt x="11407919" y="708581"/>
                </a:lnTo>
                <a:lnTo>
                  <a:pt x="11407919" y="732965"/>
                </a:lnTo>
                <a:lnTo>
                  <a:pt x="11407919" y="755272"/>
                </a:lnTo>
                <a:lnTo>
                  <a:pt x="11420111" y="777578"/>
                </a:lnTo>
                <a:lnTo>
                  <a:pt x="11422098" y="714632"/>
                </a:lnTo>
                <a:lnTo>
                  <a:pt x="11426161" y="651685"/>
                </a:lnTo>
                <a:lnTo>
                  <a:pt x="11430226" y="590725"/>
                </a:lnTo>
                <a:lnTo>
                  <a:pt x="11420111" y="533829"/>
                </a:lnTo>
                <a:lnTo>
                  <a:pt x="11420111" y="479010"/>
                </a:lnTo>
                <a:lnTo>
                  <a:pt x="11411983" y="479010"/>
                </a:lnTo>
                <a:lnTo>
                  <a:pt x="11403855" y="428255"/>
                </a:lnTo>
                <a:lnTo>
                  <a:pt x="11385521" y="420127"/>
                </a:lnTo>
                <a:lnTo>
                  <a:pt x="11363215" y="379487"/>
                </a:lnTo>
                <a:lnTo>
                  <a:pt x="11385521" y="379487"/>
                </a:lnTo>
                <a:lnTo>
                  <a:pt x="11385521" y="371359"/>
                </a:lnTo>
                <a:lnTo>
                  <a:pt x="11367279" y="349052"/>
                </a:lnTo>
                <a:lnTo>
                  <a:pt x="11348946" y="320604"/>
                </a:lnTo>
                <a:lnTo>
                  <a:pt x="11338831" y="290170"/>
                </a:lnTo>
                <a:lnTo>
                  <a:pt x="11363215" y="290170"/>
                </a:lnTo>
                <a:lnTo>
                  <a:pt x="11367279" y="306426"/>
                </a:lnTo>
                <a:lnTo>
                  <a:pt x="11375407" y="316540"/>
                </a:lnTo>
                <a:lnTo>
                  <a:pt x="11381458" y="326655"/>
                </a:lnTo>
                <a:lnTo>
                  <a:pt x="11389586" y="334783"/>
                </a:lnTo>
                <a:lnTo>
                  <a:pt x="11397714" y="346975"/>
                </a:lnTo>
                <a:lnTo>
                  <a:pt x="11397714" y="365218"/>
                </a:lnTo>
                <a:lnTo>
                  <a:pt x="11403855" y="365218"/>
                </a:lnTo>
                <a:lnTo>
                  <a:pt x="11403855" y="379397"/>
                </a:lnTo>
                <a:lnTo>
                  <a:pt x="11420111" y="387525"/>
                </a:lnTo>
                <a:lnTo>
                  <a:pt x="11426161" y="428165"/>
                </a:lnTo>
                <a:lnTo>
                  <a:pt x="11438354" y="428165"/>
                </a:lnTo>
                <a:lnTo>
                  <a:pt x="11444404" y="460677"/>
                </a:lnTo>
                <a:lnTo>
                  <a:pt x="11452533" y="460677"/>
                </a:lnTo>
                <a:lnTo>
                  <a:pt x="11452533" y="487048"/>
                </a:lnTo>
                <a:lnTo>
                  <a:pt x="11460661" y="487048"/>
                </a:lnTo>
                <a:lnTo>
                  <a:pt x="11460661" y="527688"/>
                </a:lnTo>
                <a:lnTo>
                  <a:pt x="11466801" y="527688"/>
                </a:lnTo>
                <a:lnTo>
                  <a:pt x="11485044" y="631275"/>
                </a:lnTo>
                <a:lnTo>
                  <a:pt x="11493173" y="631275"/>
                </a:lnTo>
                <a:lnTo>
                  <a:pt x="11497236" y="541867"/>
                </a:lnTo>
                <a:lnTo>
                  <a:pt x="11503378" y="452459"/>
                </a:lnTo>
                <a:lnTo>
                  <a:pt x="11507441" y="357000"/>
                </a:lnTo>
                <a:lnTo>
                  <a:pt x="11493173" y="357000"/>
                </a:lnTo>
                <a:lnTo>
                  <a:pt x="11485044" y="316360"/>
                </a:lnTo>
                <a:lnTo>
                  <a:pt x="11466801" y="285925"/>
                </a:lnTo>
                <a:lnTo>
                  <a:pt x="11448469" y="257477"/>
                </a:lnTo>
                <a:lnTo>
                  <a:pt x="11430136" y="227042"/>
                </a:lnTo>
                <a:lnTo>
                  <a:pt x="11420021" y="190466"/>
                </a:lnTo>
                <a:lnTo>
                  <a:pt x="11438354" y="190466"/>
                </a:lnTo>
                <a:lnTo>
                  <a:pt x="11444404" y="216837"/>
                </a:lnTo>
                <a:lnTo>
                  <a:pt x="11460661" y="224965"/>
                </a:lnTo>
                <a:lnTo>
                  <a:pt x="11485044" y="271656"/>
                </a:lnTo>
                <a:lnTo>
                  <a:pt x="11501301" y="324488"/>
                </a:lnTo>
                <a:lnTo>
                  <a:pt x="11507441" y="324488"/>
                </a:lnTo>
                <a:lnTo>
                  <a:pt x="11507441" y="176739"/>
                </a:lnTo>
                <a:lnTo>
                  <a:pt x="11519634" y="176739"/>
                </a:lnTo>
                <a:lnTo>
                  <a:pt x="11519634" y="109728"/>
                </a:lnTo>
                <a:lnTo>
                  <a:pt x="11525684" y="109728"/>
                </a:lnTo>
                <a:lnTo>
                  <a:pt x="11529749" y="103677"/>
                </a:lnTo>
                <a:lnTo>
                  <a:pt x="11529749" y="95549"/>
                </a:lnTo>
                <a:lnTo>
                  <a:pt x="11529749" y="87421"/>
                </a:lnTo>
                <a:lnTo>
                  <a:pt x="11533813" y="81370"/>
                </a:lnTo>
                <a:lnTo>
                  <a:pt x="11537876" y="81370"/>
                </a:lnTo>
                <a:lnTo>
                  <a:pt x="11537876" y="83357"/>
                </a:lnTo>
                <a:lnTo>
                  <a:pt x="11537876" y="83357"/>
                </a:lnTo>
                <a:lnTo>
                  <a:pt x="11537876" y="83357"/>
                </a:lnTo>
                <a:lnTo>
                  <a:pt x="11541941" y="83357"/>
                </a:lnTo>
                <a:lnTo>
                  <a:pt x="11541941" y="87421"/>
                </a:lnTo>
                <a:lnTo>
                  <a:pt x="11548081" y="87421"/>
                </a:lnTo>
                <a:lnTo>
                  <a:pt x="11541941" y="176829"/>
                </a:lnTo>
                <a:lnTo>
                  <a:pt x="11533813" y="176829"/>
                </a:lnTo>
                <a:lnTo>
                  <a:pt x="11541941" y="217469"/>
                </a:lnTo>
                <a:lnTo>
                  <a:pt x="11556119" y="225597"/>
                </a:lnTo>
                <a:lnTo>
                  <a:pt x="11564247" y="231648"/>
                </a:lnTo>
                <a:lnTo>
                  <a:pt x="11574453" y="239776"/>
                </a:lnTo>
                <a:lnTo>
                  <a:pt x="11584567" y="245827"/>
                </a:lnTo>
                <a:lnTo>
                  <a:pt x="11600824" y="249891"/>
                </a:lnTo>
                <a:lnTo>
                  <a:pt x="11600824" y="243840"/>
                </a:lnTo>
                <a:lnTo>
                  <a:pt x="11623130" y="225597"/>
                </a:lnTo>
                <a:lnTo>
                  <a:pt x="11623130" y="191098"/>
                </a:lnTo>
                <a:lnTo>
                  <a:pt x="11647514" y="191098"/>
                </a:lnTo>
                <a:lnTo>
                  <a:pt x="11647514" y="209341"/>
                </a:lnTo>
                <a:lnTo>
                  <a:pt x="11641373" y="209341"/>
                </a:lnTo>
                <a:lnTo>
                  <a:pt x="11641373" y="217469"/>
                </a:lnTo>
                <a:lnTo>
                  <a:pt x="11647514" y="217469"/>
                </a:lnTo>
                <a:lnTo>
                  <a:pt x="11645437" y="221533"/>
                </a:lnTo>
                <a:lnTo>
                  <a:pt x="11645437" y="221533"/>
                </a:lnTo>
                <a:lnTo>
                  <a:pt x="11645437" y="221533"/>
                </a:lnTo>
                <a:lnTo>
                  <a:pt x="11641373" y="221533"/>
                </a:lnTo>
                <a:lnTo>
                  <a:pt x="11641373" y="225597"/>
                </a:lnTo>
                <a:lnTo>
                  <a:pt x="11641373" y="284480"/>
                </a:lnTo>
                <a:lnTo>
                  <a:pt x="11629182" y="284480"/>
                </a:lnTo>
                <a:lnTo>
                  <a:pt x="11641373" y="306787"/>
                </a:lnTo>
                <a:lnTo>
                  <a:pt x="11629182" y="306787"/>
                </a:lnTo>
                <a:lnTo>
                  <a:pt x="11629182" y="312838"/>
                </a:lnTo>
                <a:lnTo>
                  <a:pt x="11641373" y="312838"/>
                </a:lnTo>
                <a:lnTo>
                  <a:pt x="11641373" y="331080"/>
                </a:lnTo>
                <a:lnTo>
                  <a:pt x="11655642" y="339208"/>
                </a:lnTo>
                <a:lnTo>
                  <a:pt x="11682013" y="412360"/>
                </a:lnTo>
                <a:lnTo>
                  <a:pt x="11688154" y="412360"/>
                </a:lnTo>
                <a:lnTo>
                  <a:pt x="11692219" y="357542"/>
                </a:lnTo>
                <a:lnTo>
                  <a:pt x="11700347" y="308774"/>
                </a:lnTo>
                <a:lnTo>
                  <a:pt x="11710551" y="266147"/>
                </a:lnTo>
                <a:lnTo>
                  <a:pt x="11722744" y="217379"/>
                </a:lnTo>
                <a:lnTo>
                  <a:pt x="11745050" y="209251"/>
                </a:lnTo>
                <a:lnTo>
                  <a:pt x="11745050" y="191008"/>
                </a:lnTo>
                <a:lnTo>
                  <a:pt x="11769434" y="203200"/>
                </a:lnTo>
                <a:lnTo>
                  <a:pt x="11763384" y="249891"/>
                </a:lnTo>
                <a:lnTo>
                  <a:pt x="11751191" y="249891"/>
                </a:lnTo>
                <a:lnTo>
                  <a:pt x="11751191" y="325030"/>
                </a:lnTo>
                <a:lnTo>
                  <a:pt x="11745050" y="325030"/>
                </a:lnTo>
                <a:lnTo>
                  <a:pt x="11736922" y="420488"/>
                </a:lnTo>
                <a:lnTo>
                  <a:pt x="11728794" y="420488"/>
                </a:lnTo>
                <a:lnTo>
                  <a:pt x="11728794" y="493640"/>
                </a:lnTo>
                <a:lnTo>
                  <a:pt x="11722744" y="493640"/>
                </a:lnTo>
                <a:lnTo>
                  <a:pt x="11728794" y="609419"/>
                </a:lnTo>
                <a:lnTo>
                  <a:pt x="11736922" y="609419"/>
                </a:lnTo>
                <a:lnTo>
                  <a:pt x="11740987" y="633803"/>
                </a:lnTo>
                <a:lnTo>
                  <a:pt x="11740987" y="656110"/>
                </a:lnTo>
                <a:lnTo>
                  <a:pt x="11740987" y="678417"/>
                </a:lnTo>
                <a:lnTo>
                  <a:pt x="11751191" y="696660"/>
                </a:lnTo>
                <a:lnTo>
                  <a:pt x="11747127" y="637777"/>
                </a:lnTo>
                <a:lnTo>
                  <a:pt x="11736922" y="582958"/>
                </a:lnTo>
                <a:lnTo>
                  <a:pt x="11728794" y="528139"/>
                </a:lnTo>
                <a:lnTo>
                  <a:pt x="11732859" y="528139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6922" y="534190"/>
                </a:lnTo>
                <a:lnTo>
                  <a:pt x="11763384" y="528139"/>
                </a:lnTo>
                <a:lnTo>
                  <a:pt x="11763384" y="534190"/>
                </a:lnTo>
                <a:lnTo>
                  <a:pt x="11773499" y="560561"/>
                </a:lnTo>
                <a:lnTo>
                  <a:pt x="11785690" y="593073"/>
                </a:lnTo>
                <a:lnTo>
                  <a:pt x="11795896" y="631636"/>
                </a:lnTo>
                <a:lnTo>
                  <a:pt x="11804024" y="664148"/>
                </a:lnTo>
                <a:lnTo>
                  <a:pt x="11804024" y="712916"/>
                </a:lnTo>
                <a:lnTo>
                  <a:pt x="11810074" y="712916"/>
                </a:lnTo>
                <a:lnTo>
                  <a:pt x="11810074" y="627662"/>
                </a:lnTo>
                <a:lnTo>
                  <a:pt x="11818202" y="542318"/>
                </a:lnTo>
                <a:lnTo>
                  <a:pt x="11832382" y="456974"/>
                </a:lnTo>
                <a:lnTo>
                  <a:pt x="11850714" y="387886"/>
                </a:lnTo>
                <a:lnTo>
                  <a:pt x="11866970" y="284299"/>
                </a:lnTo>
                <a:lnTo>
                  <a:pt x="11873022" y="284299"/>
                </a:lnTo>
                <a:lnTo>
                  <a:pt x="11877085" y="280235"/>
                </a:lnTo>
                <a:lnTo>
                  <a:pt x="11881149" y="276171"/>
                </a:lnTo>
                <a:lnTo>
                  <a:pt x="11881149" y="276171"/>
                </a:lnTo>
                <a:lnTo>
                  <a:pt x="11881149" y="276171"/>
                </a:lnTo>
                <a:lnTo>
                  <a:pt x="11885213" y="276171"/>
                </a:lnTo>
                <a:lnTo>
                  <a:pt x="11891264" y="276171"/>
                </a:lnTo>
                <a:lnTo>
                  <a:pt x="11889277" y="326926"/>
                </a:lnTo>
                <a:lnTo>
                  <a:pt x="11889277" y="389873"/>
                </a:lnTo>
                <a:lnTo>
                  <a:pt x="11885213" y="452820"/>
                </a:lnTo>
                <a:lnTo>
                  <a:pt x="11881149" y="497524"/>
                </a:lnTo>
                <a:lnTo>
                  <a:pt x="11881149" y="552343"/>
                </a:lnTo>
                <a:lnTo>
                  <a:pt x="11889277" y="615289"/>
                </a:lnTo>
                <a:lnTo>
                  <a:pt x="11899482" y="678236"/>
                </a:lnTo>
                <a:lnTo>
                  <a:pt x="11909597" y="737119"/>
                </a:lnTo>
                <a:lnTo>
                  <a:pt x="11925853" y="785887"/>
                </a:lnTo>
                <a:lnTo>
                  <a:pt x="11929917" y="814335"/>
                </a:lnTo>
                <a:lnTo>
                  <a:pt x="11929917" y="852898"/>
                </a:lnTo>
                <a:lnTo>
                  <a:pt x="11929917" y="885410"/>
                </a:lnTo>
                <a:lnTo>
                  <a:pt x="11929917" y="917922"/>
                </a:lnTo>
                <a:lnTo>
                  <a:pt x="11940122" y="940229"/>
                </a:lnTo>
                <a:lnTo>
                  <a:pt x="11954391" y="704607"/>
                </a:lnTo>
                <a:lnTo>
                  <a:pt x="11948250" y="704607"/>
                </a:lnTo>
                <a:lnTo>
                  <a:pt x="11948250" y="609419"/>
                </a:lnTo>
                <a:lnTo>
                  <a:pt x="11931994" y="568779"/>
                </a:lnTo>
                <a:lnTo>
                  <a:pt x="11925853" y="528139"/>
                </a:lnTo>
                <a:lnTo>
                  <a:pt x="11948250" y="534190"/>
                </a:lnTo>
                <a:lnTo>
                  <a:pt x="11950237" y="556497"/>
                </a:lnTo>
                <a:lnTo>
                  <a:pt x="11962429" y="586932"/>
                </a:lnTo>
                <a:lnTo>
                  <a:pt x="11970557" y="619444"/>
                </a:lnTo>
                <a:lnTo>
                  <a:pt x="11980672" y="649879"/>
                </a:lnTo>
                <a:lnTo>
                  <a:pt x="11988800" y="664057"/>
                </a:lnTo>
                <a:lnTo>
                  <a:pt x="11988800" y="649879"/>
                </a:lnTo>
                <a:lnTo>
                  <a:pt x="11994942" y="631636"/>
                </a:lnTo>
                <a:lnTo>
                  <a:pt x="11999005" y="601201"/>
                </a:lnTo>
                <a:lnTo>
                  <a:pt x="11999005" y="560561"/>
                </a:lnTo>
                <a:lnTo>
                  <a:pt x="11999005" y="528049"/>
                </a:lnTo>
                <a:lnTo>
                  <a:pt x="11994942" y="501678"/>
                </a:lnTo>
                <a:lnTo>
                  <a:pt x="11988800" y="501678"/>
                </a:lnTo>
                <a:lnTo>
                  <a:pt x="11988800" y="371720"/>
                </a:lnTo>
                <a:lnTo>
                  <a:pt x="11980672" y="371720"/>
                </a:lnTo>
                <a:lnTo>
                  <a:pt x="11980672" y="325030"/>
                </a:lnTo>
                <a:lnTo>
                  <a:pt x="11972544" y="325030"/>
                </a:lnTo>
                <a:lnTo>
                  <a:pt x="11972544" y="276262"/>
                </a:lnTo>
                <a:lnTo>
                  <a:pt x="11966493" y="276262"/>
                </a:lnTo>
                <a:lnTo>
                  <a:pt x="11966493" y="231558"/>
                </a:lnTo>
                <a:lnTo>
                  <a:pt x="11954302" y="231558"/>
                </a:lnTo>
                <a:lnTo>
                  <a:pt x="11954302" y="176739"/>
                </a:lnTo>
                <a:lnTo>
                  <a:pt x="11948160" y="176739"/>
                </a:lnTo>
                <a:lnTo>
                  <a:pt x="11940032" y="127971"/>
                </a:lnTo>
                <a:lnTo>
                  <a:pt x="11966403" y="136099"/>
                </a:lnTo>
                <a:lnTo>
                  <a:pt x="12021221" y="434667"/>
                </a:lnTo>
                <a:lnTo>
                  <a:pt x="12025286" y="461038"/>
                </a:lnTo>
                <a:lnTo>
                  <a:pt x="12021221" y="483345"/>
                </a:lnTo>
                <a:lnTo>
                  <a:pt x="12021221" y="501588"/>
                </a:lnTo>
                <a:lnTo>
                  <a:pt x="12029350" y="515767"/>
                </a:lnTo>
                <a:lnTo>
                  <a:pt x="12053733" y="330900"/>
                </a:lnTo>
                <a:lnTo>
                  <a:pt x="12072067" y="265876"/>
                </a:lnTo>
                <a:lnTo>
                  <a:pt x="12088323" y="190737"/>
                </a:lnTo>
                <a:lnTo>
                  <a:pt x="12110720" y="202929"/>
                </a:lnTo>
                <a:lnTo>
                  <a:pt x="12106656" y="221172"/>
                </a:lnTo>
                <a:lnTo>
                  <a:pt x="12094464" y="249620"/>
                </a:lnTo>
                <a:lnTo>
                  <a:pt x="12088323" y="286196"/>
                </a:lnTo>
                <a:lnTo>
                  <a:pt x="12080195" y="324759"/>
                </a:lnTo>
                <a:lnTo>
                  <a:pt x="12076131" y="361335"/>
                </a:lnTo>
                <a:lnTo>
                  <a:pt x="12072067" y="387706"/>
                </a:lnTo>
                <a:lnTo>
                  <a:pt x="12076131" y="405948"/>
                </a:lnTo>
                <a:lnTo>
                  <a:pt x="12080195" y="387706"/>
                </a:lnTo>
                <a:lnTo>
                  <a:pt x="12080195" y="375514"/>
                </a:lnTo>
                <a:lnTo>
                  <a:pt x="12084258" y="365399"/>
                </a:lnTo>
                <a:lnTo>
                  <a:pt x="12092387" y="357271"/>
                </a:lnTo>
                <a:lnTo>
                  <a:pt x="12098528" y="349143"/>
                </a:lnTo>
                <a:lnTo>
                  <a:pt x="12110720" y="347156"/>
                </a:lnTo>
                <a:lnTo>
                  <a:pt x="12110720" y="428436"/>
                </a:lnTo>
                <a:lnTo>
                  <a:pt x="12116771" y="428436"/>
                </a:lnTo>
                <a:lnTo>
                  <a:pt x="12116771" y="412180"/>
                </a:lnTo>
                <a:lnTo>
                  <a:pt x="12143141" y="389873"/>
                </a:lnTo>
                <a:lnTo>
                  <a:pt x="12161384" y="361425"/>
                </a:lnTo>
                <a:lnTo>
                  <a:pt x="12183691" y="339118"/>
                </a:lnTo>
                <a:lnTo>
                  <a:pt x="12183691" y="371630"/>
                </a:lnTo>
                <a:lnTo>
                  <a:pt x="12161384" y="393937"/>
                </a:lnTo>
                <a:lnTo>
                  <a:pt x="12147206" y="424372"/>
                </a:lnTo>
                <a:lnTo>
                  <a:pt x="12128963" y="452820"/>
                </a:lnTo>
                <a:lnTo>
                  <a:pt x="12110720" y="479191"/>
                </a:lnTo>
                <a:lnTo>
                  <a:pt x="12151360" y="623417"/>
                </a:lnTo>
                <a:lnTo>
                  <a:pt x="12157411" y="623417"/>
                </a:lnTo>
                <a:lnTo>
                  <a:pt x="12161475" y="592983"/>
                </a:lnTo>
                <a:lnTo>
                  <a:pt x="12169603" y="574740"/>
                </a:lnTo>
                <a:lnTo>
                  <a:pt x="12175744" y="556497"/>
                </a:lnTo>
                <a:lnTo>
                  <a:pt x="12175744" y="515857"/>
                </a:lnTo>
                <a:lnTo>
                  <a:pt x="12183872" y="515857"/>
                </a:lnTo>
                <a:lnTo>
                  <a:pt x="12183872" y="1328386"/>
                </a:lnTo>
                <a:lnTo>
                  <a:pt x="0" y="1328386"/>
                </a:lnTo>
                <a:lnTo>
                  <a:pt x="0" y="501678"/>
                </a:lnTo>
                <a:lnTo>
                  <a:pt x="4064" y="501678"/>
                </a:lnTo>
                <a:lnTo>
                  <a:pt x="4064" y="515857"/>
                </a:lnTo>
                <a:lnTo>
                  <a:pt x="10115" y="515857"/>
                </a:lnTo>
                <a:lnTo>
                  <a:pt x="10115" y="550356"/>
                </a:lnTo>
                <a:lnTo>
                  <a:pt x="22307" y="550356"/>
                </a:lnTo>
                <a:lnTo>
                  <a:pt x="28358" y="623508"/>
                </a:lnTo>
                <a:lnTo>
                  <a:pt x="50665" y="623508"/>
                </a:lnTo>
                <a:lnTo>
                  <a:pt x="50665" y="656020"/>
                </a:lnTo>
                <a:lnTo>
                  <a:pt x="62857" y="656020"/>
                </a:lnTo>
                <a:lnTo>
                  <a:pt x="62857" y="818489"/>
                </a:lnTo>
                <a:lnTo>
                  <a:pt x="68907" y="818489"/>
                </a:lnTo>
                <a:lnTo>
                  <a:pt x="68907" y="881436"/>
                </a:lnTo>
                <a:lnTo>
                  <a:pt x="77035" y="881436"/>
                </a:lnTo>
                <a:lnTo>
                  <a:pt x="85163" y="609239"/>
                </a:lnTo>
                <a:lnTo>
                  <a:pt x="77035" y="574740"/>
                </a:lnTo>
                <a:lnTo>
                  <a:pt x="67011" y="546382"/>
                </a:lnTo>
                <a:lnTo>
                  <a:pt x="62947" y="509806"/>
                </a:lnTo>
                <a:lnTo>
                  <a:pt x="68998" y="509806"/>
                </a:lnTo>
                <a:lnTo>
                  <a:pt x="68998" y="515857"/>
                </a:lnTo>
                <a:lnTo>
                  <a:pt x="77126" y="515857"/>
                </a:lnTo>
                <a:lnTo>
                  <a:pt x="85254" y="542228"/>
                </a:lnTo>
                <a:lnTo>
                  <a:pt x="91305" y="564535"/>
                </a:lnTo>
                <a:lnTo>
                  <a:pt x="103497" y="582777"/>
                </a:lnTo>
                <a:lnTo>
                  <a:pt x="109547" y="420308"/>
                </a:lnTo>
                <a:lnTo>
                  <a:pt x="91305" y="412180"/>
                </a:lnTo>
                <a:lnTo>
                  <a:pt x="85254" y="379668"/>
                </a:lnTo>
                <a:lnTo>
                  <a:pt x="103497" y="379668"/>
                </a:lnTo>
                <a:lnTo>
                  <a:pt x="91305" y="353297"/>
                </a:lnTo>
                <a:lnTo>
                  <a:pt x="85254" y="326926"/>
                </a:lnTo>
                <a:lnTo>
                  <a:pt x="77126" y="298478"/>
                </a:lnTo>
                <a:lnTo>
                  <a:pt x="87241" y="302542"/>
                </a:lnTo>
                <a:lnTo>
                  <a:pt x="95369" y="306606"/>
                </a:lnTo>
                <a:lnTo>
                  <a:pt x="95369" y="306606"/>
                </a:lnTo>
                <a:lnTo>
                  <a:pt x="99433" y="308593"/>
                </a:lnTo>
                <a:lnTo>
                  <a:pt x="95369" y="312657"/>
                </a:lnTo>
                <a:lnTo>
                  <a:pt x="95369" y="316721"/>
                </a:lnTo>
                <a:lnTo>
                  <a:pt x="95369" y="320785"/>
                </a:lnTo>
                <a:lnTo>
                  <a:pt x="99433" y="324849"/>
                </a:lnTo>
                <a:lnTo>
                  <a:pt x="103497" y="330900"/>
                </a:lnTo>
                <a:lnTo>
                  <a:pt x="109547" y="330900"/>
                </a:lnTo>
                <a:lnTo>
                  <a:pt x="103497" y="249620"/>
                </a:lnTo>
                <a:lnTo>
                  <a:pt x="125803" y="249620"/>
                </a:lnTo>
                <a:lnTo>
                  <a:pt x="131854" y="298388"/>
                </a:lnTo>
                <a:lnTo>
                  <a:pt x="144046" y="339028"/>
                </a:lnTo>
                <a:lnTo>
                  <a:pt x="144046" y="412180"/>
                </a:lnTo>
                <a:lnTo>
                  <a:pt x="150097" y="412180"/>
                </a:lnTo>
                <a:lnTo>
                  <a:pt x="150097" y="469076"/>
                </a:lnTo>
                <a:lnTo>
                  <a:pt x="158225" y="469076"/>
                </a:lnTo>
                <a:lnTo>
                  <a:pt x="158225" y="487319"/>
                </a:lnTo>
                <a:lnTo>
                  <a:pt x="166353" y="487319"/>
                </a:lnTo>
                <a:lnTo>
                  <a:pt x="172404" y="534010"/>
                </a:lnTo>
                <a:lnTo>
                  <a:pt x="184596" y="534010"/>
                </a:lnTo>
                <a:lnTo>
                  <a:pt x="184596" y="468986"/>
                </a:lnTo>
                <a:lnTo>
                  <a:pt x="188660" y="408026"/>
                </a:lnTo>
                <a:lnTo>
                  <a:pt x="198775" y="357271"/>
                </a:lnTo>
                <a:lnTo>
                  <a:pt x="206903" y="357271"/>
                </a:lnTo>
                <a:lnTo>
                  <a:pt x="206903" y="365399"/>
                </a:lnTo>
                <a:lnTo>
                  <a:pt x="208890" y="383642"/>
                </a:lnTo>
                <a:lnTo>
                  <a:pt x="208890" y="412090"/>
                </a:lnTo>
                <a:lnTo>
                  <a:pt x="202839" y="446588"/>
                </a:lnTo>
                <a:lnTo>
                  <a:pt x="194711" y="479100"/>
                </a:lnTo>
                <a:lnTo>
                  <a:pt x="198775" y="509535"/>
                </a:lnTo>
                <a:lnTo>
                  <a:pt x="206903" y="509535"/>
                </a:lnTo>
                <a:lnTo>
                  <a:pt x="206903" y="574559"/>
                </a:lnTo>
                <a:lnTo>
                  <a:pt x="212954" y="574559"/>
                </a:lnTo>
                <a:lnTo>
                  <a:pt x="212954" y="655839"/>
                </a:lnTo>
                <a:lnTo>
                  <a:pt x="225146" y="655839"/>
                </a:lnTo>
                <a:lnTo>
                  <a:pt x="225146" y="696479"/>
                </a:lnTo>
                <a:lnTo>
                  <a:pt x="231196" y="696479"/>
                </a:lnTo>
                <a:lnTo>
                  <a:pt x="231196" y="722850"/>
                </a:lnTo>
                <a:lnTo>
                  <a:pt x="239324" y="722850"/>
                </a:lnTo>
                <a:lnTo>
                  <a:pt x="243840" y="745428"/>
                </a:lnTo>
                <a:lnTo>
                  <a:pt x="243840" y="771799"/>
                </a:lnTo>
                <a:lnTo>
                  <a:pt x="247904" y="794105"/>
                </a:lnTo>
                <a:lnTo>
                  <a:pt x="253955" y="812348"/>
                </a:lnTo>
                <a:lnTo>
                  <a:pt x="247904" y="615289"/>
                </a:lnTo>
                <a:lnTo>
                  <a:pt x="235712" y="582777"/>
                </a:lnTo>
                <a:lnTo>
                  <a:pt x="225597" y="552343"/>
                </a:lnTo>
                <a:lnTo>
                  <a:pt x="213405" y="515767"/>
                </a:lnTo>
                <a:lnTo>
                  <a:pt x="239776" y="527959"/>
                </a:lnTo>
                <a:lnTo>
                  <a:pt x="280416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8544" y="674172"/>
                </a:lnTo>
                <a:lnTo>
                  <a:pt x="288544" y="672095"/>
                </a:lnTo>
                <a:lnTo>
                  <a:pt x="294595" y="672095"/>
                </a:lnTo>
                <a:lnTo>
                  <a:pt x="288544" y="637596"/>
                </a:lnTo>
                <a:lnTo>
                  <a:pt x="290531" y="596956"/>
                </a:lnTo>
                <a:lnTo>
                  <a:pt x="290531" y="546382"/>
                </a:lnTo>
                <a:lnTo>
                  <a:pt x="290531" y="497614"/>
                </a:lnTo>
                <a:lnTo>
                  <a:pt x="294595" y="452910"/>
                </a:lnTo>
                <a:lnTo>
                  <a:pt x="306787" y="452910"/>
                </a:lnTo>
                <a:lnTo>
                  <a:pt x="294595" y="434667"/>
                </a:lnTo>
                <a:lnTo>
                  <a:pt x="306787" y="434667"/>
                </a:lnTo>
                <a:lnTo>
                  <a:pt x="306787" y="365579"/>
                </a:lnTo>
                <a:lnTo>
                  <a:pt x="312838" y="365579"/>
                </a:lnTo>
                <a:lnTo>
                  <a:pt x="312838" y="312747"/>
                </a:lnTo>
                <a:lnTo>
                  <a:pt x="329094" y="268043"/>
                </a:lnTo>
                <a:lnTo>
                  <a:pt x="335145" y="217288"/>
                </a:lnTo>
                <a:lnTo>
                  <a:pt x="353387" y="217288"/>
                </a:lnTo>
                <a:lnTo>
                  <a:pt x="335145" y="339118"/>
                </a:lnTo>
                <a:lnTo>
                  <a:pt x="329094" y="339118"/>
                </a:lnTo>
                <a:lnTo>
                  <a:pt x="329094" y="412270"/>
                </a:lnTo>
                <a:lnTo>
                  <a:pt x="320966" y="412270"/>
                </a:lnTo>
                <a:lnTo>
                  <a:pt x="329094" y="428526"/>
                </a:lnTo>
                <a:lnTo>
                  <a:pt x="329094" y="434577"/>
                </a:lnTo>
                <a:lnTo>
                  <a:pt x="325120" y="442795"/>
                </a:lnTo>
                <a:lnTo>
                  <a:pt x="321056" y="442795"/>
                </a:lnTo>
                <a:lnTo>
                  <a:pt x="321056" y="446859"/>
                </a:lnTo>
                <a:lnTo>
                  <a:pt x="329184" y="528139"/>
                </a:lnTo>
                <a:lnTo>
                  <a:pt x="329184" y="656110"/>
                </a:lnTo>
                <a:lnTo>
                  <a:pt x="335235" y="656110"/>
                </a:lnTo>
                <a:lnTo>
                  <a:pt x="339299" y="682481"/>
                </a:lnTo>
                <a:lnTo>
                  <a:pt x="339299" y="708852"/>
                </a:lnTo>
                <a:lnTo>
                  <a:pt x="347427" y="731159"/>
                </a:lnTo>
                <a:lnTo>
                  <a:pt x="353478" y="664148"/>
                </a:lnTo>
                <a:lnTo>
                  <a:pt x="361606" y="664148"/>
                </a:lnTo>
                <a:lnTo>
                  <a:pt x="361606" y="649969"/>
                </a:lnTo>
                <a:lnTo>
                  <a:pt x="369734" y="649969"/>
                </a:lnTo>
                <a:lnTo>
                  <a:pt x="375785" y="609329"/>
                </a:lnTo>
                <a:lnTo>
                  <a:pt x="410283" y="582958"/>
                </a:lnTo>
                <a:lnTo>
                  <a:pt x="412270" y="520011"/>
                </a:lnTo>
                <a:lnTo>
                  <a:pt x="416334" y="448936"/>
                </a:lnTo>
                <a:lnTo>
                  <a:pt x="428526" y="375784"/>
                </a:lnTo>
                <a:lnTo>
                  <a:pt x="442705" y="312838"/>
                </a:lnTo>
                <a:lnTo>
                  <a:pt x="446769" y="290531"/>
                </a:lnTo>
                <a:lnTo>
                  <a:pt x="446769" y="268224"/>
                </a:lnTo>
                <a:lnTo>
                  <a:pt x="452820" y="249981"/>
                </a:lnTo>
                <a:lnTo>
                  <a:pt x="469076" y="231738"/>
                </a:lnTo>
                <a:lnTo>
                  <a:pt x="469076" y="231738"/>
                </a:lnTo>
                <a:lnTo>
                  <a:pt x="469076" y="227674"/>
                </a:lnTo>
                <a:lnTo>
                  <a:pt x="469076" y="227674"/>
                </a:lnTo>
                <a:lnTo>
                  <a:pt x="473140" y="227674"/>
                </a:lnTo>
                <a:lnTo>
                  <a:pt x="473140" y="227674"/>
                </a:lnTo>
                <a:lnTo>
                  <a:pt x="475127" y="225687"/>
                </a:lnTo>
                <a:lnTo>
                  <a:pt x="475127" y="266327"/>
                </a:lnTo>
                <a:lnTo>
                  <a:pt x="469076" y="266327"/>
                </a:lnTo>
                <a:lnTo>
                  <a:pt x="450833" y="388247"/>
                </a:lnTo>
                <a:lnTo>
                  <a:pt x="442705" y="428887"/>
                </a:lnTo>
                <a:lnTo>
                  <a:pt x="438641" y="483706"/>
                </a:lnTo>
                <a:lnTo>
                  <a:pt x="438641" y="550717"/>
                </a:lnTo>
                <a:lnTo>
                  <a:pt x="438641" y="619805"/>
                </a:lnTo>
                <a:lnTo>
                  <a:pt x="438641" y="686816"/>
                </a:lnTo>
                <a:lnTo>
                  <a:pt x="442705" y="741635"/>
                </a:lnTo>
                <a:lnTo>
                  <a:pt x="450833" y="778211"/>
                </a:lnTo>
                <a:lnTo>
                  <a:pt x="452820" y="800518"/>
                </a:lnTo>
                <a:lnTo>
                  <a:pt x="450833" y="826888"/>
                </a:lnTo>
                <a:lnTo>
                  <a:pt x="450833" y="849195"/>
                </a:lnTo>
                <a:lnTo>
                  <a:pt x="456884" y="867438"/>
                </a:lnTo>
                <a:lnTo>
                  <a:pt x="456884" y="574830"/>
                </a:lnTo>
                <a:lnTo>
                  <a:pt x="450833" y="574830"/>
                </a:lnTo>
                <a:lnTo>
                  <a:pt x="450833" y="509806"/>
                </a:lnTo>
                <a:lnTo>
                  <a:pt x="475217" y="515857"/>
                </a:lnTo>
                <a:lnTo>
                  <a:pt x="483345" y="574740"/>
                </a:lnTo>
                <a:lnTo>
                  <a:pt x="491473" y="574740"/>
                </a:lnTo>
                <a:lnTo>
                  <a:pt x="509716" y="420398"/>
                </a:lnTo>
                <a:lnTo>
                  <a:pt x="515767" y="420398"/>
                </a:lnTo>
                <a:lnTo>
                  <a:pt x="515767" y="398091"/>
                </a:lnTo>
                <a:lnTo>
                  <a:pt x="523895" y="398091"/>
                </a:lnTo>
                <a:lnTo>
                  <a:pt x="523895" y="365579"/>
                </a:lnTo>
                <a:lnTo>
                  <a:pt x="532023" y="365579"/>
                </a:lnTo>
                <a:lnTo>
                  <a:pt x="532023" y="343272"/>
                </a:lnTo>
                <a:lnTo>
                  <a:pt x="523895" y="316902"/>
                </a:lnTo>
                <a:lnTo>
                  <a:pt x="513780" y="290531"/>
                </a:lnTo>
                <a:lnTo>
                  <a:pt x="509716" y="266147"/>
                </a:lnTo>
                <a:lnTo>
                  <a:pt x="515767" y="268224"/>
                </a:lnTo>
                <a:lnTo>
                  <a:pt x="523895" y="268224"/>
                </a:lnTo>
                <a:lnTo>
                  <a:pt x="527959" y="272288"/>
                </a:lnTo>
                <a:lnTo>
                  <a:pt x="527959" y="276352"/>
                </a:lnTo>
                <a:lnTo>
                  <a:pt x="532023" y="280416"/>
                </a:lnTo>
                <a:lnTo>
                  <a:pt x="532023" y="290531"/>
                </a:lnTo>
                <a:lnTo>
                  <a:pt x="546202" y="312838"/>
                </a:lnTo>
                <a:lnTo>
                  <a:pt x="554330" y="347336"/>
                </a:lnTo>
                <a:lnTo>
                  <a:pt x="556316" y="375784"/>
                </a:lnTo>
                <a:lnTo>
                  <a:pt x="560380" y="406219"/>
                </a:lnTo>
                <a:lnTo>
                  <a:pt x="572572" y="428526"/>
                </a:lnTo>
                <a:lnTo>
                  <a:pt x="572572" y="412270"/>
                </a:lnTo>
                <a:lnTo>
                  <a:pt x="578623" y="389963"/>
                </a:lnTo>
                <a:lnTo>
                  <a:pt x="578623" y="365579"/>
                </a:lnTo>
                <a:lnTo>
                  <a:pt x="572572" y="339208"/>
                </a:lnTo>
                <a:lnTo>
                  <a:pt x="596956" y="339208"/>
                </a:lnTo>
                <a:lnTo>
                  <a:pt x="596956" y="306696"/>
                </a:lnTo>
                <a:lnTo>
                  <a:pt x="619263" y="306696"/>
                </a:lnTo>
                <a:lnTo>
                  <a:pt x="613212" y="406219"/>
                </a:lnTo>
                <a:lnTo>
                  <a:pt x="631455" y="412270"/>
                </a:lnTo>
                <a:lnTo>
                  <a:pt x="631455" y="446769"/>
                </a:lnTo>
                <a:lnTo>
                  <a:pt x="637506" y="446769"/>
                </a:lnTo>
                <a:lnTo>
                  <a:pt x="645634" y="479281"/>
                </a:lnTo>
                <a:lnTo>
                  <a:pt x="653762" y="479281"/>
                </a:lnTo>
                <a:lnTo>
                  <a:pt x="672005" y="550356"/>
                </a:lnTo>
                <a:lnTo>
                  <a:pt x="686184" y="550356"/>
                </a:lnTo>
                <a:lnTo>
                  <a:pt x="694312" y="623508"/>
                </a:lnTo>
                <a:lnTo>
                  <a:pt x="700363" y="623508"/>
                </a:lnTo>
                <a:lnTo>
                  <a:pt x="700363" y="615380"/>
                </a:lnTo>
                <a:lnTo>
                  <a:pt x="719328" y="587022"/>
                </a:lnTo>
                <a:lnTo>
                  <a:pt x="723392" y="546382"/>
                </a:lnTo>
                <a:lnTo>
                  <a:pt x="723392" y="497614"/>
                </a:lnTo>
                <a:lnTo>
                  <a:pt x="719328" y="448846"/>
                </a:lnTo>
                <a:lnTo>
                  <a:pt x="717341" y="402155"/>
                </a:lnTo>
                <a:lnTo>
                  <a:pt x="713277" y="365579"/>
                </a:lnTo>
                <a:lnTo>
                  <a:pt x="719328" y="365579"/>
                </a:lnTo>
                <a:lnTo>
                  <a:pt x="719328" y="371630"/>
                </a:lnTo>
                <a:lnTo>
                  <a:pt x="723392" y="375694"/>
                </a:lnTo>
                <a:lnTo>
                  <a:pt x="723392" y="375694"/>
                </a:lnTo>
                <a:lnTo>
                  <a:pt x="723392" y="371630"/>
                </a:lnTo>
                <a:lnTo>
                  <a:pt x="727456" y="367566"/>
                </a:lnTo>
                <a:lnTo>
                  <a:pt x="727456" y="361515"/>
                </a:lnTo>
                <a:lnTo>
                  <a:pt x="727456" y="357451"/>
                </a:lnTo>
                <a:lnTo>
                  <a:pt x="727456" y="357451"/>
                </a:lnTo>
                <a:lnTo>
                  <a:pt x="719328" y="357451"/>
                </a:lnTo>
                <a:lnTo>
                  <a:pt x="701085" y="249800"/>
                </a:lnTo>
                <a:lnTo>
                  <a:pt x="695034" y="249800"/>
                </a:lnTo>
                <a:lnTo>
                  <a:pt x="695034" y="203110"/>
                </a:lnTo>
                <a:lnTo>
                  <a:pt x="686906" y="203110"/>
                </a:lnTo>
                <a:lnTo>
                  <a:pt x="678778" y="162470"/>
                </a:lnTo>
                <a:lnTo>
                  <a:pt x="701085" y="162470"/>
                </a:lnTo>
                <a:lnTo>
                  <a:pt x="713277" y="227494"/>
                </a:lnTo>
                <a:lnTo>
                  <a:pt x="731520" y="294504"/>
                </a:lnTo>
                <a:lnTo>
                  <a:pt x="753827" y="357451"/>
                </a:lnTo>
                <a:lnTo>
                  <a:pt x="768006" y="487409"/>
                </a:lnTo>
                <a:lnTo>
                  <a:pt x="776134" y="487409"/>
                </a:lnTo>
                <a:lnTo>
                  <a:pt x="776134" y="479281"/>
                </a:lnTo>
                <a:lnTo>
                  <a:pt x="790313" y="461038"/>
                </a:lnTo>
                <a:lnTo>
                  <a:pt x="794377" y="442795"/>
                </a:lnTo>
                <a:lnTo>
                  <a:pt x="794377" y="420488"/>
                </a:lnTo>
                <a:lnTo>
                  <a:pt x="800427" y="398182"/>
                </a:lnTo>
                <a:lnTo>
                  <a:pt x="822734" y="316902"/>
                </a:lnTo>
                <a:lnTo>
                  <a:pt x="840977" y="231558"/>
                </a:lnTo>
                <a:lnTo>
                  <a:pt x="857233" y="231558"/>
                </a:lnTo>
                <a:lnTo>
                  <a:pt x="853169" y="290440"/>
                </a:lnTo>
                <a:lnTo>
                  <a:pt x="838990" y="343272"/>
                </a:lnTo>
                <a:lnTo>
                  <a:pt x="826798" y="394027"/>
                </a:lnTo>
                <a:lnTo>
                  <a:pt x="816683" y="446859"/>
                </a:lnTo>
                <a:lnTo>
                  <a:pt x="822734" y="446859"/>
                </a:lnTo>
                <a:lnTo>
                  <a:pt x="822734" y="428616"/>
                </a:lnTo>
                <a:lnTo>
                  <a:pt x="838990" y="402246"/>
                </a:lnTo>
                <a:lnTo>
                  <a:pt x="853169" y="361606"/>
                </a:lnTo>
                <a:lnTo>
                  <a:pt x="859220" y="312838"/>
                </a:lnTo>
                <a:lnTo>
                  <a:pt x="871412" y="268134"/>
                </a:lnTo>
                <a:lnTo>
                  <a:pt x="881527" y="231558"/>
                </a:lnTo>
                <a:lnTo>
                  <a:pt x="889655" y="231558"/>
                </a:lnTo>
                <a:lnTo>
                  <a:pt x="889655" y="284390"/>
                </a:lnTo>
                <a:lnTo>
                  <a:pt x="881527" y="284390"/>
                </a:lnTo>
                <a:lnTo>
                  <a:pt x="881527" y="325030"/>
                </a:lnTo>
                <a:lnTo>
                  <a:pt x="875476" y="325030"/>
                </a:lnTo>
                <a:lnTo>
                  <a:pt x="859220" y="383912"/>
                </a:lnTo>
                <a:lnTo>
                  <a:pt x="859220" y="446859"/>
                </a:lnTo>
                <a:lnTo>
                  <a:pt x="863284" y="511883"/>
                </a:lnTo>
                <a:lnTo>
                  <a:pt x="863284" y="582958"/>
                </a:lnTo>
                <a:lnTo>
                  <a:pt x="881527" y="582958"/>
                </a:lnTo>
                <a:lnTo>
                  <a:pt x="881527" y="631726"/>
                </a:lnTo>
                <a:lnTo>
                  <a:pt x="889655" y="631726"/>
                </a:lnTo>
                <a:lnTo>
                  <a:pt x="889655" y="623598"/>
                </a:lnTo>
                <a:lnTo>
                  <a:pt x="897783" y="623598"/>
                </a:lnTo>
                <a:lnTo>
                  <a:pt x="916026" y="528139"/>
                </a:lnTo>
                <a:lnTo>
                  <a:pt x="922076" y="528139"/>
                </a:lnTo>
                <a:lnTo>
                  <a:pt x="922076" y="493640"/>
                </a:lnTo>
                <a:lnTo>
                  <a:pt x="930204" y="493640"/>
                </a:lnTo>
                <a:lnTo>
                  <a:pt x="930204" y="453000"/>
                </a:lnTo>
                <a:lnTo>
                  <a:pt x="938332" y="453000"/>
                </a:lnTo>
                <a:lnTo>
                  <a:pt x="938332" y="428616"/>
                </a:lnTo>
                <a:lnTo>
                  <a:pt x="944383" y="428616"/>
                </a:lnTo>
                <a:lnTo>
                  <a:pt x="944383" y="398182"/>
                </a:lnTo>
                <a:lnTo>
                  <a:pt x="956575" y="398182"/>
                </a:lnTo>
                <a:lnTo>
                  <a:pt x="956575" y="357542"/>
                </a:lnTo>
                <a:lnTo>
                  <a:pt x="966690" y="316902"/>
                </a:lnTo>
                <a:lnTo>
                  <a:pt x="974818" y="280326"/>
                </a:lnTo>
                <a:lnTo>
                  <a:pt x="978882" y="231558"/>
                </a:lnTo>
                <a:lnTo>
                  <a:pt x="1003266" y="231558"/>
                </a:lnTo>
                <a:lnTo>
                  <a:pt x="1003266" y="243750"/>
                </a:lnTo>
                <a:lnTo>
                  <a:pt x="997215" y="243750"/>
                </a:lnTo>
                <a:lnTo>
                  <a:pt x="997215" y="290440"/>
                </a:lnTo>
                <a:lnTo>
                  <a:pt x="985023" y="290440"/>
                </a:lnTo>
                <a:lnTo>
                  <a:pt x="962716" y="428526"/>
                </a:lnTo>
                <a:lnTo>
                  <a:pt x="970844" y="428526"/>
                </a:lnTo>
                <a:lnTo>
                  <a:pt x="1003356" y="312747"/>
                </a:lnTo>
                <a:lnTo>
                  <a:pt x="1019612" y="312747"/>
                </a:lnTo>
                <a:lnTo>
                  <a:pt x="1011484" y="357451"/>
                </a:lnTo>
                <a:lnTo>
                  <a:pt x="997306" y="394027"/>
                </a:lnTo>
                <a:lnTo>
                  <a:pt x="985114" y="434667"/>
                </a:lnTo>
                <a:lnTo>
                  <a:pt x="1003356" y="434667"/>
                </a:lnTo>
                <a:lnTo>
                  <a:pt x="1003356" y="469166"/>
                </a:lnTo>
                <a:lnTo>
                  <a:pt x="1011484" y="469166"/>
                </a:lnTo>
                <a:lnTo>
                  <a:pt x="1015548" y="438731"/>
                </a:lnTo>
                <a:lnTo>
                  <a:pt x="1025663" y="412360"/>
                </a:lnTo>
                <a:lnTo>
                  <a:pt x="1037855" y="387976"/>
                </a:lnTo>
                <a:lnTo>
                  <a:pt x="1037855" y="347336"/>
                </a:lnTo>
                <a:lnTo>
                  <a:pt x="1043906" y="347336"/>
                </a:lnTo>
                <a:lnTo>
                  <a:pt x="1047970" y="343272"/>
                </a:lnTo>
                <a:lnTo>
                  <a:pt x="1047970" y="343272"/>
                </a:lnTo>
                <a:lnTo>
                  <a:pt x="1047970" y="343272"/>
                </a:lnTo>
                <a:lnTo>
                  <a:pt x="1052034" y="343272"/>
                </a:lnTo>
                <a:lnTo>
                  <a:pt x="1056640" y="343272"/>
                </a:lnTo>
                <a:lnTo>
                  <a:pt x="1060704" y="339208"/>
                </a:lnTo>
                <a:lnTo>
                  <a:pt x="1060704" y="365579"/>
                </a:lnTo>
                <a:lnTo>
                  <a:pt x="1052576" y="398091"/>
                </a:lnTo>
                <a:lnTo>
                  <a:pt x="1052576" y="428526"/>
                </a:lnTo>
                <a:lnTo>
                  <a:pt x="1052576" y="456974"/>
                </a:lnTo>
                <a:lnTo>
                  <a:pt x="1060704" y="479281"/>
                </a:lnTo>
                <a:lnTo>
                  <a:pt x="1062691" y="430513"/>
                </a:lnTo>
                <a:lnTo>
                  <a:pt x="1074883" y="389873"/>
                </a:lnTo>
                <a:lnTo>
                  <a:pt x="1084998" y="349233"/>
                </a:lnTo>
                <a:lnTo>
                  <a:pt x="1093126" y="306606"/>
                </a:lnTo>
                <a:lnTo>
                  <a:pt x="1119497" y="306606"/>
                </a:lnTo>
                <a:lnTo>
                  <a:pt x="1107305" y="383822"/>
                </a:lnTo>
                <a:lnTo>
                  <a:pt x="1101254" y="465102"/>
                </a:lnTo>
                <a:lnTo>
                  <a:pt x="1093126" y="550446"/>
                </a:lnTo>
                <a:lnTo>
                  <a:pt x="1097190" y="631726"/>
                </a:lnTo>
                <a:lnTo>
                  <a:pt x="1107305" y="704878"/>
                </a:lnTo>
                <a:lnTo>
                  <a:pt x="1111369" y="731249"/>
                </a:lnTo>
                <a:lnTo>
                  <a:pt x="1115433" y="759697"/>
                </a:lnTo>
                <a:lnTo>
                  <a:pt x="1115433" y="790132"/>
                </a:lnTo>
                <a:lnTo>
                  <a:pt x="1115433" y="814516"/>
                </a:lnTo>
                <a:lnTo>
                  <a:pt x="1125547" y="834836"/>
                </a:lnTo>
                <a:lnTo>
                  <a:pt x="1125547" y="631726"/>
                </a:lnTo>
                <a:lnTo>
                  <a:pt x="1133675" y="631726"/>
                </a:lnTo>
                <a:lnTo>
                  <a:pt x="1137739" y="597227"/>
                </a:lnTo>
                <a:lnTo>
                  <a:pt x="1137739" y="560651"/>
                </a:lnTo>
                <a:lnTo>
                  <a:pt x="1133675" y="534280"/>
                </a:lnTo>
                <a:lnTo>
                  <a:pt x="1147854" y="534280"/>
                </a:lnTo>
                <a:lnTo>
                  <a:pt x="1147854" y="501768"/>
                </a:lnTo>
                <a:lnTo>
                  <a:pt x="1174225" y="501768"/>
                </a:lnTo>
                <a:lnTo>
                  <a:pt x="1166097" y="550536"/>
                </a:lnTo>
                <a:lnTo>
                  <a:pt x="1160046" y="550536"/>
                </a:lnTo>
                <a:lnTo>
                  <a:pt x="1160046" y="570856"/>
                </a:lnTo>
                <a:lnTo>
                  <a:pt x="1164110" y="601291"/>
                </a:lnTo>
                <a:lnTo>
                  <a:pt x="1170161" y="637867"/>
                </a:lnTo>
                <a:lnTo>
                  <a:pt x="1178289" y="672366"/>
                </a:lnTo>
                <a:lnTo>
                  <a:pt x="1184340" y="700814"/>
                </a:lnTo>
                <a:lnTo>
                  <a:pt x="1188404" y="713006"/>
                </a:lnTo>
                <a:lnTo>
                  <a:pt x="1196532" y="631726"/>
                </a:lnTo>
                <a:lnTo>
                  <a:pt x="1204660" y="550446"/>
                </a:lnTo>
                <a:lnTo>
                  <a:pt x="1206647" y="461038"/>
                </a:lnTo>
                <a:lnTo>
                  <a:pt x="1206647" y="387886"/>
                </a:lnTo>
                <a:lnTo>
                  <a:pt x="1200596" y="387886"/>
                </a:lnTo>
                <a:lnTo>
                  <a:pt x="1200596" y="330990"/>
                </a:lnTo>
                <a:lnTo>
                  <a:pt x="1188404" y="330990"/>
                </a:lnTo>
                <a:lnTo>
                  <a:pt x="1188404" y="276171"/>
                </a:lnTo>
                <a:lnTo>
                  <a:pt x="1174225" y="209160"/>
                </a:lnTo>
                <a:lnTo>
                  <a:pt x="1160046" y="144137"/>
                </a:lnTo>
                <a:lnTo>
                  <a:pt x="1182353" y="154251"/>
                </a:lnTo>
                <a:lnTo>
                  <a:pt x="1229044" y="420308"/>
                </a:lnTo>
                <a:lnTo>
                  <a:pt x="1233108" y="448756"/>
                </a:lnTo>
                <a:lnTo>
                  <a:pt x="1229044" y="483255"/>
                </a:lnTo>
                <a:lnTo>
                  <a:pt x="1229044" y="511703"/>
                </a:lnTo>
                <a:lnTo>
                  <a:pt x="1241236" y="534010"/>
                </a:lnTo>
                <a:lnTo>
                  <a:pt x="1296055" y="208980"/>
                </a:lnTo>
                <a:lnTo>
                  <a:pt x="1310234" y="208980"/>
                </a:lnTo>
                <a:lnTo>
                  <a:pt x="1281786" y="428346"/>
                </a:lnTo>
                <a:lnTo>
                  <a:pt x="1287837" y="428346"/>
                </a:lnTo>
                <a:lnTo>
                  <a:pt x="1295965" y="371450"/>
                </a:lnTo>
                <a:lnTo>
                  <a:pt x="1322335" y="371450"/>
                </a:lnTo>
                <a:lnTo>
                  <a:pt x="1322335" y="434396"/>
                </a:lnTo>
                <a:lnTo>
                  <a:pt x="1326399" y="497343"/>
                </a:lnTo>
                <a:lnTo>
                  <a:pt x="1336514" y="550175"/>
                </a:lnTo>
                <a:lnTo>
                  <a:pt x="1328386" y="574559"/>
                </a:lnTo>
                <a:lnTo>
                  <a:pt x="1344642" y="574559"/>
                </a:lnTo>
                <a:lnTo>
                  <a:pt x="1350693" y="631455"/>
                </a:lnTo>
                <a:lnTo>
                  <a:pt x="1362885" y="631455"/>
                </a:lnTo>
                <a:lnTo>
                  <a:pt x="1362885" y="623327"/>
                </a:lnTo>
                <a:lnTo>
                  <a:pt x="1431973" y="405948"/>
                </a:lnTo>
                <a:lnTo>
                  <a:pt x="1431973" y="371450"/>
                </a:lnTo>
                <a:lnTo>
                  <a:pt x="1444165" y="371450"/>
                </a:lnTo>
                <a:lnTo>
                  <a:pt x="1450216" y="312567"/>
                </a:lnTo>
                <a:lnTo>
                  <a:pt x="1458344" y="312567"/>
                </a:lnTo>
                <a:lnTo>
                  <a:pt x="1462408" y="312567"/>
                </a:lnTo>
                <a:lnTo>
                  <a:pt x="1462408" y="308503"/>
                </a:lnTo>
                <a:lnTo>
                  <a:pt x="1462408" y="308503"/>
                </a:lnTo>
                <a:lnTo>
                  <a:pt x="1466472" y="308503"/>
                </a:lnTo>
                <a:lnTo>
                  <a:pt x="1468459" y="308503"/>
                </a:lnTo>
                <a:lnTo>
                  <a:pt x="1472523" y="306516"/>
                </a:lnTo>
                <a:lnTo>
                  <a:pt x="1450216" y="420308"/>
                </a:lnTo>
                <a:lnTo>
                  <a:pt x="1466472" y="420308"/>
                </a:lnTo>
                <a:lnTo>
                  <a:pt x="1468459" y="452820"/>
                </a:lnTo>
                <a:lnTo>
                  <a:pt x="1480651" y="479191"/>
                </a:lnTo>
                <a:lnTo>
                  <a:pt x="1490766" y="501497"/>
                </a:lnTo>
                <a:lnTo>
                  <a:pt x="1490766" y="542137"/>
                </a:lnTo>
                <a:lnTo>
                  <a:pt x="1498894" y="542137"/>
                </a:lnTo>
                <a:lnTo>
                  <a:pt x="1498894" y="568508"/>
                </a:lnTo>
                <a:lnTo>
                  <a:pt x="1507022" y="568508"/>
                </a:lnTo>
                <a:lnTo>
                  <a:pt x="1513163" y="655839"/>
                </a:lnTo>
                <a:lnTo>
                  <a:pt x="1525355" y="655839"/>
                </a:lnTo>
                <a:lnTo>
                  <a:pt x="1529419" y="686274"/>
                </a:lnTo>
                <a:lnTo>
                  <a:pt x="1529419" y="714722"/>
                </a:lnTo>
                <a:lnTo>
                  <a:pt x="1529419" y="741093"/>
                </a:lnTo>
                <a:lnTo>
                  <a:pt x="1539534" y="759336"/>
                </a:lnTo>
                <a:lnTo>
                  <a:pt x="1539534" y="745157"/>
                </a:lnTo>
                <a:lnTo>
                  <a:pt x="1553712" y="726914"/>
                </a:lnTo>
                <a:lnTo>
                  <a:pt x="1557776" y="696479"/>
                </a:lnTo>
                <a:lnTo>
                  <a:pt x="1553712" y="663967"/>
                </a:lnTo>
                <a:lnTo>
                  <a:pt x="1547662" y="663967"/>
                </a:lnTo>
                <a:lnTo>
                  <a:pt x="1547662" y="609148"/>
                </a:lnTo>
                <a:lnTo>
                  <a:pt x="1539534" y="609148"/>
                </a:lnTo>
                <a:lnTo>
                  <a:pt x="1539534" y="568508"/>
                </a:lnTo>
                <a:lnTo>
                  <a:pt x="1531406" y="568508"/>
                </a:lnTo>
                <a:lnTo>
                  <a:pt x="1531406" y="550265"/>
                </a:lnTo>
                <a:lnTo>
                  <a:pt x="1525355" y="550265"/>
                </a:lnTo>
                <a:lnTo>
                  <a:pt x="1521291" y="546201"/>
                </a:lnTo>
                <a:lnTo>
                  <a:pt x="1521291" y="546201"/>
                </a:lnTo>
                <a:lnTo>
                  <a:pt x="1525355" y="546201"/>
                </a:lnTo>
                <a:lnTo>
                  <a:pt x="1525355" y="546201"/>
                </a:lnTo>
                <a:lnTo>
                  <a:pt x="1529419" y="546201"/>
                </a:lnTo>
                <a:lnTo>
                  <a:pt x="1531406" y="542137"/>
                </a:lnTo>
                <a:lnTo>
                  <a:pt x="1535470" y="538074"/>
                </a:lnTo>
                <a:lnTo>
                  <a:pt x="1535470" y="538074"/>
                </a:lnTo>
                <a:lnTo>
                  <a:pt x="1535470" y="538074"/>
                </a:lnTo>
                <a:lnTo>
                  <a:pt x="1539534" y="538074"/>
                </a:lnTo>
                <a:lnTo>
                  <a:pt x="1543598" y="534010"/>
                </a:lnTo>
                <a:lnTo>
                  <a:pt x="1547662" y="534010"/>
                </a:lnTo>
                <a:lnTo>
                  <a:pt x="1547662" y="556316"/>
                </a:lnTo>
                <a:lnTo>
                  <a:pt x="1553712" y="556316"/>
                </a:lnTo>
                <a:lnTo>
                  <a:pt x="1553712" y="527868"/>
                </a:lnTo>
                <a:lnTo>
                  <a:pt x="1580083" y="527868"/>
                </a:lnTo>
                <a:lnTo>
                  <a:pt x="1584147" y="568508"/>
                </a:lnTo>
                <a:lnTo>
                  <a:pt x="1594262" y="605084"/>
                </a:lnTo>
                <a:lnTo>
                  <a:pt x="1606454" y="637596"/>
                </a:lnTo>
                <a:lnTo>
                  <a:pt x="1606454" y="704607"/>
                </a:lnTo>
                <a:lnTo>
                  <a:pt x="1616569" y="781823"/>
                </a:lnTo>
                <a:lnTo>
                  <a:pt x="1620633" y="875295"/>
                </a:lnTo>
                <a:lnTo>
                  <a:pt x="1620633" y="895615"/>
                </a:lnTo>
                <a:lnTo>
                  <a:pt x="1624697" y="911871"/>
                </a:lnTo>
                <a:lnTo>
                  <a:pt x="1624697" y="921986"/>
                </a:lnTo>
                <a:lnTo>
                  <a:pt x="1620633" y="940229"/>
                </a:lnTo>
                <a:lnTo>
                  <a:pt x="1647004" y="940229"/>
                </a:lnTo>
                <a:lnTo>
                  <a:pt x="1653055" y="637596"/>
                </a:lnTo>
                <a:lnTo>
                  <a:pt x="1642940" y="609148"/>
                </a:lnTo>
                <a:lnTo>
                  <a:pt x="1630748" y="574649"/>
                </a:lnTo>
                <a:lnTo>
                  <a:pt x="1628761" y="534010"/>
                </a:lnTo>
                <a:lnTo>
                  <a:pt x="1634902" y="534010"/>
                </a:lnTo>
                <a:lnTo>
                  <a:pt x="1638966" y="542137"/>
                </a:lnTo>
                <a:lnTo>
                  <a:pt x="1638966" y="542137"/>
                </a:lnTo>
                <a:lnTo>
                  <a:pt x="1638966" y="546201"/>
                </a:lnTo>
                <a:lnTo>
                  <a:pt x="1638966" y="546201"/>
                </a:lnTo>
                <a:lnTo>
                  <a:pt x="1643030" y="546201"/>
                </a:lnTo>
                <a:lnTo>
                  <a:pt x="1647094" y="550265"/>
                </a:lnTo>
                <a:lnTo>
                  <a:pt x="1647094" y="527959"/>
                </a:lnTo>
                <a:lnTo>
                  <a:pt x="1634902" y="501588"/>
                </a:lnTo>
                <a:lnTo>
                  <a:pt x="1630838" y="471153"/>
                </a:lnTo>
                <a:lnTo>
                  <a:pt x="1628851" y="446769"/>
                </a:lnTo>
                <a:lnTo>
                  <a:pt x="1588211" y="330990"/>
                </a:lnTo>
                <a:lnTo>
                  <a:pt x="1594262" y="330990"/>
                </a:lnTo>
                <a:lnTo>
                  <a:pt x="1594262" y="324939"/>
                </a:lnTo>
                <a:lnTo>
                  <a:pt x="1606454" y="324939"/>
                </a:lnTo>
                <a:lnTo>
                  <a:pt x="1606454" y="330990"/>
                </a:lnTo>
                <a:lnTo>
                  <a:pt x="1616569" y="353297"/>
                </a:lnTo>
                <a:lnTo>
                  <a:pt x="1624697" y="375604"/>
                </a:lnTo>
                <a:lnTo>
                  <a:pt x="1628761" y="406039"/>
                </a:lnTo>
                <a:lnTo>
                  <a:pt x="1634902" y="406039"/>
                </a:lnTo>
                <a:lnTo>
                  <a:pt x="1634902" y="446679"/>
                </a:lnTo>
                <a:lnTo>
                  <a:pt x="1647094" y="446679"/>
                </a:lnTo>
                <a:lnTo>
                  <a:pt x="1647094" y="468986"/>
                </a:lnTo>
                <a:lnTo>
                  <a:pt x="1653145" y="468986"/>
                </a:lnTo>
                <a:lnTo>
                  <a:pt x="1653145" y="515676"/>
                </a:lnTo>
                <a:lnTo>
                  <a:pt x="1661273" y="515676"/>
                </a:lnTo>
                <a:lnTo>
                  <a:pt x="1661273" y="550175"/>
                </a:lnTo>
                <a:lnTo>
                  <a:pt x="1671388" y="590815"/>
                </a:lnTo>
                <a:lnTo>
                  <a:pt x="1687644" y="631455"/>
                </a:lnTo>
                <a:lnTo>
                  <a:pt x="1693785" y="631455"/>
                </a:lnTo>
                <a:lnTo>
                  <a:pt x="1693785" y="542047"/>
                </a:lnTo>
                <a:lnTo>
                  <a:pt x="1687644" y="542047"/>
                </a:lnTo>
                <a:lnTo>
                  <a:pt x="1687644" y="493279"/>
                </a:lnTo>
                <a:lnTo>
                  <a:pt x="1675452" y="493279"/>
                </a:lnTo>
                <a:lnTo>
                  <a:pt x="1669401" y="446588"/>
                </a:lnTo>
                <a:lnTo>
                  <a:pt x="1653145" y="434396"/>
                </a:lnTo>
                <a:lnTo>
                  <a:pt x="1647094" y="405948"/>
                </a:lnTo>
                <a:lnTo>
                  <a:pt x="1661273" y="411999"/>
                </a:lnTo>
                <a:lnTo>
                  <a:pt x="1634902" y="330719"/>
                </a:lnTo>
                <a:lnTo>
                  <a:pt x="1653145" y="330719"/>
                </a:lnTo>
                <a:lnTo>
                  <a:pt x="1756732" y="637416"/>
                </a:lnTo>
                <a:lnTo>
                  <a:pt x="1756732" y="631365"/>
                </a:lnTo>
                <a:lnTo>
                  <a:pt x="1764860" y="627301"/>
                </a:lnTo>
                <a:lnTo>
                  <a:pt x="1764860" y="623237"/>
                </a:lnTo>
                <a:lnTo>
                  <a:pt x="1764860" y="619534"/>
                </a:lnTo>
                <a:lnTo>
                  <a:pt x="1764860" y="619534"/>
                </a:lnTo>
                <a:lnTo>
                  <a:pt x="1764860" y="615470"/>
                </a:lnTo>
                <a:lnTo>
                  <a:pt x="1764860" y="611406"/>
                </a:lnTo>
                <a:lnTo>
                  <a:pt x="1768924" y="609419"/>
                </a:lnTo>
                <a:lnTo>
                  <a:pt x="1774975" y="609419"/>
                </a:lnTo>
                <a:lnTo>
                  <a:pt x="1774975" y="615470"/>
                </a:lnTo>
                <a:lnTo>
                  <a:pt x="1779039" y="611406"/>
                </a:lnTo>
                <a:lnTo>
                  <a:pt x="1779039" y="611406"/>
                </a:lnTo>
                <a:lnTo>
                  <a:pt x="1779039" y="609419"/>
                </a:lnTo>
                <a:lnTo>
                  <a:pt x="1779039" y="609419"/>
                </a:lnTo>
                <a:lnTo>
                  <a:pt x="1783103" y="605355"/>
                </a:lnTo>
                <a:lnTo>
                  <a:pt x="1783103" y="601291"/>
                </a:lnTo>
                <a:lnTo>
                  <a:pt x="1768924" y="601291"/>
                </a:lnTo>
                <a:lnTo>
                  <a:pt x="1756732" y="534280"/>
                </a:lnTo>
                <a:lnTo>
                  <a:pt x="1774975" y="534280"/>
                </a:lnTo>
                <a:lnTo>
                  <a:pt x="1774975" y="516038"/>
                </a:lnTo>
                <a:lnTo>
                  <a:pt x="1791231" y="516038"/>
                </a:lnTo>
                <a:lnTo>
                  <a:pt x="1791231" y="550536"/>
                </a:lnTo>
                <a:lnTo>
                  <a:pt x="1787167" y="570856"/>
                </a:lnTo>
                <a:lnTo>
                  <a:pt x="1791231" y="591176"/>
                </a:lnTo>
                <a:lnTo>
                  <a:pt x="1797281" y="591176"/>
                </a:lnTo>
                <a:lnTo>
                  <a:pt x="1809473" y="479462"/>
                </a:lnTo>
                <a:lnTo>
                  <a:pt x="1823652" y="469347"/>
                </a:lnTo>
                <a:lnTo>
                  <a:pt x="1823652" y="447040"/>
                </a:lnTo>
                <a:lnTo>
                  <a:pt x="1831780" y="447040"/>
                </a:lnTo>
                <a:lnTo>
                  <a:pt x="1831780" y="434848"/>
                </a:lnTo>
                <a:lnTo>
                  <a:pt x="1823652" y="434848"/>
                </a:lnTo>
                <a:lnTo>
                  <a:pt x="1823652" y="331080"/>
                </a:lnTo>
                <a:lnTo>
                  <a:pt x="1815524" y="331080"/>
                </a:lnTo>
                <a:lnTo>
                  <a:pt x="1815524" y="325030"/>
                </a:lnTo>
                <a:lnTo>
                  <a:pt x="1823652" y="325030"/>
                </a:lnTo>
                <a:lnTo>
                  <a:pt x="1823652" y="312838"/>
                </a:lnTo>
                <a:lnTo>
                  <a:pt x="1815524" y="312838"/>
                </a:lnTo>
                <a:lnTo>
                  <a:pt x="1815524" y="308774"/>
                </a:lnTo>
                <a:lnTo>
                  <a:pt x="1819588" y="302723"/>
                </a:lnTo>
                <a:lnTo>
                  <a:pt x="1823652" y="298659"/>
                </a:lnTo>
                <a:lnTo>
                  <a:pt x="1823652" y="298659"/>
                </a:lnTo>
                <a:lnTo>
                  <a:pt x="1815524" y="284480"/>
                </a:lnTo>
                <a:lnTo>
                  <a:pt x="1815524" y="276352"/>
                </a:lnTo>
                <a:lnTo>
                  <a:pt x="1823652" y="276352"/>
                </a:lnTo>
                <a:lnTo>
                  <a:pt x="1823652" y="266237"/>
                </a:lnTo>
                <a:lnTo>
                  <a:pt x="1815524" y="266237"/>
                </a:lnTo>
                <a:lnTo>
                  <a:pt x="1823652" y="217469"/>
                </a:lnTo>
                <a:lnTo>
                  <a:pt x="1837831" y="217469"/>
                </a:lnTo>
                <a:lnTo>
                  <a:pt x="1837831" y="339299"/>
                </a:lnTo>
                <a:lnTo>
                  <a:pt x="1856074" y="339299"/>
                </a:lnTo>
                <a:lnTo>
                  <a:pt x="1872330" y="631816"/>
                </a:lnTo>
                <a:lnTo>
                  <a:pt x="1878381" y="631816"/>
                </a:lnTo>
                <a:lnTo>
                  <a:pt x="1882445" y="660264"/>
                </a:lnTo>
                <a:lnTo>
                  <a:pt x="1882445" y="692776"/>
                </a:lnTo>
                <a:lnTo>
                  <a:pt x="1886509" y="723211"/>
                </a:lnTo>
                <a:lnTo>
                  <a:pt x="1896624" y="745518"/>
                </a:lnTo>
                <a:lnTo>
                  <a:pt x="1890573" y="656110"/>
                </a:lnTo>
                <a:lnTo>
                  <a:pt x="1896624" y="656110"/>
                </a:lnTo>
                <a:lnTo>
                  <a:pt x="1904752" y="668302"/>
                </a:lnTo>
                <a:lnTo>
                  <a:pt x="1912880" y="674353"/>
                </a:lnTo>
                <a:lnTo>
                  <a:pt x="1918931" y="678417"/>
                </a:lnTo>
                <a:lnTo>
                  <a:pt x="1918931" y="601201"/>
                </a:lnTo>
                <a:lnTo>
                  <a:pt x="1904752" y="601201"/>
                </a:lnTo>
                <a:lnTo>
                  <a:pt x="1904752" y="582958"/>
                </a:lnTo>
                <a:lnTo>
                  <a:pt x="1918931" y="582958"/>
                </a:lnTo>
                <a:lnTo>
                  <a:pt x="1912880" y="217288"/>
                </a:lnTo>
                <a:lnTo>
                  <a:pt x="1937264" y="217288"/>
                </a:lnTo>
                <a:lnTo>
                  <a:pt x="1937264" y="225416"/>
                </a:lnTo>
                <a:lnTo>
                  <a:pt x="1931213" y="245736"/>
                </a:lnTo>
                <a:lnTo>
                  <a:pt x="1927149" y="280235"/>
                </a:lnTo>
                <a:lnTo>
                  <a:pt x="1927149" y="316811"/>
                </a:lnTo>
                <a:lnTo>
                  <a:pt x="1931213" y="347246"/>
                </a:lnTo>
                <a:lnTo>
                  <a:pt x="1953520" y="582868"/>
                </a:lnTo>
                <a:lnTo>
                  <a:pt x="1963634" y="582868"/>
                </a:lnTo>
                <a:lnTo>
                  <a:pt x="1971763" y="586932"/>
                </a:lnTo>
                <a:lnTo>
                  <a:pt x="1977813" y="586932"/>
                </a:lnTo>
                <a:lnTo>
                  <a:pt x="1985941" y="590996"/>
                </a:lnTo>
                <a:lnTo>
                  <a:pt x="1985941" y="479371"/>
                </a:lnTo>
                <a:lnTo>
                  <a:pt x="2012312" y="479371"/>
                </a:lnTo>
                <a:lnTo>
                  <a:pt x="2016376" y="546382"/>
                </a:lnTo>
                <a:lnTo>
                  <a:pt x="2034619" y="609329"/>
                </a:lnTo>
                <a:lnTo>
                  <a:pt x="2040670" y="609329"/>
                </a:lnTo>
                <a:lnTo>
                  <a:pt x="2040670" y="290440"/>
                </a:lnTo>
                <a:lnTo>
                  <a:pt x="2067041" y="298568"/>
                </a:lnTo>
                <a:lnTo>
                  <a:pt x="2075169" y="383912"/>
                </a:lnTo>
                <a:lnTo>
                  <a:pt x="2093412" y="453000"/>
                </a:lnTo>
                <a:lnTo>
                  <a:pt x="2093412" y="515947"/>
                </a:lnTo>
                <a:lnTo>
                  <a:pt x="2099463" y="515947"/>
                </a:lnTo>
                <a:lnTo>
                  <a:pt x="2107590" y="609419"/>
                </a:lnTo>
                <a:lnTo>
                  <a:pt x="2121769" y="615470"/>
                </a:lnTo>
                <a:lnTo>
                  <a:pt x="2121769" y="637777"/>
                </a:lnTo>
                <a:lnTo>
                  <a:pt x="2129897" y="656020"/>
                </a:lnTo>
                <a:lnTo>
                  <a:pt x="2140012" y="668212"/>
                </a:lnTo>
                <a:lnTo>
                  <a:pt x="2152204" y="682391"/>
                </a:lnTo>
                <a:lnTo>
                  <a:pt x="2162319" y="690519"/>
                </a:lnTo>
                <a:lnTo>
                  <a:pt x="2180562" y="696569"/>
                </a:lnTo>
                <a:lnTo>
                  <a:pt x="2180562" y="704697"/>
                </a:lnTo>
                <a:lnTo>
                  <a:pt x="2184626" y="708761"/>
                </a:lnTo>
                <a:lnTo>
                  <a:pt x="2184626" y="712825"/>
                </a:lnTo>
                <a:lnTo>
                  <a:pt x="2188690" y="714812"/>
                </a:lnTo>
                <a:lnTo>
                  <a:pt x="2192754" y="718876"/>
                </a:lnTo>
                <a:lnTo>
                  <a:pt x="2196818" y="722940"/>
                </a:lnTo>
                <a:lnTo>
                  <a:pt x="2196818" y="731068"/>
                </a:lnTo>
                <a:lnTo>
                  <a:pt x="2202869" y="731068"/>
                </a:lnTo>
                <a:lnTo>
                  <a:pt x="2202869" y="712825"/>
                </a:lnTo>
                <a:lnTo>
                  <a:pt x="2196818" y="712825"/>
                </a:lnTo>
                <a:lnTo>
                  <a:pt x="2196818" y="655929"/>
                </a:lnTo>
                <a:lnTo>
                  <a:pt x="2188690" y="655929"/>
                </a:lnTo>
                <a:lnTo>
                  <a:pt x="2174511" y="582777"/>
                </a:lnTo>
                <a:lnTo>
                  <a:pt x="2162319" y="582777"/>
                </a:lnTo>
                <a:lnTo>
                  <a:pt x="2162319" y="556407"/>
                </a:lnTo>
                <a:lnTo>
                  <a:pt x="2156268" y="556407"/>
                </a:lnTo>
                <a:lnTo>
                  <a:pt x="2152204" y="552343"/>
                </a:lnTo>
                <a:lnTo>
                  <a:pt x="2152204" y="546382"/>
                </a:lnTo>
                <a:lnTo>
                  <a:pt x="2148140" y="538254"/>
                </a:lnTo>
                <a:lnTo>
                  <a:pt x="2148140" y="528139"/>
                </a:lnTo>
                <a:lnTo>
                  <a:pt x="2156268" y="528139"/>
                </a:lnTo>
                <a:lnTo>
                  <a:pt x="2170447" y="546382"/>
                </a:lnTo>
                <a:lnTo>
                  <a:pt x="2180562" y="568689"/>
                </a:lnTo>
                <a:lnTo>
                  <a:pt x="2188690" y="590996"/>
                </a:lnTo>
                <a:lnTo>
                  <a:pt x="2196818" y="590996"/>
                </a:lnTo>
                <a:lnTo>
                  <a:pt x="2180562" y="542228"/>
                </a:lnTo>
                <a:lnTo>
                  <a:pt x="2158255" y="493460"/>
                </a:lnTo>
                <a:lnTo>
                  <a:pt x="2140012" y="446769"/>
                </a:lnTo>
                <a:lnTo>
                  <a:pt x="2148140" y="446769"/>
                </a:lnTo>
                <a:lnTo>
                  <a:pt x="2156268" y="448756"/>
                </a:lnTo>
                <a:lnTo>
                  <a:pt x="2158255" y="448756"/>
                </a:lnTo>
                <a:lnTo>
                  <a:pt x="2158255" y="452820"/>
                </a:lnTo>
                <a:lnTo>
                  <a:pt x="2162319" y="460948"/>
                </a:lnTo>
                <a:lnTo>
                  <a:pt x="2162319" y="469076"/>
                </a:lnTo>
                <a:lnTo>
                  <a:pt x="2184626" y="497524"/>
                </a:lnTo>
                <a:lnTo>
                  <a:pt x="2198805" y="534100"/>
                </a:lnTo>
                <a:lnTo>
                  <a:pt x="2210997" y="574740"/>
                </a:lnTo>
                <a:lnTo>
                  <a:pt x="2221112" y="615380"/>
                </a:lnTo>
                <a:lnTo>
                  <a:pt x="2229240" y="615380"/>
                </a:lnTo>
                <a:lnTo>
                  <a:pt x="2229240" y="656020"/>
                </a:lnTo>
                <a:lnTo>
                  <a:pt x="2237368" y="656020"/>
                </a:lnTo>
                <a:lnTo>
                  <a:pt x="2221112" y="487409"/>
                </a:lnTo>
                <a:lnTo>
                  <a:pt x="2215061" y="487409"/>
                </a:lnTo>
                <a:lnTo>
                  <a:pt x="2215061" y="452910"/>
                </a:lnTo>
                <a:lnTo>
                  <a:pt x="2202869" y="452910"/>
                </a:lnTo>
                <a:lnTo>
                  <a:pt x="2196818" y="387886"/>
                </a:lnTo>
                <a:lnTo>
                  <a:pt x="2188690" y="387886"/>
                </a:lnTo>
                <a:lnTo>
                  <a:pt x="2188690" y="371630"/>
                </a:lnTo>
                <a:lnTo>
                  <a:pt x="2180562" y="371630"/>
                </a:lnTo>
                <a:lnTo>
                  <a:pt x="2180562" y="347246"/>
                </a:lnTo>
                <a:lnTo>
                  <a:pt x="2174511" y="347246"/>
                </a:lnTo>
                <a:lnTo>
                  <a:pt x="2162319" y="312747"/>
                </a:lnTo>
                <a:lnTo>
                  <a:pt x="2156268" y="312747"/>
                </a:lnTo>
                <a:lnTo>
                  <a:pt x="2156268" y="290440"/>
                </a:lnTo>
                <a:lnTo>
                  <a:pt x="2148140" y="290440"/>
                </a:lnTo>
                <a:lnTo>
                  <a:pt x="2133961" y="243750"/>
                </a:lnTo>
                <a:lnTo>
                  <a:pt x="2121769" y="243750"/>
                </a:lnTo>
                <a:lnTo>
                  <a:pt x="2121769" y="225507"/>
                </a:lnTo>
                <a:lnTo>
                  <a:pt x="2107590" y="199136"/>
                </a:lnTo>
                <a:lnTo>
                  <a:pt x="2093412" y="172765"/>
                </a:lnTo>
                <a:lnTo>
                  <a:pt x="2081220" y="136189"/>
                </a:lnTo>
                <a:lnTo>
                  <a:pt x="2107590" y="144317"/>
                </a:lnTo>
                <a:lnTo>
                  <a:pt x="2115719" y="180893"/>
                </a:lnTo>
                <a:lnTo>
                  <a:pt x="2133961" y="205277"/>
                </a:lnTo>
                <a:lnTo>
                  <a:pt x="2148140" y="231648"/>
                </a:lnTo>
                <a:lnTo>
                  <a:pt x="2148140" y="249891"/>
                </a:lnTo>
                <a:lnTo>
                  <a:pt x="2156268" y="249891"/>
                </a:lnTo>
                <a:lnTo>
                  <a:pt x="2156268" y="266147"/>
                </a:lnTo>
                <a:lnTo>
                  <a:pt x="2162319" y="266147"/>
                </a:lnTo>
                <a:lnTo>
                  <a:pt x="2162319" y="284390"/>
                </a:lnTo>
                <a:lnTo>
                  <a:pt x="2174511" y="284390"/>
                </a:lnTo>
                <a:lnTo>
                  <a:pt x="2174511" y="298568"/>
                </a:lnTo>
                <a:lnTo>
                  <a:pt x="2180562" y="298568"/>
                </a:lnTo>
                <a:lnTo>
                  <a:pt x="2196818" y="347336"/>
                </a:lnTo>
                <a:lnTo>
                  <a:pt x="2202869" y="347336"/>
                </a:lnTo>
                <a:lnTo>
                  <a:pt x="2202869" y="371720"/>
                </a:lnTo>
                <a:lnTo>
                  <a:pt x="2215061" y="371720"/>
                </a:lnTo>
                <a:lnTo>
                  <a:pt x="2215061" y="387976"/>
                </a:lnTo>
                <a:lnTo>
                  <a:pt x="2221112" y="387976"/>
                </a:lnTo>
                <a:lnTo>
                  <a:pt x="2237368" y="461128"/>
                </a:lnTo>
                <a:lnTo>
                  <a:pt x="2243418" y="461128"/>
                </a:lnTo>
                <a:lnTo>
                  <a:pt x="2243418" y="479371"/>
                </a:lnTo>
                <a:lnTo>
                  <a:pt x="2255610" y="479371"/>
                </a:lnTo>
                <a:lnTo>
                  <a:pt x="2255610" y="515947"/>
                </a:lnTo>
                <a:lnTo>
                  <a:pt x="2261661" y="515947"/>
                </a:lnTo>
                <a:lnTo>
                  <a:pt x="2265725" y="442795"/>
                </a:lnTo>
                <a:lnTo>
                  <a:pt x="2269789" y="361515"/>
                </a:lnTo>
                <a:lnTo>
                  <a:pt x="2261661" y="284299"/>
                </a:lnTo>
                <a:lnTo>
                  <a:pt x="2243418" y="209160"/>
                </a:lnTo>
                <a:lnTo>
                  <a:pt x="2269789" y="209160"/>
                </a:lnTo>
                <a:lnTo>
                  <a:pt x="2279904" y="272107"/>
                </a:lnTo>
                <a:lnTo>
                  <a:pt x="2296160" y="330990"/>
                </a:lnTo>
                <a:lnTo>
                  <a:pt x="2296160" y="361425"/>
                </a:lnTo>
                <a:lnTo>
                  <a:pt x="2296160" y="393937"/>
                </a:lnTo>
                <a:lnTo>
                  <a:pt x="2292096" y="424372"/>
                </a:lnTo>
                <a:lnTo>
                  <a:pt x="2302211" y="446679"/>
                </a:lnTo>
                <a:lnTo>
                  <a:pt x="2310339" y="365399"/>
                </a:lnTo>
                <a:lnTo>
                  <a:pt x="2324518" y="365399"/>
                </a:lnTo>
                <a:lnTo>
                  <a:pt x="2336710" y="397911"/>
                </a:lnTo>
                <a:lnTo>
                  <a:pt x="2342761" y="397911"/>
                </a:lnTo>
                <a:lnTo>
                  <a:pt x="2342761" y="428346"/>
                </a:lnTo>
                <a:lnTo>
                  <a:pt x="2350889" y="428346"/>
                </a:lnTo>
                <a:lnTo>
                  <a:pt x="2359017" y="501497"/>
                </a:lnTo>
                <a:lnTo>
                  <a:pt x="2365068" y="501497"/>
                </a:lnTo>
                <a:lnTo>
                  <a:pt x="2365068" y="550265"/>
                </a:lnTo>
                <a:lnTo>
                  <a:pt x="2383310" y="556316"/>
                </a:lnTo>
                <a:lnTo>
                  <a:pt x="2383310" y="574559"/>
                </a:lnTo>
                <a:lnTo>
                  <a:pt x="2391438" y="574559"/>
                </a:lnTo>
                <a:lnTo>
                  <a:pt x="2391438" y="600930"/>
                </a:lnTo>
                <a:lnTo>
                  <a:pt x="2399566" y="600930"/>
                </a:lnTo>
                <a:lnTo>
                  <a:pt x="2405617" y="649698"/>
                </a:lnTo>
                <a:lnTo>
                  <a:pt x="2417809" y="649698"/>
                </a:lnTo>
                <a:lnTo>
                  <a:pt x="2421873" y="590815"/>
                </a:lnTo>
                <a:lnTo>
                  <a:pt x="2432078" y="537983"/>
                </a:lnTo>
                <a:lnTo>
                  <a:pt x="2450321" y="487228"/>
                </a:lnTo>
                <a:lnTo>
                  <a:pt x="2464500" y="434396"/>
                </a:lnTo>
                <a:lnTo>
                  <a:pt x="2458449" y="312476"/>
                </a:lnTo>
                <a:lnTo>
                  <a:pt x="2480756" y="312476"/>
                </a:lnTo>
                <a:lnTo>
                  <a:pt x="2486807" y="434396"/>
                </a:lnTo>
                <a:lnTo>
                  <a:pt x="2505050" y="434396"/>
                </a:lnTo>
                <a:lnTo>
                  <a:pt x="2513178" y="468895"/>
                </a:lnTo>
                <a:lnTo>
                  <a:pt x="2498999" y="468895"/>
                </a:lnTo>
                <a:lnTo>
                  <a:pt x="2498999" y="452639"/>
                </a:lnTo>
                <a:lnTo>
                  <a:pt x="2486807" y="452639"/>
                </a:lnTo>
                <a:lnTo>
                  <a:pt x="2486807" y="663877"/>
                </a:lnTo>
                <a:lnTo>
                  <a:pt x="2498999" y="663877"/>
                </a:lnTo>
                <a:lnTo>
                  <a:pt x="2498999" y="690248"/>
                </a:lnTo>
                <a:lnTo>
                  <a:pt x="2505050" y="690248"/>
                </a:lnTo>
                <a:lnTo>
                  <a:pt x="2505050" y="678056"/>
                </a:lnTo>
                <a:lnTo>
                  <a:pt x="2513178" y="678056"/>
                </a:lnTo>
                <a:lnTo>
                  <a:pt x="2527357" y="690248"/>
                </a:lnTo>
                <a:lnTo>
                  <a:pt x="2527357" y="615109"/>
                </a:lnTo>
                <a:lnTo>
                  <a:pt x="2521306" y="615109"/>
                </a:lnTo>
                <a:lnTo>
                  <a:pt x="2521306" y="550085"/>
                </a:lnTo>
                <a:lnTo>
                  <a:pt x="2498999" y="479010"/>
                </a:lnTo>
                <a:lnTo>
                  <a:pt x="2521306" y="479010"/>
                </a:lnTo>
                <a:lnTo>
                  <a:pt x="2527357" y="515586"/>
                </a:lnTo>
                <a:lnTo>
                  <a:pt x="2539549" y="515586"/>
                </a:lnTo>
                <a:lnTo>
                  <a:pt x="2539549" y="556226"/>
                </a:lnTo>
                <a:lnTo>
                  <a:pt x="2545599" y="556226"/>
                </a:lnTo>
                <a:lnTo>
                  <a:pt x="2545599" y="574469"/>
                </a:lnTo>
                <a:lnTo>
                  <a:pt x="2553727" y="574469"/>
                </a:lnTo>
                <a:lnTo>
                  <a:pt x="2553727" y="608968"/>
                </a:lnTo>
                <a:lnTo>
                  <a:pt x="2561856" y="608968"/>
                </a:lnTo>
                <a:lnTo>
                  <a:pt x="2561856" y="637416"/>
                </a:lnTo>
                <a:lnTo>
                  <a:pt x="2567906" y="637416"/>
                </a:lnTo>
                <a:lnTo>
                  <a:pt x="2580098" y="696299"/>
                </a:lnTo>
                <a:lnTo>
                  <a:pt x="2586149" y="696299"/>
                </a:lnTo>
                <a:lnTo>
                  <a:pt x="2594277" y="678056"/>
                </a:lnTo>
                <a:lnTo>
                  <a:pt x="2602405" y="659813"/>
                </a:lnTo>
                <a:lnTo>
                  <a:pt x="2602405" y="631365"/>
                </a:lnTo>
                <a:lnTo>
                  <a:pt x="2580098" y="556226"/>
                </a:lnTo>
                <a:lnTo>
                  <a:pt x="2602405" y="568418"/>
                </a:lnTo>
                <a:lnTo>
                  <a:pt x="2604482" y="582597"/>
                </a:lnTo>
                <a:lnTo>
                  <a:pt x="2612610" y="611045"/>
                </a:lnTo>
                <a:lnTo>
                  <a:pt x="2620738" y="645544"/>
                </a:lnTo>
                <a:lnTo>
                  <a:pt x="2626879" y="673992"/>
                </a:lnTo>
                <a:lnTo>
                  <a:pt x="2639071" y="700363"/>
                </a:lnTo>
                <a:lnTo>
                  <a:pt x="2643136" y="712555"/>
                </a:lnTo>
                <a:lnTo>
                  <a:pt x="2645122" y="673992"/>
                </a:lnTo>
                <a:lnTo>
                  <a:pt x="2649186" y="641480"/>
                </a:lnTo>
                <a:lnTo>
                  <a:pt x="2649186" y="600840"/>
                </a:lnTo>
                <a:lnTo>
                  <a:pt x="2643136" y="550085"/>
                </a:lnTo>
                <a:lnTo>
                  <a:pt x="2667519" y="550085"/>
                </a:lnTo>
                <a:lnTo>
                  <a:pt x="2671583" y="596776"/>
                </a:lnTo>
                <a:lnTo>
                  <a:pt x="2685762" y="641480"/>
                </a:lnTo>
                <a:lnTo>
                  <a:pt x="2702018" y="678056"/>
                </a:lnTo>
                <a:lnTo>
                  <a:pt x="2702018" y="722760"/>
                </a:lnTo>
                <a:lnTo>
                  <a:pt x="2708069" y="722760"/>
                </a:lnTo>
                <a:lnTo>
                  <a:pt x="2683685" y="452639"/>
                </a:lnTo>
                <a:lnTo>
                  <a:pt x="2675557" y="452639"/>
                </a:lnTo>
                <a:lnTo>
                  <a:pt x="2667429" y="405948"/>
                </a:lnTo>
                <a:lnTo>
                  <a:pt x="2661378" y="393756"/>
                </a:lnTo>
                <a:lnTo>
                  <a:pt x="2657314" y="387706"/>
                </a:lnTo>
                <a:lnTo>
                  <a:pt x="2649186" y="379578"/>
                </a:lnTo>
                <a:lnTo>
                  <a:pt x="2645122" y="371450"/>
                </a:lnTo>
                <a:lnTo>
                  <a:pt x="2639071" y="361335"/>
                </a:lnTo>
                <a:lnTo>
                  <a:pt x="2635007" y="347156"/>
                </a:lnTo>
                <a:lnTo>
                  <a:pt x="2661378" y="365399"/>
                </a:lnTo>
                <a:lnTo>
                  <a:pt x="2683685" y="393847"/>
                </a:lnTo>
                <a:lnTo>
                  <a:pt x="2701928" y="430423"/>
                </a:lnTo>
                <a:lnTo>
                  <a:pt x="2716107" y="475127"/>
                </a:lnTo>
                <a:lnTo>
                  <a:pt x="2730286" y="515767"/>
                </a:lnTo>
                <a:lnTo>
                  <a:pt x="2742478" y="550265"/>
                </a:lnTo>
                <a:lnTo>
                  <a:pt x="2742478" y="601020"/>
                </a:lnTo>
                <a:lnTo>
                  <a:pt x="2756656" y="609148"/>
                </a:lnTo>
                <a:lnTo>
                  <a:pt x="2748528" y="623327"/>
                </a:lnTo>
                <a:lnTo>
                  <a:pt x="2764785" y="631455"/>
                </a:lnTo>
                <a:lnTo>
                  <a:pt x="2764785" y="663967"/>
                </a:lnTo>
                <a:lnTo>
                  <a:pt x="2770835" y="663967"/>
                </a:lnTo>
                <a:lnTo>
                  <a:pt x="2770835" y="690338"/>
                </a:lnTo>
                <a:lnTo>
                  <a:pt x="2783027" y="690338"/>
                </a:lnTo>
                <a:lnTo>
                  <a:pt x="2787091" y="714722"/>
                </a:lnTo>
                <a:lnTo>
                  <a:pt x="2787091" y="741093"/>
                </a:lnTo>
                <a:lnTo>
                  <a:pt x="2797206" y="759336"/>
                </a:lnTo>
                <a:lnTo>
                  <a:pt x="2801270" y="704517"/>
                </a:lnTo>
                <a:lnTo>
                  <a:pt x="2805334" y="651685"/>
                </a:lnTo>
                <a:lnTo>
                  <a:pt x="2797206" y="609058"/>
                </a:lnTo>
                <a:lnTo>
                  <a:pt x="2797206" y="542047"/>
                </a:lnTo>
                <a:lnTo>
                  <a:pt x="2789078" y="542047"/>
                </a:lnTo>
                <a:lnTo>
                  <a:pt x="2783027" y="487228"/>
                </a:lnTo>
                <a:lnTo>
                  <a:pt x="2770835" y="487228"/>
                </a:lnTo>
                <a:lnTo>
                  <a:pt x="2766771" y="475036"/>
                </a:lnTo>
                <a:lnTo>
                  <a:pt x="2760721" y="470972"/>
                </a:lnTo>
                <a:lnTo>
                  <a:pt x="2756656" y="464921"/>
                </a:lnTo>
                <a:lnTo>
                  <a:pt x="2752593" y="460857"/>
                </a:lnTo>
                <a:lnTo>
                  <a:pt x="2748528" y="448666"/>
                </a:lnTo>
                <a:lnTo>
                  <a:pt x="2748528" y="434487"/>
                </a:lnTo>
                <a:lnTo>
                  <a:pt x="2764785" y="446679"/>
                </a:lnTo>
                <a:lnTo>
                  <a:pt x="2716016" y="357271"/>
                </a:lnTo>
                <a:lnTo>
                  <a:pt x="2730195" y="357271"/>
                </a:lnTo>
                <a:lnTo>
                  <a:pt x="2805334" y="468986"/>
                </a:lnTo>
                <a:lnTo>
                  <a:pt x="2805334" y="487228"/>
                </a:lnTo>
                <a:lnTo>
                  <a:pt x="2811385" y="487228"/>
                </a:lnTo>
                <a:lnTo>
                  <a:pt x="2811385" y="501407"/>
                </a:lnTo>
                <a:lnTo>
                  <a:pt x="2823577" y="501407"/>
                </a:lnTo>
                <a:lnTo>
                  <a:pt x="2829718" y="550175"/>
                </a:lnTo>
                <a:lnTo>
                  <a:pt x="2837846" y="550175"/>
                </a:lnTo>
                <a:lnTo>
                  <a:pt x="2837846" y="568418"/>
                </a:lnTo>
                <a:lnTo>
                  <a:pt x="2845974" y="568418"/>
                </a:lnTo>
                <a:lnTo>
                  <a:pt x="2845974" y="600930"/>
                </a:lnTo>
                <a:lnTo>
                  <a:pt x="2852025" y="600930"/>
                </a:lnTo>
                <a:lnTo>
                  <a:pt x="2864217" y="655749"/>
                </a:lnTo>
                <a:lnTo>
                  <a:pt x="2870268" y="655749"/>
                </a:lnTo>
                <a:lnTo>
                  <a:pt x="2874332" y="586661"/>
                </a:lnTo>
                <a:lnTo>
                  <a:pt x="2878396" y="515586"/>
                </a:lnTo>
                <a:lnTo>
                  <a:pt x="2882460" y="442434"/>
                </a:lnTo>
                <a:lnTo>
                  <a:pt x="2882460" y="371359"/>
                </a:lnTo>
                <a:lnTo>
                  <a:pt x="2870268" y="306335"/>
                </a:lnTo>
                <a:lnTo>
                  <a:pt x="2870268" y="243388"/>
                </a:lnTo>
                <a:lnTo>
                  <a:pt x="2864217" y="243388"/>
                </a:lnTo>
                <a:lnTo>
                  <a:pt x="2856089" y="212954"/>
                </a:lnTo>
                <a:lnTo>
                  <a:pt x="2856089" y="186583"/>
                </a:lnTo>
                <a:lnTo>
                  <a:pt x="2860153" y="164276"/>
                </a:lnTo>
                <a:lnTo>
                  <a:pt x="2860153" y="146033"/>
                </a:lnTo>
                <a:lnTo>
                  <a:pt x="2852025" y="135918"/>
                </a:lnTo>
                <a:lnTo>
                  <a:pt x="2852025" y="127790"/>
                </a:lnTo>
                <a:lnTo>
                  <a:pt x="2864217" y="127790"/>
                </a:lnTo>
                <a:lnTo>
                  <a:pt x="2864217" y="121920"/>
                </a:lnTo>
                <a:lnTo>
                  <a:pt x="2868281" y="121920"/>
                </a:lnTo>
                <a:lnTo>
                  <a:pt x="2870268" y="121920"/>
                </a:lnTo>
                <a:lnTo>
                  <a:pt x="2874332" y="121920"/>
                </a:lnTo>
                <a:lnTo>
                  <a:pt x="2874332" y="123907"/>
                </a:lnTo>
                <a:lnTo>
                  <a:pt x="2874332" y="123907"/>
                </a:lnTo>
                <a:lnTo>
                  <a:pt x="2878396" y="127971"/>
                </a:lnTo>
                <a:lnTo>
                  <a:pt x="2886524" y="146214"/>
                </a:lnTo>
                <a:lnTo>
                  <a:pt x="2886524" y="172585"/>
                </a:lnTo>
                <a:lnTo>
                  <a:pt x="2882460" y="198955"/>
                </a:lnTo>
                <a:lnTo>
                  <a:pt x="2886524" y="225326"/>
                </a:lnTo>
                <a:lnTo>
                  <a:pt x="2904767" y="294414"/>
                </a:lnTo>
                <a:lnTo>
                  <a:pt x="2918945" y="367566"/>
                </a:lnTo>
                <a:lnTo>
                  <a:pt x="2933124" y="434577"/>
                </a:lnTo>
                <a:lnTo>
                  <a:pt x="2933124" y="493460"/>
                </a:lnTo>
                <a:lnTo>
                  <a:pt x="2945316" y="493460"/>
                </a:lnTo>
                <a:lnTo>
                  <a:pt x="2949380" y="523895"/>
                </a:lnTo>
                <a:lnTo>
                  <a:pt x="2949380" y="560471"/>
                </a:lnTo>
                <a:lnTo>
                  <a:pt x="2945316" y="592983"/>
                </a:lnTo>
                <a:lnTo>
                  <a:pt x="2949380" y="627482"/>
                </a:lnTo>
                <a:lnTo>
                  <a:pt x="2959585" y="649788"/>
                </a:lnTo>
                <a:lnTo>
                  <a:pt x="2973764" y="446679"/>
                </a:lnTo>
                <a:lnTo>
                  <a:pt x="2985956" y="446679"/>
                </a:lnTo>
                <a:lnTo>
                  <a:pt x="2990020" y="412180"/>
                </a:lnTo>
                <a:lnTo>
                  <a:pt x="2990020" y="367476"/>
                </a:lnTo>
                <a:lnTo>
                  <a:pt x="2985956" y="320785"/>
                </a:lnTo>
                <a:lnTo>
                  <a:pt x="2985956" y="267953"/>
                </a:lnTo>
                <a:lnTo>
                  <a:pt x="2985956" y="225326"/>
                </a:lnTo>
                <a:lnTo>
                  <a:pt x="3008263" y="231377"/>
                </a:lnTo>
                <a:lnTo>
                  <a:pt x="2992007" y="664057"/>
                </a:lnTo>
                <a:lnTo>
                  <a:pt x="2992007" y="690428"/>
                </a:lnTo>
                <a:lnTo>
                  <a:pt x="2990020" y="722940"/>
                </a:lnTo>
                <a:lnTo>
                  <a:pt x="2990020" y="759516"/>
                </a:lnTo>
                <a:lnTo>
                  <a:pt x="2990020" y="796092"/>
                </a:lnTo>
                <a:lnTo>
                  <a:pt x="2992007" y="826527"/>
                </a:lnTo>
                <a:lnTo>
                  <a:pt x="3000135" y="844770"/>
                </a:lnTo>
                <a:lnTo>
                  <a:pt x="3004199" y="818399"/>
                </a:lnTo>
                <a:lnTo>
                  <a:pt x="3008263" y="781823"/>
                </a:lnTo>
                <a:lnTo>
                  <a:pt x="3018468" y="741183"/>
                </a:lnTo>
                <a:lnTo>
                  <a:pt x="3026596" y="708671"/>
                </a:lnTo>
                <a:lnTo>
                  <a:pt x="3032647" y="690428"/>
                </a:lnTo>
                <a:lnTo>
                  <a:pt x="3036711" y="686364"/>
                </a:lnTo>
                <a:lnTo>
                  <a:pt x="3036711" y="682300"/>
                </a:lnTo>
                <a:lnTo>
                  <a:pt x="3036711" y="682300"/>
                </a:lnTo>
                <a:lnTo>
                  <a:pt x="3040775" y="682300"/>
                </a:lnTo>
                <a:lnTo>
                  <a:pt x="3044839" y="682300"/>
                </a:lnTo>
                <a:lnTo>
                  <a:pt x="3048903" y="678236"/>
                </a:lnTo>
                <a:lnTo>
                  <a:pt x="3048903" y="722940"/>
                </a:lnTo>
                <a:lnTo>
                  <a:pt x="3054954" y="722940"/>
                </a:lnTo>
                <a:lnTo>
                  <a:pt x="3067146" y="590905"/>
                </a:lnTo>
                <a:lnTo>
                  <a:pt x="3071210" y="578714"/>
                </a:lnTo>
                <a:lnTo>
                  <a:pt x="3077351" y="560471"/>
                </a:lnTo>
                <a:lnTo>
                  <a:pt x="3085479" y="538164"/>
                </a:lnTo>
                <a:lnTo>
                  <a:pt x="3081415" y="515857"/>
                </a:lnTo>
                <a:lnTo>
                  <a:pt x="3067236" y="509806"/>
                </a:lnTo>
                <a:lnTo>
                  <a:pt x="3067236" y="493550"/>
                </a:lnTo>
                <a:lnTo>
                  <a:pt x="3081415" y="493550"/>
                </a:lnTo>
                <a:lnTo>
                  <a:pt x="3107786" y="209160"/>
                </a:lnTo>
                <a:lnTo>
                  <a:pt x="3121965" y="209160"/>
                </a:lnTo>
                <a:lnTo>
                  <a:pt x="3107786" y="568689"/>
                </a:lnTo>
                <a:lnTo>
                  <a:pt x="3113837" y="568689"/>
                </a:lnTo>
                <a:lnTo>
                  <a:pt x="3113837" y="590996"/>
                </a:lnTo>
                <a:lnTo>
                  <a:pt x="3121965" y="590996"/>
                </a:lnTo>
                <a:lnTo>
                  <a:pt x="3126029" y="611316"/>
                </a:lnTo>
                <a:lnTo>
                  <a:pt x="3130093" y="637687"/>
                </a:lnTo>
                <a:lnTo>
                  <a:pt x="3130093" y="664057"/>
                </a:lnTo>
                <a:lnTo>
                  <a:pt x="3136144" y="678236"/>
                </a:lnTo>
                <a:lnTo>
                  <a:pt x="3176784" y="312567"/>
                </a:lnTo>
                <a:lnTo>
                  <a:pt x="3195027" y="312567"/>
                </a:lnTo>
                <a:lnTo>
                  <a:pt x="3203155" y="357271"/>
                </a:lnTo>
                <a:lnTo>
                  <a:pt x="3203155" y="361335"/>
                </a:lnTo>
                <a:lnTo>
                  <a:pt x="3199091" y="361335"/>
                </a:lnTo>
                <a:lnTo>
                  <a:pt x="3199091" y="361335"/>
                </a:lnTo>
                <a:lnTo>
                  <a:pt x="3195027" y="357271"/>
                </a:lnTo>
                <a:lnTo>
                  <a:pt x="3195027" y="361335"/>
                </a:lnTo>
                <a:lnTo>
                  <a:pt x="3195027" y="365399"/>
                </a:lnTo>
                <a:lnTo>
                  <a:pt x="3203155" y="365399"/>
                </a:lnTo>
                <a:lnTo>
                  <a:pt x="3203155" y="468986"/>
                </a:lnTo>
                <a:lnTo>
                  <a:pt x="3211282" y="468986"/>
                </a:lnTo>
                <a:lnTo>
                  <a:pt x="3229526" y="312567"/>
                </a:lnTo>
                <a:lnTo>
                  <a:pt x="3203155" y="306516"/>
                </a:lnTo>
                <a:lnTo>
                  <a:pt x="3203155" y="290260"/>
                </a:lnTo>
                <a:lnTo>
                  <a:pt x="3213269" y="286196"/>
                </a:lnTo>
                <a:lnTo>
                  <a:pt x="3221398" y="286196"/>
                </a:lnTo>
                <a:lnTo>
                  <a:pt x="3229526" y="284209"/>
                </a:lnTo>
                <a:lnTo>
                  <a:pt x="3235576" y="280145"/>
                </a:lnTo>
                <a:lnTo>
                  <a:pt x="3239640" y="276081"/>
                </a:lnTo>
                <a:lnTo>
                  <a:pt x="3251832" y="276081"/>
                </a:lnTo>
                <a:lnTo>
                  <a:pt x="3251832" y="312657"/>
                </a:lnTo>
                <a:lnTo>
                  <a:pt x="3274139" y="330900"/>
                </a:lnTo>
                <a:lnTo>
                  <a:pt x="3298523" y="361335"/>
                </a:lnTo>
                <a:lnTo>
                  <a:pt x="3324894" y="393847"/>
                </a:lnTo>
                <a:lnTo>
                  <a:pt x="3347201" y="428346"/>
                </a:lnTo>
                <a:lnTo>
                  <a:pt x="3357406" y="452730"/>
                </a:lnTo>
                <a:lnTo>
                  <a:pt x="3365534" y="452730"/>
                </a:lnTo>
                <a:lnTo>
                  <a:pt x="3343227" y="349143"/>
                </a:lnTo>
                <a:lnTo>
                  <a:pt x="3316856" y="257748"/>
                </a:lnTo>
                <a:lnTo>
                  <a:pt x="3310806" y="190737"/>
                </a:lnTo>
                <a:lnTo>
                  <a:pt x="3294549" y="154161"/>
                </a:lnTo>
                <a:lnTo>
                  <a:pt x="3284435" y="109457"/>
                </a:lnTo>
                <a:lnTo>
                  <a:pt x="3298613" y="109457"/>
                </a:lnTo>
                <a:lnTo>
                  <a:pt x="3351446" y="275991"/>
                </a:lnTo>
                <a:lnTo>
                  <a:pt x="3351446" y="306426"/>
                </a:lnTo>
                <a:lnTo>
                  <a:pt x="3357496" y="306426"/>
                </a:lnTo>
                <a:lnTo>
                  <a:pt x="3365624" y="365308"/>
                </a:lnTo>
                <a:lnTo>
                  <a:pt x="3373752" y="365308"/>
                </a:lnTo>
                <a:lnTo>
                  <a:pt x="3373752" y="357180"/>
                </a:lnTo>
                <a:lnTo>
                  <a:pt x="3379803" y="357180"/>
                </a:lnTo>
                <a:lnTo>
                  <a:pt x="3398046" y="365308"/>
                </a:lnTo>
                <a:lnTo>
                  <a:pt x="3395969" y="397820"/>
                </a:lnTo>
                <a:lnTo>
                  <a:pt x="3391905" y="434396"/>
                </a:lnTo>
                <a:lnTo>
                  <a:pt x="3379713" y="434396"/>
                </a:lnTo>
                <a:lnTo>
                  <a:pt x="3379713" y="446588"/>
                </a:lnTo>
                <a:lnTo>
                  <a:pt x="3391905" y="446588"/>
                </a:lnTo>
                <a:lnTo>
                  <a:pt x="3391905" y="493279"/>
                </a:lnTo>
                <a:lnTo>
                  <a:pt x="3406084" y="493279"/>
                </a:lnTo>
                <a:lnTo>
                  <a:pt x="3402020" y="470972"/>
                </a:lnTo>
                <a:lnTo>
                  <a:pt x="3406084" y="446588"/>
                </a:lnTo>
                <a:lnTo>
                  <a:pt x="3406084" y="412090"/>
                </a:lnTo>
                <a:lnTo>
                  <a:pt x="3406084" y="168611"/>
                </a:lnTo>
                <a:lnTo>
                  <a:pt x="3420263" y="168611"/>
                </a:lnTo>
                <a:lnTo>
                  <a:pt x="3420263" y="276262"/>
                </a:lnTo>
                <a:lnTo>
                  <a:pt x="3432455" y="276262"/>
                </a:lnTo>
                <a:lnTo>
                  <a:pt x="3420263" y="290440"/>
                </a:lnTo>
                <a:lnTo>
                  <a:pt x="3432455" y="312747"/>
                </a:lnTo>
                <a:lnTo>
                  <a:pt x="3428390" y="316811"/>
                </a:lnTo>
                <a:lnTo>
                  <a:pt x="3424327" y="316811"/>
                </a:lnTo>
                <a:lnTo>
                  <a:pt x="3420263" y="316811"/>
                </a:lnTo>
                <a:lnTo>
                  <a:pt x="3420263" y="320875"/>
                </a:lnTo>
                <a:lnTo>
                  <a:pt x="3420263" y="324939"/>
                </a:lnTo>
                <a:lnTo>
                  <a:pt x="3432455" y="324939"/>
                </a:lnTo>
                <a:lnTo>
                  <a:pt x="3432455" y="387886"/>
                </a:lnTo>
                <a:lnTo>
                  <a:pt x="3438505" y="387886"/>
                </a:lnTo>
                <a:lnTo>
                  <a:pt x="3438505" y="330990"/>
                </a:lnTo>
                <a:lnTo>
                  <a:pt x="3454761" y="330990"/>
                </a:lnTo>
                <a:lnTo>
                  <a:pt x="3460812" y="387886"/>
                </a:lnTo>
                <a:lnTo>
                  <a:pt x="3477068" y="442705"/>
                </a:lnTo>
                <a:lnTo>
                  <a:pt x="3487183" y="497524"/>
                </a:lnTo>
                <a:lnTo>
                  <a:pt x="3495311" y="556407"/>
                </a:lnTo>
                <a:lnTo>
                  <a:pt x="3513554" y="556407"/>
                </a:lnTo>
                <a:lnTo>
                  <a:pt x="3517618" y="586842"/>
                </a:lnTo>
                <a:lnTo>
                  <a:pt x="3523669" y="619353"/>
                </a:lnTo>
                <a:lnTo>
                  <a:pt x="3535861" y="637596"/>
                </a:lnTo>
                <a:lnTo>
                  <a:pt x="3537938" y="596956"/>
                </a:lnTo>
                <a:lnTo>
                  <a:pt x="3542002" y="560380"/>
                </a:lnTo>
                <a:lnTo>
                  <a:pt x="3554194" y="527868"/>
                </a:lnTo>
                <a:lnTo>
                  <a:pt x="3554194" y="460857"/>
                </a:lnTo>
                <a:lnTo>
                  <a:pt x="3560245" y="460857"/>
                </a:lnTo>
                <a:lnTo>
                  <a:pt x="3560245" y="387706"/>
                </a:lnTo>
                <a:lnTo>
                  <a:pt x="3568373" y="387706"/>
                </a:lnTo>
                <a:lnTo>
                  <a:pt x="3572437" y="353207"/>
                </a:lnTo>
                <a:lnTo>
                  <a:pt x="3572437" y="316631"/>
                </a:lnTo>
                <a:lnTo>
                  <a:pt x="3572437" y="280055"/>
                </a:lnTo>
                <a:lnTo>
                  <a:pt x="3576501" y="249620"/>
                </a:lnTo>
                <a:lnTo>
                  <a:pt x="3582552" y="249620"/>
                </a:lnTo>
                <a:lnTo>
                  <a:pt x="3582552" y="379578"/>
                </a:lnTo>
                <a:lnTo>
                  <a:pt x="3600794" y="379578"/>
                </a:lnTo>
                <a:lnTo>
                  <a:pt x="3598717" y="389692"/>
                </a:lnTo>
                <a:lnTo>
                  <a:pt x="3598717" y="397820"/>
                </a:lnTo>
                <a:lnTo>
                  <a:pt x="3594653" y="405948"/>
                </a:lnTo>
                <a:lnTo>
                  <a:pt x="3594653" y="411999"/>
                </a:lnTo>
                <a:lnTo>
                  <a:pt x="3616960" y="405948"/>
                </a:lnTo>
                <a:lnTo>
                  <a:pt x="3608832" y="420127"/>
                </a:lnTo>
                <a:lnTo>
                  <a:pt x="3623011" y="428255"/>
                </a:lnTo>
                <a:lnTo>
                  <a:pt x="3623011" y="452639"/>
                </a:lnTo>
                <a:lnTo>
                  <a:pt x="3635203" y="452639"/>
                </a:lnTo>
                <a:lnTo>
                  <a:pt x="3635203" y="468895"/>
                </a:lnTo>
                <a:lnTo>
                  <a:pt x="3641254" y="468895"/>
                </a:lnTo>
                <a:lnTo>
                  <a:pt x="3641254" y="493279"/>
                </a:lnTo>
                <a:lnTo>
                  <a:pt x="3649382" y="493279"/>
                </a:lnTo>
                <a:lnTo>
                  <a:pt x="3649382" y="515586"/>
                </a:lnTo>
                <a:lnTo>
                  <a:pt x="3657510" y="515586"/>
                </a:lnTo>
                <a:lnTo>
                  <a:pt x="3657510" y="541957"/>
                </a:lnTo>
                <a:lnTo>
                  <a:pt x="3663561" y="541957"/>
                </a:lnTo>
                <a:lnTo>
                  <a:pt x="3663561" y="574469"/>
                </a:lnTo>
                <a:lnTo>
                  <a:pt x="3675753" y="574469"/>
                </a:lnTo>
                <a:lnTo>
                  <a:pt x="3681803" y="649608"/>
                </a:lnTo>
                <a:lnTo>
                  <a:pt x="3689931" y="649608"/>
                </a:lnTo>
                <a:lnTo>
                  <a:pt x="3693995" y="671915"/>
                </a:lnTo>
                <a:lnTo>
                  <a:pt x="3693995" y="700363"/>
                </a:lnTo>
                <a:lnTo>
                  <a:pt x="3693995" y="732875"/>
                </a:lnTo>
                <a:lnTo>
                  <a:pt x="3698060" y="759245"/>
                </a:lnTo>
                <a:lnTo>
                  <a:pt x="3704110" y="777488"/>
                </a:lnTo>
                <a:lnTo>
                  <a:pt x="3704110" y="733326"/>
                </a:lnTo>
                <a:lnTo>
                  <a:pt x="3704110" y="686635"/>
                </a:lnTo>
                <a:lnTo>
                  <a:pt x="3704110" y="645995"/>
                </a:lnTo>
                <a:lnTo>
                  <a:pt x="3704110" y="615560"/>
                </a:lnTo>
                <a:lnTo>
                  <a:pt x="3708174" y="615560"/>
                </a:lnTo>
                <a:lnTo>
                  <a:pt x="3708174" y="611406"/>
                </a:lnTo>
                <a:lnTo>
                  <a:pt x="3712238" y="609419"/>
                </a:lnTo>
                <a:lnTo>
                  <a:pt x="3716302" y="601291"/>
                </a:lnTo>
                <a:lnTo>
                  <a:pt x="3716302" y="591176"/>
                </a:lnTo>
                <a:lnTo>
                  <a:pt x="3704110" y="591176"/>
                </a:lnTo>
                <a:lnTo>
                  <a:pt x="3704110" y="550536"/>
                </a:lnTo>
                <a:lnTo>
                  <a:pt x="3698060" y="550536"/>
                </a:lnTo>
                <a:lnTo>
                  <a:pt x="3693995" y="546472"/>
                </a:lnTo>
                <a:lnTo>
                  <a:pt x="3693995" y="538344"/>
                </a:lnTo>
                <a:lnTo>
                  <a:pt x="3693995" y="534280"/>
                </a:lnTo>
                <a:lnTo>
                  <a:pt x="3689931" y="528230"/>
                </a:lnTo>
                <a:lnTo>
                  <a:pt x="3689931" y="516038"/>
                </a:lnTo>
                <a:lnTo>
                  <a:pt x="3704110" y="528230"/>
                </a:lnTo>
                <a:lnTo>
                  <a:pt x="3704110" y="501859"/>
                </a:lnTo>
                <a:lnTo>
                  <a:pt x="3730481" y="509987"/>
                </a:lnTo>
                <a:lnTo>
                  <a:pt x="3734545" y="534371"/>
                </a:lnTo>
                <a:lnTo>
                  <a:pt x="3740596" y="556678"/>
                </a:lnTo>
                <a:lnTo>
                  <a:pt x="3744660" y="574920"/>
                </a:lnTo>
                <a:lnTo>
                  <a:pt x="3744660" y="623688"/>
                </a:lnTo>
                <a:lnTo>
                  <a:pt x="3771031" y="631816"/>
                </a:lnTo>
                <a:lnTo>
                  <a:pt x="3771031" y="637867"/>
                </a:lnTo>
                <a:lnTo>
                  <a:pt x="3762903" y="652046"/>
                </a:lnTo>
                <a:lnTo>
                  <a:pt x="3760916" y="678417"/>
                </a:lnTo>
                <a:lnTo>
                  <a:pt x="3760916" y="708852"/>
                </a:lnTo>
                <a:lnTo>
                  <a:pt x="3762903" y="731159"/>
                </a:lnTo>
                <a:lnTo>
                  <a:pt x="3771031" y="731159"/>
                </a:lnTo>
                <a:lnTo>
                  <a:pt x="3785210" y="940409"/>
                </a:lnTo>
                <a:lnTo>
                  <a:pt x="3803453" y="940409"/>
                </a:lnTo>
                <a:lnTo>
                  <a:pt x="3807517" y="871321"/>
                </a:lnTo>
                <a:lnTo>
                  <a:pt x="3811580" y="794105"/>
                </a:lnTo>
                <a:lnTo>
                  <a:pt x="3811580" y="712825"/>
                </a:lnTo>
                <a:lnTo>
                  <a:pt x="3811580" y="623417"/>
                </a:lnTo>
                <a:lnTo>
                  <a:pt x="3803453" y="623417"/>
                </a:lnTo>
                <a:lnTo>
                  <a:pt x="3803453" y="574649"/>
                </a:lnTo>
                <a:lnTo>
                  <a:pt x="3797402" y="574649"/>
                </a:lnTo>
                <a:lnTo>
                  <a:pt x="3785210" y="515767"/>
                </a:lnTo>
                <a:lnTo>
                  <a:pt x="3797402" y="515767"/>
                </a:lnTo>
                <a:lnTo>
                  <a:pt x="3797402" y="527959"/>
                </a:lnTo>
                <a:lnTo>
                  <a:pt x="3807517" y="542137"/>
                </a:lnTo>
                <a:lnTo>
                  <a:pt x="3815645" y="556316"/>
                </a:lnTo>
                <a:lnTo>
                  <a:pt x="3815645" y="574559"/>
                </a:lnTo>
                <a:lnTo>
                  <a:pt x="3819709" y="600930"/>
                </a:lnTo>
                <a:lnTo>
                  <a:pt x="3825759" y="600930"/>
                </a:lnTo>
                <a:lnTo>
                  <a:pt x="3825759" y="649698"/>
                </a:lnTo>
                <a:lnTo>
                  <a:pt x="3837951" y="649698"/>
                </a:lnTo>
                <a:lnTo>
                  <a:pt x="3837951" y="678146"/>
                </a:lnTo>
                <a:lnTo>
                  <a:pt x="3844002" y="678146"/>
                </a:lnTo>
                <a:lnTo>
                  <a:pt x="3848066" y="708581"/>
                </a:lnTo>
                <a:lnTo>
                  <a:pt x="3848066" y="732965"/>
                </a:lnTo>
                <a:lnTo>
                  <a:pt x="3848066" y="755272"/>
                </a:lnTo>
                <a:lnTo>
                  <a:pt x="3860258" y="777578"/>
                </a:lnTo>
                <a:lnTo>
                  <a:pt x="3862336" y="714632"/>
                </a:lnTo>
                <a:lnTo>
                  <a:pt x="3866399" y="651685"/>
                </a:lnTo>
                <a:lnTo>
                  <a:pt x="3870463" y="590725"/>
                </a:lnTo>
                <a:lnTo>
                  <a:pt x="3860349" y="533829"/>
                </a:lnTo>
                <a:lnTo>
                  <a:pt x="3860349" y="479010"/>
                </a:lnTo>
                <a:lnTo>
                  <a:pt x="3852220" y="479010"/>
                </a:lnTo>
                <a:lnTo>
                  <a:pt x="3844093" y="428255"/>
                </a:lnTo>
                <a:lnTo>
                  <a:pt x="3825850" y="420127"/>
                </a:lnTo>
                <a:lnTo>
                  <a:pt x="3803543" y="379487"/>
                </a:lnTo>
                <a:lnTo>
                  <a:pt x="3825850" y="379487"/>
                </a:lnTo>
                <a:lnTo>
                  <a:pt x="3825850" y="371359"/>
                </a:lnTo>
                <a:lnTo>
                  <a:pt x="3807607" y="349052"/>
                </a:lnTo>
                <a:lnTo>
                  <a:pt x="3789364" y="320604"/>
                </a:lnTo>
                <a:lnTo>
                  <a:pt x="3779249" y="290170"/>
                </a:lnTo>
                <a:lnTo>
                  <a:pt x="3803633" y="290170"/>
                </a:lnTo>
                <a:lnTo>
                  <a:pt x="3807697" y="306426"/>
                </a:lnTo>
                <a:lnTo>
                  <a:pt x="3815825" y="316540"/>
                </a:lnTo>
                <a:lnTo>
                  <a:pt x="3821966" y="326655"/>
                </a:lnTo>
                <a:lnTo>
                  <a:pt x="3830094" y="334783"/>
                </a:lnTo>
                <a:lnTo>
                  <a:pt x="3838222" y="346975"/>
                </a:lnTo>
                <a:lnTo>
                  <a:pt x="3838222" y="365218"/>
                </a:lnTo>
                <a:lnTo>
                  <a:pt x="3844273" y="365218"/>
                </a:lnTo>
                <a:lnTo>
                  <a:pt x="3844273" y="379397"/>
                </a:lnTo>
                <a:lnTo>
                  <a:pt x="3860529" y="387525"/>
                </a:lnTo>
                <a:lnTo>
                  <a:pt x="3866580" y="428165"/>
                </a:lnTo>
                <a:lnTo>
                  <a:pt x="3878772" y="428165"/>
                </a:lnTo>
                <a:lnTo>
                  <a:pt x="3884823" y="460677"/>
                </a:lnTo>
                <a:lnTo>
                  <a:pt x="3892951" y="460677"/>
                </a:lnTo>
                <a:lnTo>
                  <a:pt x="3892951" y="487048"/>
                </a:lnTo>
                <a:lnTo>
                  <a:pt x="3901079" y="487048"/>
                </a:lnTo>
                <a:lnTo>
                  <a:pt x="3901079" y="527688"/>
                </a:lnTo>
                <a:lnTo>
                  <a:pt x="3907130" y="527688"/>
                </a:lnTo>
                <a:lnTo>
                  <a:pt x="3925373" y="631275"/>
                </a:lnTo>
                <a:lnTo>
                  <a:pt x="3933500" y="631275"/>
                </a:lnTo>
                <a:lnTo>
                  <a:pt x="3937565" y="541867"/>
                </a:lnTo>
                <a:lnTo>
                  <a:pt x="3943616" y="452459"/>
                </a:lnTo>
                <a:lnTo>
                  <a:pt x="3947679" y="357000"/>
                </a:lnTo>
                <a:lnTo>
                  <a:pt x="3933500" y="357000"/>
                </a:lnTo>
                <a:lnTo>
                  <a:pt x="3925373" y="316360"/>
                </a:lnTo>
                <a:lnTo>
                  <a:pt x="3907130" y="285925"/>
                </a:lnTo>
                <a:lnTo>
                  <a:pt x="3888887" y="257477"/>
                </a:lnTo>
                <a:lnTo>
                  <a:pt x="3870644" y="227042"/>
                </a:lnTo>
                <a:lnTo>
                  <a:pt x="3860529" y="190466"/>
                </a:lnTo>
                <a:lnTo>
                  <a:pt x="3878772" y="190466"/>
                </a:lnTo>
                <a:lnTo>
                  <a:pt x="3884823" y="216837"/>
                </a:lnTo>
                <a:lnTo>
                  <a:pt x="3901079" y="224965"/>
                </a:lnTo>
                <a:lnTo>
                  <a:pt x="3925463" y="271656"/>
                </a:lnTo>
                <a:lnTo>
                  <a:pt x="3941719" y="324488"/>
                </a:lnTo>
                <a:lnTo>
                  <a:pt x="3947770" y="324488"/>
                </a:lnTo>
                <a:lnTo>
                  <a:pt x="3947770" y="176739"/>
                </a:lnTo>
                <a:lnTo>
                  <a:pt x="3959962" y="176739"/>
                </a:lnTo>
                <a:lnTo>
                  <a:pt x="3959962" y="109728"/>
                </a:lnTo>
                <a:lnTo>
                  <a:pt x="3966013" y="109728"/>
                </a:lnTo>
                <a:lnTo>
                  <a:pt x="3970077" y="103677"/>
                </a:lnTo>
                <a:lnTo>
                  <a:pt x="3970077" y="95549"/>
                </a:lnTo>
                <a:lnTo>
                  <a:pt x="3970077" y="87421"/>
                </a:lnTo>
                <a:lnTo>
                  <a:pt x="3978566" y="81280"/>
                </a:lnTo>
                <a:lnTo>
                  <a:pt x="3986694" y="81280"/>
                </a:lnTo>
                <a:lnTo>
                  <a:pt x="3986694" y="87331"/>
                </a:lnTo>
                <a:lnTo>
                  <a:pt x="3992745" y="87331"/>
                </a:lnTo>
                <a:lnTo>
                  <a:pt x="3986694" y="176739"/>
                </a:lnTo>
                <a:lnTo>
                  <a:pt x="3978566" y="176739"/>
                </a:lnTo>
                <a:lnTo>
                  <a:pt x="3986694" y="217379"/>
                </a:lnTo>
                <a:lnTo>
                  <a:pt x="4000873" y="225507"/>
                </a:lnTo>
                <a:lnTo>
                  <a:pt x="4009001" y="231558"/>
                </a:lnTo>
                <a:lnTo>
                  <a:pt x="4019206" y="239686"/>
                </a:lnTo>
                <a:lnTo>
                  <a:pt x="4029321" y="245736"/>
                </a:lnTo>
                <a:lnTo>
                  <a:pt x="4045577" y="249800"/>
                </a:lnTo>
                <a:lnTo>
                  <a:pt x="4045577" y="243750"/>
                </a:lnTo>
                <a:lnTo>
                  <a:pt x="4067883" y="225507"/>
                </a:lnTo>
                <a:lnTo>
                  <a:pt x="4067883" y="191008"/>
                </a:lnTo>
                <a:lnTo>
                  <a:pt x="4092268" y="191008"/>
                </a:lnTo>
                <a:lnTo>
                  <a:pt x="4092268" y="209251"/>
                </a:lnTo>
                <a:lnTo>
                  <a:pt x="4086217" y="209251"/>
                </a:lnTo>
                <a:lnTo>
                  <a:pt x="4086217" y="217379"/>
                </a:lnTo>
                <a:lnTo>
                  <a:pt x="4092268" y="217379"/>
                </a:lnTo>
                <a:lnTo>
                  <a:pt x="4090281" y="221443"/>
                </a:lnTo>
                <a:lnTo>
                  <a:pt x="4090281" y="221443"/>
                </a:lnTo>
                <a:lnTo>
                  <a:pt x="4090281" y="221443"/>
                </a:lnTo>
                <a:lnTo>
                  <a:pt x="4086217" y="221443"/>
                </a:lnTo>
                <a:lnTo>
                  <a:pt x="4086217" y="225507"/>
                </a:lnTo>
                <a:lnTo>
                  <a:pt x="4086217" y="284390"/>
                </a:lnTo>
                <a:lnTo>
                  <a:pt x="4074025" y="284390"/>
                </a:lnTo>
                <a:lnTo>
                  <a:pt x="4086217" y="306696"/>
                </a:lnTo>
                <a:lnTo>
                  <a:pt x="4074025" y="306696"/>
                </a:lnTo>
                <a:lnTo>
                  <a:pt x="4074025" y="312747"/>
                </a:lnTo>
                <a:lnTo>
                  <a:pt x="4086217" y="312747"/>
                </a:lnTo>
                <a:lnTo>
                  <a:pt x="4086217" y="330990"/>
                </a:lnTo>
                <a:lnTo>
                  <a:pt x="4100395" y="339118"/>
                </a:lnTo>
                <a:lnTo>
                  <a:pt x="4126766" y="412270"/>
                </a:lnTo>
                <a:lnTo>
                  <a:pt x="4132817" y="412270"/>
                </a:lnTo>
                <a:lnTo>
                  <a:pt x="4136881" y="357451"/>
                </a:lnTo>
                <a:lnTo>
                  <a:pt x="4145009" y="308683"/>
                </a:lnTo>
                <a:lnTo>
                  <a:pt x="4155124" y="266056"/>
                </a:lnTo>
                <a:lnTo>
                  <a:pt x="4167316" y="217288"/>
                </a:lnTo>
                <a:lnTo>
                  <a:pt x="4189623" y="209160"/>
                </a:lnTo>
                <a:lnTo>
                  <a:pt x="4189623" y="190918"/>
                </a:lnTo>
                <a:lnTo>
                  <a:pt x="4214007" y="203110"/>
                </a:lnTo>
                <a:lnTo>
                  <a:pt x="4207956" y="249800"/>
                </a:lnTo>
                <a:lnTo>
                  <a:pt x="4195764" y="249800"/>
                </a:lnTo>
                <a:lnTo>
                  <a:pt x="4195764" y="324939"/>
                </a:lnTo>
                <a:lnTo>
                  <a:pt x="4189713" y="324939"/>
                </a:lnTo>
                <a:lnTo>
                  <a:pt x="4181585" y="420398"/>
                </a:lnTo>
                <a:lnTo>
                  <a:pt x="4173457" y="420398"/>
                </a:lnTo>
                <a:lnTo>
                  <a:pt x="4173457" y="493550"/>
                </a:lnTo>
                <a:lnTo>
                  <a:pt x="4167406" y="493550"/>
                </a:lnTo>
                <a:lnTo>
                  <a:pt x="4173457" y="609329"/>
                </a:lnTo>
                <a:lnTo>
                  <a:pt x="4181585" y="609329"/>
                </a:lnTo>
                <a:lnTo>
                  <a:pt x="4185649" y="633713"/>
                </a:lnTo>
                <a:lnTo>
                  <a:pt x="4185649" y="656020"/>
                </a:lnTo>
                <a:lnTo>
                  <a:pt x="4185649" y="678327"/>
                </a:lnTo>
                <a:lnTo>
                  <a:pt x="4195764" y="696569"/>
                </a:lnTo>
                <a:lnTo>
                  <a:pt x="4191700" y="637687"/>
                </a:lnTo>
                <a:lnTo>
                  <a:pt x="4181585" y="582868"/>
                </a:lnTo>
                <a:lnTo>
                  <a:pt x="4173457" y="528049"/>
                </a:lnTo>
                <a:lnTo>
                  <a:pt x="4177521" y="528049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81585" y="534100"/>
                </a:lnTo>
                <a:lnTo>
                  <a:pt x="4207956" y="528049"/>
                </a:lnTo>
                <a:lnTo>
                  <a:pt x="4207956" y="534100"/>
                </a:lnTo>
                <a:lnTo>
                  <a:pt x="4218071" y="560471"/>
                </a:lnTo>
                <a:lnTo>
                  <a:pt x="4230263" y="592983"/>
                </a:lnTo>
                <a:lnTo>
                  <a:pt x="4240378" y="631545"/>
                </a:lnTo>
                <a:lnTo>
                  <a:pt x="4248506" y="664057"/>
                </a:lnTo>
                <a:lnTo>
                  <a:pt x="4248506" y="712825"/>
                </a:lnTo>
                <a:lnTo>
                  <a:pt x="4254557" y="712825"/>
                </a:lnTo>
                <a:lnTo>
                  <a:pt x="4254557" y="627662"/>
                </a:lnTo>
                <a:lnTo>
                  <a:pt x="4262685" y="542318"/>
                </a:lnTo>
                <a:lnTo>
                  <a:pt x="4276864" y="456974"/>
                </a:lnTo>
                <a:lnTo>
                  <a:pt x="4295106" y="387886"/>
                </a:lnTo>
                <a:lnTo>
                  <a:pt x="4311363" y="284299"/>
                </a:lnTo>
                <a:lnTo>
                  <a:pt x="4317413" y="284299"/>
                </a:lnTo>
                <a:lnTo>
                  <a:pt x="4321477" y="280235"/>
                </a:lnTo>
                <a:lnTo>
                  <a:pt x="4325541" y="276171"/>
                </a:lnTo>
                <a:lnTo>
                  <a:pt x="4325541" y="276171"/>
                </a:lnTo>
                <a:lnTo>
                  <a:pt x="4325541" y="276171"/>
                </a:lnTo>
                <a:lnTo>
                  <a:pt x="4329605" y="276171"/>
                </a:lnTo>
                <a:lnTo>
                  <a:pt x="4335746" y="276171"/>
                </a:lnTo>
                <a:lnTo>
                  <a:pt x="4333669" y="326926"/>
                </a:lnTo>
                <a:lnTo>
                  <a:pt x="4333669" y="389873"/>
                </a:lnTo>
                <a:lnTo>
                  <a:pt x="4329605" y="452820"/>
                </a:lnTo>
                <a:lnTo>
                  <a:pt x="4325541" y="497524"/>
                </a:lnTo>
                <a:lnTo>
                  <a:pt x="4325541" y="552343"/>
                </a:lnTo>
                <a:lnTo>
                  <a:pt x="4333669" y="615289"/>
                </a:lnTo>
                <a:lnTo>
                  <a:pt x="4343874" y="678236"/>
                </a:lnTo>
                <a:lnTo>
                  <a:pt x="4353989" y="737119"/>
                </a:lnTo>
                <a:lnTo>
                  <a:pt x="4370245" y="785887"/>
                </a:lnTo>
                <a:lnTo>
                  <a:pt x="4374309" y="814335"/>
                </a:lnTo>
                <a:lnTo>
                  <a:pt x="4374309" y="852898"/>
                </a:lnTo>
                <a:lnTo>
                  <a:pt x="4374309" y="885410"/>
                </a:lnTo>
                <a:lnTo>
                  <a:pt x="4374309" y="917922"/>
                </a:lnTo>
                <a:lnTo>
                  <a:pt x="4384514" y="940229"/>
                </a:lnTo>
                <a:lnTo>
                  <a:pt x="4398693" y="704607"/>
                </a:lnTo>
                <a:lnTo>
                  <a:pt x="4392643" y="704607"/>
                </a:lnTo>
                <a:lnTo>
                  <a:pt x="4392643" y="609419"/>
                </a:lnTo>
                <a:lnTo>
                  <a:pt x="4376386" y="568779"/>
                </a:lnTo>
                <a:lnTo>
                  <a:pt x="4370245" y="528139"/>
                </a:lnTo>
                <a:lnTo>
                  <a:pt x="4392552" y="534190"/>
                </a:lnTo>
                <a:lnTo>
                  <a:pt x="4394539" y="556497"/>
                </a:lnTo>
                <a:lnTo>
                  <a:pt x="4406731" y="586932"/>
                </a:lnTo>
                <a:lnTo>
                  <a:pt x="4414859" y="619444"/>
                </a:lnTo>
                <a:lnTo>
                  <a:pt x="4424974" y="649879"/>
                </a:lnTo>
                <a:lnTo>
                  <a:pt x="4433102" y="664057"/>
                </a:lnTo>
                <a:lnTo>
                  <a:pt x="4433102" y="649879"/>
                </a:lnTo>
                <a:lnTo>
                  <a:pt x="4439153" y="631636"/>
                </a:lnTo>
                <a:lnTo>
                  <a:pt x="4443217" y="601201"/>
                </a:lnTo>
                <a:lnTo>
                  <a:pt x="4443217" y="560561"/>
                </a:lnTo>
                <a:lnTo>
                  <a:pt x="4443217" y="528049"/>
                </a:lnTo>
                <a:lnTo>
                  <a:pt x="4439153" y="501678"/>
                </a:lnTo>
                <a:lnTo>
                  <a:pt x="4433102" y="501678"/>
                </a:lnTo>
                <a:lnTo>
                  <a:pt x="4433102" y="371720"/>
                </a:lnTo>
                <a:lnTo>
                  <a:pt x="4424974" y="371720"/>
                </a:lnTo>
                <a:lnTo>
                  <a:pt x="4424974" y="325030"/>
                </a:lnTo>
                <a:lnTo>
                  <a:pt x="4416846" y="325030"/>
                </a:lnTo>
                <a:lnTo>
                  <a:pt x="4416846" y="276262"/>
                </a:lnTo>
                <a:lnTo>
                  <a:pt x="4410795" y="276262"/>
                </a:lnTo>
                <a:lnTo>
                  <a:pt x="4410795" y="231558"/>
                </a:lnTo>
                <a:lnTo>
                  <a:pt x="4398603" y="231558"/>
                </a:lnTo>
                <a:lnTo>
                  <a:pt x="4398603" y="176739"/>
                </a:lnTo>
                <a:lnTo>
                  <a:pt x="4392552" y="176739"/>
                </a:lnTo>
                <a:lnTo>
                  <a:pt x="4384424" y="127971"/>
                </a:lnTo>
                <a:lnTo>
                  <a:pt x="4410795" y="136099"/>
                </a:lnTo>
                <a:lnTo>
                  <a:pt x="4465614" y="434667"/>
                </a:lnTo>
                <a:lnTo>
                  <a:pt x="4469678" y="461038"/>
                </a:lnTo>
                <a:lnTo>
                  <a:pt x="4465614" y="483345"/>
                </a:lnTo>
                <a:lnTo>
                  <a:pt x="4465614" y="501588"/>
                </a:lnTo>
                <a:lnTo>
                  <a:pt x="4473742" y="515767"/>
                </a:lnTo>
                <a:lnTo>
                  <a:pt x="4498126" y="330900"/>
                </a:lnTo>
                <a:lnTo>
                  <a:pt x="4516369" y="265876"/>
                </a:lnTo>
                <a:lnTo>
                  <a:pt x="4532625" y="190737"/>
                </a:lnTo>
                <a:lnTo>
                  <a:pt x="4554931" y="202929"/>
                </a:lnTo>
                <a:lnTo>
                  <a:pt x="4550867" y="221172"/>
                </a:lnTo>
                <a:lnTo>
                  <a:pt x="4538675" y="249620"/>
                </a:lnTo>
                <a:lnTo>
                  <a:pt x="4532534" y="286196"/>
                </a:lnTo>
                <a:lnTo>
                  <a:pt x="4524406" y="324759"/>
                </a:lnTo>
                <a:lnTo>
                  <a:pt x="4520342" y="361335"/>
                </a:lnTo>
                <a:lnTo>
                  <a:pt x="4516278" y="387706"/>
                </a:lnTo>
                <a:lnTo>
                  <a:pt x="4520342" y="405948"/>
                </a:lnTo>
                <a:lnTo>
                  <a:pt x="4524406" y="387706"/>
                </a:lnTo>
                <a:lnTo>
                  <a:pt x="4524406" y="375514"/>
                </a:lnTo>
                <a:lnTo>
                  <a:pt x="4528470" y="365399"/>
                </a:lnTo>
                <a:lnTo>
                  <a:pt x="4536598" y="357271"/>
                </a:lnTo>
                <a:lnTo>
                  <a:pt x="4542649" y="349143"/>
                </a:lnTo>
                <a:lnTo>
                  <a:pt x="4554841" y="347156"/>
                </a:lnTo>
                <a:lnTo>
                  <a:pt x="4554841" y="428436"/>
                </a:lnTo>
                <a:lnTo>
                  <a:pt x="4560982" y="428436"/>
                </a:lnTo>
                <a:lnTo>
                  <a:pt x="4560982" y="412180"/>
                </a:lnTo>
                <a:lnTo>
                  <a:pt x="4587353" y="389873"/>
                </a:lnTo>
                <a:lnTo>
                  <a:pt x="4605596" y="365489"/>
                </a:lnTo>
                <a:lnTo>
                  <a:pt x="4623839" y="339118"/>
                </a:lnTo>
                <a:lnTo>
                  <a:pt x="4646146" y="312747"/>
                </a:lnTo>
                <a:lnTo>
                  <a:pt x="4676581" y="298568"/>
                </a:lnTo>
                <a:lnTo>
                  <a:pt x="4672517" y="312747"/>
                </a:lnTo>
                <a:lnTo>
                  <a:pt x="4668452" y="320875"/>
                </a:lnTo>
                <a:lnTo>
                  <a:pt x="4660325" y="330990"/>
                </a:lnTo>
                <a:lnTo>
                  <a:pt x="4654274" y="339118"/>
                </a:lnTo>
                <a:lnTo>
                  <a:pt x="4642082" y="339118"/>
                </a:lnTo>
                <a:lnTo>
                  <a:pt x="4642082" y="357361"/>
                </a:lnTo>
                <a:lnTo>
                  <a:pt x="4627903" y="365489"/>
                </a:lnTo>
                <a:lnTo>
                  <a:pt x="4627903" y="371540"/>
                </a:lnTo>
                <a:lnTo>
                  <a:pt x="4613724" y="379668"/>
                </a:lnTo>
                <a:lnTo>
                  <a:pt x="4613724" y="397911"/>
                </a:lnTo>
                <a:lnTo>
                  <a:pt x="4595481" y="406039"/>
                </a:lnTo>
                <a:lnTo>
                  <a:pt x="4583289" y="430423"/>
                </a:lnTo>
                <a:lnTo>
                  <a:pt x="4573174" y="456794"/>
                </a:lnTo>
                <a:lnTo>
                  <a:pt x="4554931" y="479100"/>
                </a:lnTo>
                <a:lnTo>
                  <a:pt x="4595571" y="623327"/>
                </a:lnTo>
                <a:lnTo>
                  <a:pt x="4601622" y="623327"/>
                </a:lnTo>
                <a:lnTo>
                  <a:pt x="4605686" y="601020"/>
                </a:lnTo>
                <a:lnTo>
                  <a:pt x="4609750" y="586842"/>
                </a:lnTo>
                <a:lnTo>
                  <a:pt x="4613814" y="574649"/>
                </a:lnTo>
                <a:lnTo>
                  <a:pt x="4619865" y="556407"/>
                </a:lnTo>
                <a:lnTo>
                  <a:pt x="4636121" y="460948"/>
                </a:lnTo>
                <a:lnTo>
                  <a:pt x="4701145" y="276081"/>
                </a:lnTo>
                <a:lnTo>
                  <a:pt x="4717401" y="276081"/>
                </a:lnTo>
                <a:lnTo>
                  <a:pt x="4695094" y="387796"/>
                </a:lnTo>
                <a:lnTo>
                  <a:pt x="4691030" y="389783"/>
                </a:lnTo>
                <a:lnTo>
                  <a:pt x="4691030" y="393847"/>
                </a:lnTo>
                <a:lnTo>
                  <a:pt x="4686966" y="389783"/>
                </a:lnTo>
                <a:lnTo>
                  <a:pt x="4686966" y="389783"/>
                </a:lnTo>
                <a:lnTo>
                  <a:pt x="4682903" y="397911"/>
                </a:lnTo>
                <a:lnTo>
                  <a:pt x="4701145" y="406039"/>
                </a:lnTo>
                <a:lnTo>
                  <a:pt x="4723452" y="515767"/>
                </a:lnTo>
                <a:lnTo>
                  <a:pt x="4727516" y="515767"/>
                </a:lnTo>
                <a:lnTo>
                  <a:pt x="4731580" y="511703"/>
                </a:lnTo>
                <a:lnTo>
                  <a:pt x="4731580" y="511703"/>
                </a:lnTo>
                <a:lnTo>
                  <a:pt x="4731580" y="511703"/>
                </a:lnTo>
                <a:lnTo>
                  <a:pt x="4731580" y="509716"/>
                </a:lnTo>
                <a:lnTo>
                  <a:pt x="4735644" y="501588"/>
                </a:lnTo>
                <a:lnTo>
                  <a:pt x="4735644" y="483345"/>
                </a:lnTo>
                <a:lnTo>
                  <a:pt x="4731580" y="452910"/>
                </a:lnTo>
                <a:lnTo>
                  <a:pt x="4723452" y="420398"/>
                </a:lnTo>
                <a:lnTo>
                  <a:pt x="4713247" y="389963"/>
                </a:lnTo>
                <a:lnTo>
                  <a:pt x="4709183" y="365579"/>
                </a:lnTo>
                <a:lnTo>
                  <a:pt x="4735554" y="371630"/>
                </a:lnTo>
                <a:lnTo>
                  <a:pt x="4739618" y="402065"/>
                </a:lnTo>
                <a:lnTo>
                  <a:pt x="4745759" y="430513"/>
                </a:lnTo>
                <a:lnTo>
                  <a:pt x="4757951" y="452820"/>
                </a:lnTo>
                <a:lnTo>
                  <a:pt x="4757951" y="446769"/>
                </a:lnTo>
                <a:lnTo>
                  <a:pt x="4776194" y="424462"/>
                </a:lnTo>
                <a:lnTo>
                  <a:pt x="4786308" y="398091"/>
                </a:lnTo>
                <a:lnTo>
                  <a:pt x="4798501" y="371720"/>
                </a:lnTo>
                <a:lnTo>
                  <a:pt x="4822885" y="357542"/>
                </a:lnTo>
                <a:lnTo>
                  <a:pt x="4822885" y="339299"/>
                </a:lnTo>
                <a:lnTo>
                  <a:pt x="4831012" y="331171"/>
                </a:lnTo>
                <a:lnTo>
                  <a:pt x="4835077" y="327107"/>
                </a:lnTo>
                <a:lnTo>
                  <a:pt x="4841127" y="325120"/>
                </a:lnTo>
                <a:lnTo>
                  <a:pt x="4849255" y="316992"/>
                </a:lnTo>
                <a:lnTo>
                  <a:pt x="4853320" y="312928"/>
                </a:lnTo>
                <a:lnTo>
                  <a:pt x="4861447" y="302813"/>
                </a:lnTo>
                <a:lnTo>
                  <a:pt x="4863525" y="290621"/>
                </a:lnTo>
                <a:lnTo>
                  <a:pt x="4879781" y="290621"/>
                </a:lnTo>
                <a:lnTo>
                  <a:pt x="4879781" y="284570"/>
                </a:lnTo>
                <a:lnTo>
                  <a:pt x="4875717" y="280506"/>
                </a:lnTo>
                <a:lnTo>
                  <a:pt x="4871652" y="276442"/>
                </a:lnTo>
                <a:lnTo>
                  <a:pt x="4867588" y="272378"/>
                </a:lnTo>
                <a:lnTo>
                  <a:pt x="4867588" y="272378"/>
                </a:lnTo>
                <a:lnTo>
                  <a:pt x="4863525" y="266327"/>
                </a:lnTo>
                <a:lnTo>
                  <a:pt x="4863525" y="258199"/>
                </a:lnTo>
                <a:lnTo>
                  <a:pt x="4885831" y="258199"/>
                </a:lnTo>
                <a:lnTo>
                  <a:pt x="4885831" y="276442"/>
                </a:lnTo>
                <a:lnTo>
                  <a:pt x="4904074" y="276442"/>
                </a:lnTo>
                <a:lnTo>
                  <a:pt x="4897933" y="298749"/>
                </a:lnTo>
                <a:lnTo>
                  <a:pt x="4904074" y="298749"/>
                </a:lnTo>
                <a:lnTo>
                  <a:pt x="4904074" y="325120"/>
                </a:lnTo>
                <a:lnTo>
                  <a:pt x="4912202" y="325120"/>
                </a:lnTo>
                <a:lnTo>
                  <a:pt x="4912202" y="357632"/>
                </a:lnTo>
                <a:lnTo>
                  <a:pt x="4920330" y="357632"/>
                </a:lnTo>
                <a:lnTo>
                  <a:pt x="4920330" y="388067"/>
                </a:lnTo>
                <a:lnTo>
                  <a:pt x="4926471" y="388067"/>
                </a:lnTo>
                <a:lnTo>
                  <a:pt x="4926471" y="420579"/>
                </a:lnTo>
                <a:lnTo>
                  <a:pt x="4938663" y="420579"/>
                </a:lnTo>
                <a:lnTo>
                  <a:pt x="4944714" y="479462"/>
                </a:lnTo>
                <a:lnTo>
                  <a:pt x="4952842" y="479462"/>
                </a:lnTo>
                <a:lnTo>
                  <a:pt x="4952842" y="509896"/>
                </a:lnTo>
                <a:lnTo>
                  <a:pt x="4960970" y="509896"/>
                </a:lnTo>
                <a:lnTo>
                  <a:pt x="4962957" y="534280"/>
                </a:lnTo>
                <a:lnTo>
                  <a:pt x="4962957" y="560651"/>
                </a:lnTo>
                <a:lnTo>
                  <a:pt x="4967021" y="582958"/>
                </a:lnTo>
                <a:lnTo>
                  <a:pt x="4979213" y="601201"/>
                </a:lnTo>
                <a:lnTo>
                  <a:pt x="4979213" y="568689"/>
                </a:lnTo>
                <a:lnTo>
                  <a:pt x="5001520" y="568689"/>
                </a:lnTo>
                <a:lnTo>
                  <a:pt x="5001520" y="556497"/>
                </a:lnTo>
                <a:lnTo>
                  <a:pt x="4997456" y="556497"/>
                </a:lnTo>
                <a:lnTo>
                  <a:pt x="4993392" y="556497"/>
                </a:lnTo>
                <a:lnTo>
                  <a:pt x="4989328" y="556497"/>
                </a:lnTo>
                <a:lnTo>
                  <a:pt x="4989328" y="556497"/>
                </a:lnTo>
                <a:lnTo>
                  <a:pt x="4989328" y="552433"/>
                </a:lnTo>
                <a:lnTo>
                  <a:pt x="4985264" y="550446"/>
                </a:lnTo>
                <a:lnTo>
                  <a:pt x="4993392" y="530126"/>
                </a:lnTo>
                <a:lnTo>
                  <a:pt x="5003507" y="497614"/>
                </a:lnTo>
                <a:lnTo>
                  <a:pt x="5007571" y="452910"/>
                </a:lnTo>
                <a:lnTo>
                  <a:pt x="5015699" y="408206"/>
                </a:lnTo>
                <a:lnTo>
                  <a:pt x="5015699" y="367566"/>
                </a:lnTo>
                <a:lnTo>
                  <a:pt x="5019763" y="339118"/>
                </a:lnTo>
                <a:lnTo>
                  <a:pt x="5042069" y="347246"/>
                </a:lnTo>
                <a:lnTo>
                  <a:pt x="5044147" y="371630"/>
                </a:lnTo>
                <a:lnTo>
                  <a:pt x="5048211" y="402065"/>
                </a:lnTo>
                <a:lnTo>
                  <a:pt x="5060403" y="420308"/>
                </a:lnTo>
                <a:lnTo>
                  <a:pt x="5025904" y="184686"/>
                </a:lnTo>
                <a:lnTo>
                  <a:pt x="5042160" y="184686"/>
                </a:lnTo>
                <a:lnTo>
                  <a:pt x="5060403" y="284209"/>
                </a:lnTo>
                <a:lnTo>
                  <a:pt x="5082709" y="379668"/>
                </a:lnTo>
                <a:lnTo>
                  <a:pt x="5084787" y="406039"/>
                </a:lnTo>
                <a:lnTo>
                  <a:pt x="5084787" y="434487"/>
                </a:lnTo>
                <a:lnTo>
                  <a:pt x="5084787" y="464921"/>
                </a:lnTo>
                <a:lnTo>
                  <a:pt x="5088851" y="489305"/>
                </a:lnTo>
                <a:lnTo>
                  <a:pt x="5101043" y="509625"/>
                </a:lnTo>
                <a:lnTo>
                  <a:pt x="5107184" y="406039"/>
                </a:lnTo>
                <a:lnTo>
                  <a:pt x="5129491" y="312567"/>
                </a:lnTo>
                <a:lnTo>
                  <a:pt x="5147734" y="190737"/>
                </a:lnTo>
                <a:lnTo>
                  <a:pt x="5155862" y="190737"/>
                </a:lnTo>
                <a:lnTo>
                  <a:pt x="5155862" y="168430"/>
                </a:lnTo>
                <a:lnTo>
                  <a:pt x="5163989" y="168430"/>
                </a:lnTo>
                <a:lnTo>
                  <a:pt x="5163989" y="127790"/>
                </a:lnTo>
                <a:lnTo>
                  <a:pt x="5170040" y="127790"/>
                </a:lnTo>
                <a:lnTo>
                  <a:pt x="5142857" y="32512"/>
                </a:lnTo>
                <a:lnTo>
                  <a:pt x="5148908" y="32512"/>
                </a:lnTo>
                <a:lnTo>
                  <a:pt x="5148908" y="40640"/>
                </a:lnTo>
                <a:lnTo>
                  <a:pt x="5157036" y="40640"/>
                </a:lnTo>
                <a:lnTo>
                  <a:pt x="5179342" y="91395"/>
                </a:lnTo>
                <a:lnTo>
                  <a:pt x="5205713" y="146214"/>
                </a:lnTo>
                <a:lnTo>
                  <a:pt x="5228020" y="203110"/>
                </a:lnTo>
                <a:lnTo>
                  <a:pt x="5238225" y="266056"/>
                </a:lnTo>
                <a:lnTo>
                  <a:pt x="5252404" y="266056"/>
                </a:lnTo>
                <a:lnTo>
                  <a:pt x="5256468" y="308683"/>
                </a:lnTo>
                <a:lnTo>
                  <a:pt x="5268660" y="347246"/>
                </a:lnTo>
                <a:lnTo>
                  <a:pt x="5278775" y="379758"/>
                </a:lnTo>
                <a:lnTo>
                  <a:pt x="5278775" y="434577"/>
                </a:lnTo>
                <a:lnTo>
                  <a:pt x="5286903" y="434577"/>
                </a:lnTo>
                <a:lnTo>
                  <a:pt x="5292954" y="357361"/>
                </a:lnTo>
                <a:lnTo>
                  <a:pt x="5286903" y="357361"/>
                </a:lnTo>
                <a:lnTo>
                  <a:pt x="5286903" y="298478"/>
                </a:lnTo>
                <a:lnTo>
                  <a:pt x="5311287" y="306606"/>
                </a:lnTo>
                <a:lnTo>
                  <a:pt x="5319415" y="375694"/>
                </a:lnTo>
                <a:lnTo>
                  <a:pt x="5333594" y="434577"/>
                </a:lnTo>
                <a:lnTo>
                  <a:pt x="5359965" y="672276"/>
                </a:lnTo>
                <a:lnTo>
                  <a:pt x="5374144" y="672276"/>
                </a:lnTo>
                <a:lnTo>
                  <a:pt x="5386335" y="412270"/>
                </a:lnTo>
                <a:lnTo>
                  <a:pt x="5345695" y="190827"/>
                </a:lnTo>
                <a:lnTo>
                  <a:pt x="5368003" y="203019"/>
                </a:lnTo>
                <a:lnTo>
                  <a:pt x="5374053" y="268043"/>
                </a:lnTo>
                <a:lnTo>
                  <a:pt x="5392296" y="330990"/>
                </a:lnTo>
                <a:lnTo>
                  <a:pt x="5392296" y="387886"/>
                </a:lnTo>
                <a:lnTo>
                  <a:pt x="5400424" y="387886"/>
                </a:lnTo>
                <a:lnTo>
                  <a:pt x="5400424" y="379758"/>
                </a:lnTo>
                <a:lnTo>
                  <a:pt x="5408552" y="357451"/>
                </a:lnTo>
                <a:lnTo>
                  <a:pt x="5414693" y="327016"/>
                </a:lnTo>
                <a:lnTo>
                  <a:pt x="5414693" y="298568"/>
                </a:lnTo>
                <a:lnTo>
                  <a:pt x="5432936" y="298568"/>
                </a:lnTo>
                <a:lnTo>
                  <a:pt x="5432936" y="420488"/>
                </a:lnTo>
                <a:lnTo>
                  <a:pt x="5426885" y="420488"/>
                </a:lnTo>
                <a:lnTo>
                  <a:pt x="5432936" y="672366"/>
                </a:lnTo>
                <a:lnTo>
                  <a:pt x="5467435" y="672366"/>
                </a:lnTo>
                <a:lnTo>
                  <a:pt x="5495883" y="845041"/>
                </a:lnTo>
                <a:lnTo>
                  <a:pt x="5508075" y="845041"/>
                </a:lnTo>
                <a:lnTo>
                  <a:pt x="5495883" y="534280"/>
                </a:lnTo>
                <a:lnTo>
                  <a:pt x="5489832" y="534280"/>
                </a:lnTo>
                <a:lnTo>
                  <a:pt x="5489832" y="469256"/>
                </a:lnTo>
                <a:lnTo>
                  <a:pt x="5481704" y="469256"/>
                </a:lnTo>
                <a:lnTo>
                  <a:pt x="5481704" y="398182"/>
                </a:lnTo>
                <a:lnTo>
                  <a:pt x="5473576" y="398182"/>
                </a:lnTo>
                <a:lnTo>
                  <a:pt x="5473576" y="339299"/>
                </a:lnTo>
                <a:lnTo>
                  <a:pt x="5467525" y="339299"/>
                </a:lnTo>
                <a:lnTo>
                  <a:pt x="5467525" y="290531"/>
                </a:lnTo>
                <a:lnTo>
                  <a:pt x="5455333" y="290531"/>
                </a:lnTo>
                <a:lnTo>
                  <a:pt x="5455333" y="249891"/>
                </a:lnTo>
                <a:lnTo>
                  <a:pt x="5449283" y="249891"/>
                </a:lnTo>
                <a:lnTo>
                  <a:pt x="5449283" y="209251"/>
                </a:lnTo>
                <a:lnTo>
                  <a:pt x="5441154" y="209251"/>
                </a:lnTo>
                <a:lnTo>
                  <a:pt x="5441154" y="203200"/>
                </a:lnTo>
                <a:lnTo>
                  <a:pt x="5449283" y="203200"/>
                </a:lnTo>
                <a:lnTo>
                  <a:pt x="5449283" y="191008"/>
                </a:lnTo>
                <a:lnTo>
                  <a:pt x="5455333" y="191008"/>
                </a:lnTo>
                <a:lnTo>
                  <a:pt x="5455333" y="203200"/>
                </a:lnTo>
                <a:lnTo>
                  <a:pt x="5467525" y="221443"/>
                </a:lnTo>
                <a:lnTo>
                  <a:pt x="5471589" y="239686"/>
                </a:lnTo>
                <a:lnTo>
                  <a:pt x="5473576" y="266056"/>
                </a:lnTo>
                <a:lnTo>
                  <a:pt x="5481704" y="266056"/>
                </a:lnTo>
                <a:lnTo>
                  <a:pt x="5481704" y="312747"/>
                </a:lnTo>
                <a:lnTo>
                  <a:pt x="5495883" y="375694"/>
                </a:lnTo>
                <a:lnTo>
                  <a:pt x="5508075" y="442705"/>
                </a:lnTo>
                <a:lnTo>
                  <a:pt x="5522253" y="501588"/>
                </a:lnTo>
                <a:lnTo>
                  <a:pt x="5526318" y="527959"/>
                </a:lnTo>
                <a:lnTo>
                  <a:pt x="5526318" y="560471"/>
                </a:lnTo>
                <a:lnTo>
                  <a:pt x="5530382" y="586842"/>
                </a:lnTo>
                <a:lnTo>
                  <a:pt x="5536432" y="609148"/>
                </a:lnTo>
                <a:lnTo>
                  <a:pt x="5548625" y="412090"/>
                </a:lnTo>
                <a:lnTo>
                  <a:pt x="5536432" y="412090"/>
                </a:lnTo>
                <a:lnTo>
                  <a:pt x="5536432" y="231558"/>
                </a:lnTo>
                <a:lnTo>
                  <a:pt x="5522253" y="164547"/>
                </a:lnTo>
                <a:lnTo>
                  <a:pt x="5514126" y="95459"/>
                </a:lnTo>
                <a:lnTo>
                  <a:pt x="5530382" y="95459"/>
                </a:lnTo>
                <a:lnTo>
                  <a:pt x="5536432" y="154342"/>
                </a:lnTo>
                <a:lnTo>
                  <a:pt x="5548625" y="154342"/>
                </a:lnTo>
                <a:lnTo>
                  <a:pt x="5548625" y="190918"/>
                </a:lnTo>
                <a:lnTo>
                  <a:pt x="5554675" y="190918"/>
                </a:lnTo>
                <a:lnTo>
                  <a:pt x="5554675" y="231558"/>
                </a:lnTo>
                <a:lnTo>
                  <a:pt x="5562804" y="231558"/>
                </a:lnTo>
                <a:lnTo>
                  <a:pt x="5562804" y="266056"/>
                </a:lnTo>
                <a:lnTo>
                  <a:pt x="5570931" y="266056"/>
                </a:lnTo>
                <a:lnTo>
                  <a:pt x="5570931" y="306696"/>
                </a:lnTo>
                <a:lnTo>
                  <a:pt x="5581137" y="357451"/>
                </a:lnTo>
                <a:lnTo>
                  <a:pt x="5593329" y="412270"/>
                </a:lnTo>
                <a:lnTo>
                  <a:pt x="5603533" y="461038"/>
                </a:lnTo>
                <a:lnTo>
                  <a:pt x="5603533" y="528049"/>
                </a:lnTo>
                <a:lnTo>
                  <a:pt x="5611662" y="528049"/>
                </a:lnTo>
                <a:lnTo>
                  <a:pt x="5613739" y="552433"/>
                </a:lnTo>
                <a:lnTo>
                  <a:pt x="5613739" y="578804"/>
                </a:lnTo>
                <a:lnTo>
                  <a:pt x="5617803" y="605175"/>
                </a:lnTo>
                <a:lnTo>
                  <a:pt x="5629995" y="623417"/>
                </a:lnTo>
                <a:lnTo>
                  <a:pt x="5634059" y="570585"/>
                </a:lnTo>
                <a:lnTo>
                  <a:pt x="5648238" y="519831"/>
                </a:lnTo>
                <a:lnTo>
                  <a:pt x="5658443" y="479191"/>
                </a:lnTo>
                <a:lnTo>
                  <a:pt x="5676686" y="397911"/>
                </a:lnTo>
                <a:lnTo>
                  <a:pt x="5684813" y="397911"/>
                </a:lnTo>
                <a:lnTo>
                  <a:pt x="5684813" y="365399"/>
                </a:lnTo>
                <a:lnTo>
                  <a:pt x="5692942" y="365399"/>
                </a:lnTo>
                <a:lnTo>
                  <a:pt x="5692942" y="347156"/>
                </a:lnTo>
                <a:lnTo>
                  <a:pt x="5698992" y="347156"/>
                </a:lnTo>
                <a:lnTo>
                  <a:pt x="5711185" y="306516"/>
                </a:lnTo>
                <a:lnTo>
                  <a:pt x="5733491" y="306516"/>
                </a:lnTo>
                <a:lnTo>
                  <a:pt x="5711185" y="379668"/>
                </a:lnTo>
                <a:lnTo>
                  <a:pt x="5725364" y="379668"/>
                </a:lnTo>
                <a:lnTo>
                  <a:pt x="5698992" y="452820"/>
                </a:lnTo>
                <a:lnTo>
                  <a:pt x="5692942" y="452820"/>
                </a:lnTo>
                <a:lnTo>
                  <a:pt x="5692942" y="501588"/>
                </a:lnTo>
                <a:lnTo>
                  <a:pt x="5684813" y="501588"/>
                </a:lnTo>
                <a:lnTo>
                  <a:pt x="5684813" y="509716"/>
                </a:lnTo>
                <a:lnTo>
                  <a:pt x="5692942" y="509716"/>
                </a:lnTo>
                <a:lnTo>
                  <a:pt x="5692942" y="515767"/>
                </a:lnTo>
                <a:lnTo>
                  <a:pt x="5684813" y="515767"/>
                </a:lnTo>
                <a:lnTo>
                  <a:pt x="5684813" y="527959"/>
                </a:lnTo>
                <a:lnTo>
                  <a:pt x="5692942" y="527959"/>
                </a:lnTo>
                <a:lnTo>
                  <a:pt x="5684813" y="568599"/>
                </a:lnTo>
                <a:lnTo>
                  <a:pt x="5684813" y="570585"/>
                </a:lnTo>
                <a:lnTo>
                  <a:pt x="5688878" y="570585"/>
                </a:lnTo>
                <a:lnTo>
                  <a:pt x="5688878" y="570585"/>
                </a:lnTo>
                <a:lnTo>
                  <a:pt x="5692942" y="570585"/>
                </a:lnTo>
                <a:lnTo>
                  <a:pt x="5692942" y="574649"/>
                </a:lnTo>
                <a:lnTo>
                  <a:pt x="5692942" y="605084"/>
                </a:lnTo>
                <a:lnTo>
                  <a:pt x="5692942" y="637596"/>
                </a:lnTo>
                <a:lnTo>
                  <a:pt x="5688878" y="672095"/>
                </a:lnTo>
                <a:lnTo>
                  <a:pt x="5692942" y="700543"/>
                </a:lnTo>
                <a:lnTo>
                  <a:pt x="5698992" y="722850"/>
                </a:lnTo>
                <a:lnTo>
                  <a:pt x="5711185" y="678146"/>
                </a:lnTo>
                <a:lnTo>
                  <a:pt x="5717235" y="678146"/>
                </a:lnTo>
                <a:lnTo>
                  <a:pt x="5717235" y="663967"/>
                </a:lnTo>
                <a:lnTo>
                  <a:pt x="5725364" y="663967"/>
                </a:lnTo>
                <a:lnTo>
                  <a:pt x="5725364" y="601020"/>
                </a:lnTo>
                <a:lnTo>
                  <a:pt x="5733491" y="601020"/>
                </a:lnTo>
                <a:lnTo>
                  <a:pt x="5751734" y="501497"/>
                </a:lnTo>
                <a:lnTo>
                  <a:pt x="5765913" y="501497"/>
                </a:lnTo>
                <a:lnTo>
                  <a:pt x="5774041" y="560380"/>
                </a:lnTo>
                <a:lnTo>
                  <a:pt x="5792284" y="615199"/>
                </a:lnTo>
                <a:lnTo>
                  <a:pt x="5792284" y="672095"/>
                </a:lnTo>
                <a:lnTo>
                  <a:pt x="5798335" y="672095"/>
                </a:lnTo>
                <a:lnTo>
                  <a:pt x="5806463" y="611135"/>
                </a:lnTo>
                <a:lnTo>
                  <a:pt x="5820642" y="552252"/>
                </a:lnTo>
                <a:lnTo>
                  <a:pt x="5838885" y="501497"/>
                </a:lnTo>
                <a:lnTo>
                  <a:pt x="5847012" y="501497"/>
                </a:lnTo>
                <a:lnTo>
                  <a:pt x="5847012" y="509625"/>
                </a:lnTo>
                <a:lnTo>
                  <a:pt x="5855141" y="509625"/>
                </a:lnTo>
                <a:lnTo>
                  <a:pt x="5855141" y="515676"/>
                </a:lnTo>
                <a:lnTo>
                  <a:pt x="5855141" y="523804"/>
                </a:lnTo>
                <a:lnTo>
                  <a:pt x="5851077" y="533919"/>
                </a:lnTo>
                <a:lnTo>
                  <a:pt x="5847012" y="546111"/>
                </a:lnTo>
                <a:lnTo>
                  <a:pt x="5847012" y="556226"/>
                </a:lnTo>
                <a:lnTo>
                  <a:pt x="5847012" y="568418"/>
                </a:lnTo>
                <a:lnTo>
                  <a:pt x="5855141" y="568418"/>
                </a:lnTo>
                <a:lnTo>
                  <a:pt x="5861191" y="609058"/>
                </a:lnTo>
                <a:lnTo>
                  <a:pt x="5873383" y="609058"/>
                </a:lnTo>
                <a:lnTo>
                  <a:pt x="5877447" y="574559"/>
                </a:lnTo>
                <a:lnTo>
                  <a:pt x="5883498" y="537983"/>
                </a:lnTo>
                <a:lnTo>
                  <a:pt x="5895690" y="509535"/>
                </a:lnTo>
                <a:lnTo>
                  <a:pt x="5913933" y="501407"/>
                </a:lnTo>
                <a:lnTo>
                  <a:pt x="5913933" y="483164"/>
                </a:lnTo>
                <a:lnTo>
                  <a:pt x="5905805" y="456794"/>
                </a:lnTo>
                <a:lnTo>
                  <a:pt x="5895690" y="430423"/>
                </a:lnTo>
                <a:lnTo>
                  <a:pt x="5883498" y="406039"/>
                </a:lnTo>
                <a:lnTo>
                  <a:pt x="5879434" y="387796"/>
                </a:lnTo>
                <a:lnTo>
                  <a:pt x="5901741" y="397911"/>
                </a:lnTo>
                <a:lnTo>
                  <a:pt x="5901741" y="371540"/>
                </a:lnTo>
                <a:lnTo>
                  <a:pt x="5895690" y="371540"/>
                </a:lnTo>
                <a:lnTo>
                  <a:pt x="5887562" y="312657"/>
                </a:lnTo>
                <a:lnTo>
                  <a:pt x="5901741" y="312657"/>
                </a:lnTo>
                <a:lnTo>
                  <a:pt x="5928112" y="387796"/>
                </a:lnTo>
                <a:lnTo>
                  <a:pt x="5936240" y="446679"/>
                </a:lnTo>
                <a:lnTo>
                  <a:pt x="5942291" y="446679"/>
                </a:lnTo>
                <a:lnTo>
                  <a:pt x="5942291" y="493370"/>
                </a:lnTo>
                <a:lnTo>
                  <a:pt x="5954483" y="493370"/>
                </a:lnTo>
                <a:lnTo>
                  <a:pt x="5954483" y="542137"/>
                </a:lnTo>
                <a:lnTo>
                  <a:pt x="5960534" y="542137"/>
                </a:lnTo>
                <a:lnTo>
                  <a:pt x="5964598" y="570585"/>
                </a:lnTo>
                <a:lnTo>
                  <a:pt x="5964598" y="601020"/>
                </a:lnTo>
                <a:lnTo>
                  <a:pt x="5968662" y="623327"/>
                </a:lnTo>
                <a:lnTo>
                  <a:pt x="5976789" y="623327"/>
                </a:lnTo>
                <a:lnTo>
                  <a:pt x="5978867" y="568508"/>
                </a:lnTo>
                <a:lnTo>
                  <a:pt x="5995123" y="515676"/>
                </a:lnTo>
                <a:lnTo>
                  <a:pt x="6009302" y="470972"/>
                </a:lnTo>
                <a:lnTo>
                  <a:pt x="6023571" y="428346"/>
                </a:lnTo>
                <a:lnTo>
                  <a:pt x="6023571" y="397911"/>
                </a:lnTo>
                <a:lnTo>
                  <a:pt x="6035763" y="397911"/>
                </a:lnTo>
                <a:lnTo>
                  <a:pt x="6035763" y="371540"/>
                </a:lnTo>
                <a:lnTo>
                  <a:pt x="6041814" y="371540"/>
                </a:lnTo>
                <a:lnTo>
                  <a:pt x="6041814" y="339028"/>
                </a:lnTo>
                <a:lnTo>
                  <a:pt x="6080377" y="227313"/>
                </a:lnTo>
                <a:lnTo>
                  <a:pt x="6104760" y="109457"/>
                </a:lnTo>
                <a:lnTo>
                  <a:pt x="6131131" y="109457"/>
                </a:lnTo>
                <a:lnTo>
                  <a:pt x="6090491" y="265876"/>
                </a:lnTo>
                <a:lnTo>
                  <a:pt x="6090491" y="330900"/>
                </a:lnTo>
                <a:lnTo>
                  <a:pt x="6082363" y="330900"/>
                </a:lnTo>
                <a:lnTo>
                  <a:pt x="6082363" y="397911"/>
                </a:lnTo>
                <a:lnTo>
                  <a:pt x="6076312" y="397911"/>
                </a:lnTo>
                <a:lnTo>
                  <a:pt x="6076312" y="468986"/>
                </a:lnTo>
                <a:lnTo>
                  <a:pt x="6064120" y="468986"/>
                </a:lnTo>
                <a:lnTo>
                  <a:pt x="6060057" y="493370"/>
                </a:lnTo>
                <a:lnTo>
                  <a:pt x="6064120" y="527868"/>
                </a:lnTo>
                <a:lnTo>
                  <a:pt x="6068184" y="556316"/>
                </a:lnTo>
                <a:lnTo>
                  <a:pt x="6076312" y="574559"/>
                </a:lnTo>
                <a:lnTo>
                  <a:pt x="6098619" y="468895"/>
                </a:lnTo>
                <a:lnTo>
                  <a:pt x="6104670" y="468895"/>
                </a:lnTo>
                <a:lnTo>
                  <a:pt x="6104670" y="446588"/>
                </a:lnTo>
                <a:lnTo>
                  <a:pt x="6116862" y="446588"/>
                </a:lnTo>
                <a:lnTo>
                  <a:pt x="6179809" y="208890"/>
                </a:lnTo>
                <a:lnTo>
                  <a:pt x="6198052" y="208890"/>
                </a:lnTo>
                <a:lnTo>
                  <a:pt x="6185860" y="279964"/>
                </a:lnTo>
                <a:lnTo>
                  <a:pt x="6161476" y="349052"/>
                </a:lnTo>
                <a:lnTo>
                  <a:pt x="6139169" y="411999"/>
                </a:lnTo>
                <a:lnTo>
                  <a:pt x="6139169" y="446498"/>
                </a:lnTo>
                <a:lnTo>
                  <a:pt x="6131041" y="446498"/>
                </a:lnTo>
                <a:lnTo>
                  <a:pt x="6131041" y="479010"/>
                </a:lnTo>
                <a:lnTo>
                  <a:pt x="6122913" y="479010"/>
                </a:lnTo>
                <a:lnTo>
                  <a:pt x="6122913" y="501317"/>
                </a:lnTo>
                <a:lnTo>
                  <a:pt x="6116862" y="501317"/>
                </a:lnTo>
                <a:lnTo>
                  <a:pt x="6116862" y="533829"/>
                </a:lnTo>
                <a:lnTo>
                  <a:pt x="6104670" y="533829"/>
                </a:lnTo>
                <a:lnTo>
                  <a:pt x="6104670" y="550085"/>
                </a:lnTo>
                <a:lnTo>
                  <a:pt x="6100606" y="564264"/>
                </a:lnTo>
                <a:lnTo>
                  <a:pt x="6100606" y="578443"/>
                </a:lnTo>
                <a:lnTo>
                  <a:pt x="6098619" y="590635"/>
                </a:lnTo>
                <a:lnTo>
                  <a:pt x="6116862" y="590635"/>
                </a:lnTo>
                <a:lnTo>
                  <a:pt x="6116862" y="582507"/>
                </a:lnTo>
                <a:lnTo>
                  <a:pt x="6171681" y="582507"/>
                </a:lnTo>
                <a:lnTo>
                  <a:pt x="6171681" y="574379"/>
                </a:lnTo>
                <a:lnTo>
                  <a:pt x="6179809" y="574379"/>
                </a:lnTo>
                <a:lnTo>
                  <a:pt x="6189924" y="519560"/>
                </a:lnTo>
                <a:lnTo>
                  <a:pt x="6208166" y="468805"/>
                </a:lnTo>
                <a:lnTo>
                  <a:pt x="6226410" y="420037"/>
                </a:lnTo>
                <a:lnTo>
                  <a:pt x="6230474" y="389602"/>
                </a:lnTo>
                <a:lnTo>
                  <a:pt x="6226410" y="365218"/>
                </a:lnTo>
                <a:lnTo>
                  <a:pt x="6222345" y="342911"/>
                </a:lnTo>
                <a:lnTo>
                  <a:pt x="6226410" y="324668"/>
                </a:lnTo>
                <a:lnTo>
                  <a:pt x="6234538" y="330719"/>
                </a:lnTo>
                <a:lnTo>
                  <a:pt x="6242665" y="338847"/>
                </a:lnTo>
                <a:lnTo>
                  <a:pt x="6252780" y="346975"/>
                </a:lnTo>
                <a:lnTo>
                  <a:pt x="6256844" y="308412"/>
                </a:lnTo>
                <a:lnTo>
                  <a:pt x="6262895" y="275900"/>
                </a:lnTo>
                <a:lnTo>
                  <a:pt x="6275087" y="243388"/>
                </a:lnTo>
                <a:lnTo>
                  <a:pt x="6285293" y="208890"/>
                </a:lnTo>
                <a:lnTo>
                  <a:pt x="6301548" y="208890"/>
                </a:lnTo>
                <a:lnTo>
                  <a:pt x="6267050" y="346975"/>
                </a:lnTo>
                <a:lnTo>
                  <a:pt x="6260999" y="346975"/>
                </a:lnTo>
                <a:lnTo>
                  <a:pt x="6252871" y="397730"/>
                </a:lnTo>
                <a:lnTo>
                  <a:pt x="6260999" y="397730"/>
                </a:lnTo>
                <a:lnTo>
                  <a:pt x="6260999" y="434306"/>
                </a:lnTo>
                <a:lnTo>
                  <a:pt x="6267050" y="434306"/>
                </a:lnTo>
                <a:lnTo>
                  <a:pt x="6267050" y="501317"/>
                </a:lnTo>
                <a:lnTo>
                  <a:pt x="6279241" y="501317"/>
                </a:lnTo>
                <a:lnTo>
                  <a:pt x="6285293" y="452549"/>
                </a:lnTo>
                <a:lnTo>
                  <a:pt x="6301548" y="405858"/>
                </a:lnTo>
                <a:lnTo>
                  <a:pt x="6319791" y="361154"/>
                </a:lnTo>
                <a:lnTo>
                  <a:pt x="6333970" y="312386"/>
                </a:lnTo>
                <a:lnTo>
                  <a:pt x="6348149" y="312386"/>
                </a:lnTo>
                <a:lnTo>
                  <a:pt x="6348149" y="342821"/>
                </a:lnTo>
                <a:lnTo>
                  <a:pt x="6342098" y="375333"/>
                </a:lnTo>
                <a:lnTo>
                  <a:pt x="6338034" y="405768"/>
                </a:lnTo>
                <a:lnTo>
                  <a:pt x="6333970" y="434216"/>
                </a:lnTo>
                <a:lnTo>
                  <a:pt x="6342098" y="452459"/>
                </a:lnTo>
                <a:lnTo>
                  <a:pt x="6344085" y="424011"/>
                </a:lnTo>
                <a:lnTo>
                  <a:pt x="6356277" y="401704"/>
                </a:lnTo>
                <a:lnTo>
                  <a:pt x="6366482" y="379397"/>
                </a:lnTo>
                <a:lnTo>
                  <a:pt x="6388789" y="283938"/>
                </a:lnTo>
                <a:lnTo>
                  <a:pt x="6407122" y="283938"/>
                </a:lnTo>
                <a:lnTo>
                  <a:pt x="6396917" y="357090"/>
                </a:lnTo>
                <a:lnTo>
                  <a:pt x="6382738" y="434306"/>
                </a:lnTo>
                <a:lnTo>
                  <a:pt x="6370546" y="509445"/>
                </a:lnTo>
                <a:lnTo>
                  <a:pt x="6364495" y="582597"/>
                </a:lnTo>
                <a:lnTo>
                  <a:pt x="6374610" y="655749"/>
                </a:lnTo>
                <a:lnTo>
                  <a:pt x="6378674" y="686184"/>
                </a:lnTo>
                <a:lnTo>
                  <a:pt x="6382738" y="714632"/>
                </a:lnTo>
                <a:lnTo>
                  <a:pt x="6388789" y="736938"/>
                </a:lnTo>
                <a:lnTo>
                  <a:pt x="6388789" y="730888"/>
                </a:lnTo>
                <a:lnTo>
                  <a:pt x="6411186" y="696389"/>
                </a:lnTo>
                <a:lnTo>
                  <a:pt x="6419314" y="655749"/>
                </a:lnTo>
                <a:lnTo>
                  <a:pt x="6419314" y="615109"/>
                </a:lnTo>
                <a:lnTo>
                  <a:pt x="6411186" y="570405"/>
                </a:lnTo>
                <a:lnTo>
                  <a:pt x="6407122" y="527778"/>
                </a:lnTo>
                <a:lnTo>
                  <a:pt x="6429429" y="527778"/>
                </a:lnTo>
                <a:lnTo>
                  <a:pt x="6429429" y="556226"/>
                </a:lnTo>
                <a:lnTo>
                  <a:pt x="6437557" y="578533"/>
                </a:lnTo>
                <a:lnTo>
                  <a:pt x="6447672" y="600840"/>
                </a:lnTo>
                <a:lnTo>
                  <a:pt x="6455800" y="523624"/>
                </a:lnTo>
                <a:lnTo>
                  <a:pt x="6469978" y="452549"/>
                </a:lnTo>
                <a:lnTo>
                  <a:pt x="6488221" y="387525"/>
                </a:lnTo>
                <a:lnTo>
                  <a:pt x="6488221" y="361154"/>
                </a:lnTo>
                <a:lnTo>
                  <a:pt x="6486144" y="334783"/>
                </a:lnTo>
                <a:lnTo>
                  <a:pt x="6482080" y="312476"/>
                </a:lnTo>
                <a:lnTo>
                  <a:pt x="6482080" y="225146"/>
                </a:lnTo>
                <a:lnTo>
                  <a:pt x="6465824" y="184506"/>
                </a:lnTo>
                <a:lnTo>
                  <a:pt x="6455710" y="135738"/>
                </a:lnTo>
                <a:lnTo>
                  <a:pt x="6482080" y="135738"/>
                </a:lnTo>
                <a:lnTo>
                  <a:pt x="6486144" y="172314"/>
                </a:lnTo>
                <a:lnTo>
                  <a:pt x="6496350" y="202748"/>
                </a:lnTo>
                <a:lnTo>
                  <a:pt x="6496350" y="257567"/>
                </a:lnTo>
                <a:lnTo>
                  <a:pt x="6504477" y="257567"/>
                </a:lnTo>
                <a:lnTo>
                  <a:pt x="6528861" y="40188"/>
                </a:lnTo>
                <a:lnTo>
                  <a:pt x="6545117" y="40188"/>
                </a:lnTo>
                <a:lnTo>
                  <a:pt x="6528861" y="243298"/>
                </a:lnTo>
                <a:lnTo>
                  <a:pt x="6522720" y="265605"/>
                </a:lnTo>
                <a:lnTo>
                  <a:pt x="6514592" y="298117"/>
                </a:lnTo>
                <a:lnTo>
                  <a:pt x="6506464" y="338757"/>
                </a:lnTo>
                <a:lnTo>
                  <a:pt x="6504387" y="375333"/>
                </a:lnTo>
                <a:lnTo>
                  <a:pt x="6504387" y="405768"/>
                </a:lnTo>
                <a:lnTo>
                  <a:pt x="6510528" y="405768"/>
                </a:lnTo>
                <a:lnTo>
                  <a:pt x="6510528" y="434216"/>
                </a:lnTo>
                <a:lnTo>
                  <a:pt x="6504387" y="434216"/>
                </a:lnTo>
                <a:lnTo>
                  <a:pt x="6504387" y="446408"/>
                </a:lnTo>
                <a:lnTo>
                  <a:pt x="6510528" y="446408"/>
                </a:lnTo>
                <a:lnTo>
                  <a:pt x="6510528" y="501227"/>
                </a:lnTo>
                <a:lnTo>
                  <a:pt x="6522720" y="501227"/>
                </a:lnTo>
                <a:lnTo>
                  <a:pt x="6526784" y="446408"/>
                </a:lnTo>
                <a:lnTo>
                  <a:pt x="6541054" y="387525"/>
                </a:lnTo>
                <a:lnTo>
                  <a:pt x="6559296" y="330629"/>
                </a:lnTo>
                <a:lnTo>
                  <a:pt x="6577539" y="283938"/>
                </a:lnTo>
                <a:lnTo>
                  <a:pt x="6581603" y="257567"/>
                </a:lnTo>
                <a:lnTo>
                  <a:pt x="6581603" y="239324"/>
                </a:lnTo>
                <a:lnTo>
                  <a:pt x="6585667" y="225146"/>
                </a:lnTo>
                <a:lnTo>
                  <a:pt x="6603910" y="208890"/>
                </a:lnTo>
                <a:lnTo>
                  <a:pt x="6603910" y="202839"/>
                </a:lnTo>
                <a:lnTo>
                  <a:pt x="6609961" y="202839"/>
                </a:lnTo>
                <a:lnTo>
                  <a:pt x="6609961" y="231287"/>
                </a:lnTo>
                <a:lnTo>
                  <a:pt x="6601742" y="249800"/>
                </a:lnTo>
                <a:lnTo>
                  <a:pt x="6597678" y="266056"/>
                </a:lnTo>
                <a:lnTo>
                  <a:pt x="6597678" y="284299"/>
                </a:lnTo>
                <a:lnTo>
                  <a:pt x="6593614" y="306606"/>
                </a:lnTo>
                <a:lnTo>
                  <a:pt x="6583499" y="343182"/>
                </a:lnTo>
                <a:lnTo>
                  <a:pt x="6571308" y="379758"/>
                </a:lnTo>
                <a:lnTo>
                  <a:pt x="6565257" y="420398"/>
                </a:lnTo>
                <a:lnTo>
                  <a:pt x="6571308" y="420398"/>
                </a:lnTo>
                <a:lnTo>
                  <a:pt x="6575372" y="398091"/>
                </a:lnTo>
                <a:lnTo>
                  <a:pt x="6583499" y="375784"/>
                </a:lnTo>
                <a:lnTo>
                  <a:pt x="6587564" y="357542"/>
                </a:lnTo>
                <a:lnTo>
                  <a:pt x="6605807" y="357542"/>
                </a:lnTo>
                <a:lnTo>
                  <a:pt x="6605807" y="534280"/>
                </a:lnTo>
                <a:lnTo>
                  <a:pt x="6611857" y="534280"/>
                </a:lnTo>
                <a:lnTo>
                  <a:pt x="6619985" y="556587"/>
                </a:lnTo>
                <a:lnTo>
                  <a:pt x="6605807" y="556587"/>
                </a:lnTo>
                <a:lnTo>
                  <a:pt x="6605807" y="568779"/>
                </a:lnTo>
                <a:lnTo>
                  <a:pt x="6619985" y="568779"/>
                </a:lnTo>
                <a:lnTo>
                  <a:pt x="6619985" y="593163"/>
                </a:lnTo>
                <a:lnTo>
                  <a:pt x="6628113" y="619534"/>
                </a:lnTo>
                <a:lnTo>
                  <a:pt x="6634164" y="637777"/>
                </a:lnTo>
                <a:lnTo>
                  <a:pt x="6642292" y="597137"/>
                </a:lnTo>
                <a:lnTo>
                  <a:pt x="6652407" y="560561"/>
                </a:lnTo>
                <a:lnTo>
                  <a:pt x="6668663" y="528049"/>
                </a:lnTo>
                <a:lnTo>
                  <a:pt x="6686906" y="452910"/>
                </a:lnTo>
                <a:lnTo>
                  <a:pt x="6692956" y="452910"/>
                </a:lnTo>
                <a:lnTo>
                  <a:pt x="6692956" y="434667"/>
                </a:lnTo>
                <a:lnTo>
                  <a:pt x="6701085" y="434667"/>
                </a:lnTo>
                <a:lnTo>
                  <a:pt x="6701085" y="412360"/>
                </a:lnTo>
                <a:lnTo>
                  <a:pt x="6755904" y="290440"/>
                </a:lnTo>
                <a:lnTo>
                  <a:pt x="6768095" y="290440"/>
                </a:lnTo>
                <a:lnTo>
                  <a:pt x="6768095" y="324939"/>
                </a:lnTo>
                <a:lnTo>
                  <a:pt x="6749853" y="349323"/>
                </a:lnTo>
                <a:lnTo>
                  <a:pt x="6733596" y="398091"/>
                </a:lnTo>
                <a:lnTo>
                  <a:pt x="6723482" y="452910"/>
                </a:lnTo>
                <a:lnTo>
                  <a:pt x="6711290" y="509806"/>
                </a:lnTo>
                <a:lnTo>
                  <a:pt x="6709303" y="550446"/>
                </a:lnTo>
                <a:lnTo>
                  <a:pt x="6709303" y="574830"/>
                </a:lnTo>
                <a:lnTo>
                  <a:pt x="6709303" y="605265"/>
                </a:lnTo>
                <a:lnTo>
                  <a:pt x="6709303" y="631636"/>
                </a:lnTo>
                <a:lnTo>
                  <a:pt x="6715354" y="649879"/>
                </a:lnTo>
                <a:lnTo>
                  <a:pt x="6727546" y="509716"/>
                </a:lnTo>
                <a:lnTo>
                  <a:pt x="6749853" y="509716"/>
                </a:lnTo>
                <a:lnTo>
                  <a:pt x="6749853" y="515767"/>
                </a:lnTo>
                <a:lnTo>
                  <a:pt x="6741725" y="515767"/>
                </a:lnTo>
                <a:lnTo>
                  <a:pt x="6741725" y="582777"/>
                </a:lnTo>
                <a:lnTo>
                  <a:pt x="6737661" y="605084"/>
                </a:lnTo>
                <a:lnTo>
                  <a:pt x="6733596" y="631455"/>
                </a:lnTo>
                <a:lnTo>
                  <a:pt x="6731610" y="659903"/>
                </a:lnTo>
                <a:lnTo>
                  <a:pt x="6733596" y="686274"/>
                </a:lnTo>
                <a:lnTo>
                  <a:pt x="6741725" y="704517"/>
                </a:lnTo>
                <a:lnTo>
                  <a:pt x="6755904" y="609058"/>
                </a:lnTo>
                <a:lnTo>
                  <a:pt x="6768095" y="609058"/>
                </a:lnTo>
                <a:lnTo>
                  <a:pt x="6768095" y="582687"/>
                </a:lnTo>
                <a:lnTo>
                  <a:pt x="6774147" y="582687"/>
                </a:lnTo>
                <a:lnTo>
                  <a:pt x="6768095" y="527868"/>
                </a:lnTo>
                <a:lnTo>
                  <a:pt x="6774147" y="527868"/>
                </a:lnTo>
                <a:lnTo>
                  <a:pt x="6774147" y="533919"/>
                </a:lnTo>
                <a:lnTo>
                  <a:pt x="6778210" y="533919"/>
                </a:lnTo>
                <a:lnTo>
                  <a:pt x="6786338" y="529855"/>
                </a:lnTo>
                <a:lnTo>
                  <a:pt x="6796544" y="527868"/>
                </a:lnTo>
                <a:lnTo>
                  <a:pt x="6808735" y="527868"/>
                </a:lnTo>
                <a:lnTo>
                  <a:pt x="6808735" y="529855"/>
                </a:lnTo>
                <a:lnTo>
                  <a:pt x="6814787" y="533919"/>
                </a:lnTo>
                <a:lnTo>
                  <a:pt x="6818850" y="537983"/>
                </a:lnTo>
                <a:lnTo>
                  <a:pt x="6822914" y="542047"/>
                </a:lnTo>
                <a:lnTo>
                  <a:pt x="6822914" y="542047"/>
                </a:lnTo>
                <a:lnTo>
                  <a:pt x="6822914" y="582687"/>
                </a:lnTo>
                <a:lnTo>
                  <a:pt x="6831043" y="582687"/>
                </a:lnTo>
                <a:lnTo>
                  <a:pt x="6831043" y="615199"/>
                </a:lnTo>
                <a:lnTo>
                  <a:pt x="6837093" y="615199"/>
                </a:lnTo>
                <a:lnTo>
                  <a:pt x="6841157" y="641570"/>
                </a:lnTo>
                <a:lnTo>
                  <a:pt x="6845582" y="668302"/>
                </a:lnTo>
                <a:lnTo>
                  <a:pt x="6849647" y="690609"/>
                </a:lnTo>
                <a:lnTo>
                  <a:pt x="6855788" y="690609"/>
                </a:lnTo>
                <a:lnTo>
                  <a:pt x="6859852" y="645905"/>
                </a:lnTo>
                <a:lnTo>
                  <a:pt x="6872044" y="609329"/>
                </a:lnTo>
                <a:lnTo>
                  <a:pt x="6882249" y="570766"/>
                </a:lnTo>
                <a:lnTo>
                  <a:pt x="6890377" y="534190"/>
                </a:lnTo>
                <a:lnTo>
                  <a:pt x="6912774" y="534190"/>
                </a:lnTo>
                <a:lnTo>
                  <a:pt x="6890377" y="609329"/>
                </a:lnTo>
                <a:lnTo>
                  <a:pt x="6890377" y="649969"/>
                </a:lnTo>
                <a:lnTo>
                  <a:pt x="6878185" y="649969"/>
                </a:lnTo>
                <a:lnTo>
                  <a:pt x="6878185" y="812439"/>
                </a:lnTo>
                <a:lnTo>
                  <a:pt x="6878185" y="836823"/>
                </a:lnTo>
                <a:lnTo>
                  <a:pt x="6878185" y="867257"/>
                </a:lnTo>
                <a:lnTo>
                  <a:pt x="6878185" y="895705"/>
                </a:lnTo>
                <a:lnTo>
                  <a:pt x="6890377" y="916025"/>
                </a:lnTo>
                <a:lnTo>
                  <a:pt x="6894441" y="796183"/>
                </a:lnTo>
                <a:lnTo>
                  <a:pt x="6908710" y="686455"/>
                </a:lnTo>
                <a:lnTo>
                  <a:pt x="6934991" y="587022"/>
                </a:lnTo>
                <a:lnTo>
                  <a:pt x="6959374" y="493550"/>
                </a:lnTo>
                <a:lnTo>
                  <a:pt x="6959374" y="452910"/>
                </a:lnTo>
                <a:lnTo>
                  <a:pt x="6971567" y="452910"/>
                </a:lnTo>
                <a:lnTo>
                  <a:pt x="6977617" y="420398"/>
                </a:lnTo>
                <a:lnTo>
                  <a:pt x="6985745" y="420398"/>
                </a:lnTo>
                <a:lnTo>
                  <a:pt x="6985745" y="389963"/>
                </a:lnTo>
                <a:lnTo>
                  <a:pt x="6977617" y="361515"/>
                </a:lnTo>
                <a:lnTo>
                  <a:pt x="6967502" y="327016"/>
                </a:lnTo>
                <a:lnTo>
                  <a:pt x="6959374" y="298568"/>
                </a:lnTo>
                <a:lnTo>
                  <a:pt x="6977617" y="298568"/>
                </a:lnTo>
                <a:lnTo>
                  <a:pt x="6985745" y="331080"/>
                </a:lnTo>
                <a:lnTo>
                  <a:pt x="6993873" y="331080"/>
                </a:lnTo>
                <a:lnTo>
                  <a:pt x="6993873" y="365579"/>
                </a:lnTo>
                <a:lnTo>
                  <a:pt x="6999924" y="365579"/>
                </a:lnTo>
                <a:lnTo>
                  <a:pt x="6999924" y="387886"/>
                </a:lnTo>
                <a:lnTo>
                  <a:pt x="7012116" y="387886"/>
                </a:lnTo>
                <a:lnTo>
                  <a:pt x="7012116" y="412270"/>
                </a:lnTo>
                <a:lnTo>
                  <a:pt x="7018167" y="412270"/>
                </a:lnTo>
                <a:lnTo>
                  <a:pt x="7040474" y="528049"/>
                </a:lnTo>
                <a:lnTo>
                  <a:pt x="7052666" y="528049"/>
                </a:lnTo>
                <a:lnTo>
                  <a:pt x="7052666" y="568689"/>
                </a:lnTo>
                <a:lnTo>
                  <a:pt x="7058716" y="568689"/>
                </a:lnTo>
                <a:lnTo>
                  <a:pt x="7062781" y="593073"/>
                </a:lnTo>
                <a:lnTo>
                  <a:pt x="7062781" y="619444"/>
                </a:lnTo>
                <a:lnTo>
                  <a:pt x="7074973" y="637687"/>
                </a:lnTo>
                <a:lnTo>
                  <a:pt x="7076959" y="592983"/>
                </a:lnTo>
                <a:lnTo>
                  <a:pt x="7093215" y="550356"/>
                </a:lnTo>
                <a:lnTo>
                  <a:pt x="7099267" y="550356"/>
                </a:lnTo>
                <a:lnTo>
                  <a:pt x="7099267" y="534100"/>
                </a:lnTo>
                <a:lnTo>
                  <a:pt x="7107394" y="534100"/>
                </a:lnTo>
                <a:lnTo>
                  <a:pt x="7115523" y="371630"/>
                </a:lnTo>
                <a:lnTo>
                  <a:pt x="7139907" y="371630"/>
                </a:lnTo>
                <a:lnTo>
                  <a:pt x="7139907" y="398001"/>
                </a:lnTo>
                <a:lnTo>
                  <a:pt x="7143970" y="420308"/>
                </a:lnTo>
                <a:lnTo>
                  <a:pt x="7156163" y="434487"/>
                </a:lnTo>
                <a:lnTo>
                  <a:pt x="7152098" y="379668"/>
                </a:lnTo>
                <a:lnTo>
                  <a:pt x="7137829" y="324849"/>
                </a:lnTo>
                <a:lnTo>
                  <a:pt x="7125637" y="272017"/>
                </a:lnTo>
                <a:lnTo>
                  <a:pt x="7115523" y="217198"/>
                </a:lnTo>
                <a:lnTo>
                  <a:pt x="7139907" y="225326"/>
                </a:lnTo>
                <a:lnTo>
                  <a:pt x="7148034" y="284209"/>
                </a:lnTo>
                <a:lnTo>
                  <a:pt x="7162304" y="330900"/>
                </a:lnTo>
                <a:lnTo>
                  <a:pt x="7162304" y="379668"/>
                </a:lnTo>
                <a:lnTo>
                  <a:pt x="7174495" y="379668"/>
                </a:lnTo>
                <a:lnTo>
                  <a:pt x="7174495" y="428436"/>
                </a:lnTo>
                <a:lnTo>
                  <a:pt x="7180547" y="428436"/>
                </a:lnTo>
                <a:lnTo>
                  <a:pt x="7184610" y="452820"/>
                </a:lnTo>
                <a:lnTo>
                  <a:pt x="7184610" y="475127"/>
                </a:lnTo>
                <a:lnTo>
                  <a:pt x="7188674" y="501497"/>
                </a:lnTo>
                <a:lnTo>
                  <a:pt x="7196803" y="515676"/>
                </a:lnTo>
                <a:lnTo>
                  <a:pt x="7198879" y="483164"/>
                </a:lnTo>
                <a:lnTo>
                  <a:pt x="7202944" y="448666"/>
                </a:lnTo>
                <a:lnTo>
                  <a:pt x="7215135" y="420217"/>
                </a:lnTo>
                <a:lnTo>
                  <a:pt x="7215135" y="365399"/>
                </a:lnTo>
                <a:lnTo>
                  <a:pt x="7221187" y="365399"/>
                </a:lnTo>
                <a:lnTo>
                  <a:pt x="7221187" y="306516"/>
                </a:lnTo>
                <a:lnTo>
                  <a:pt x="7229314" y="306516"/>
                </a:lnTo>
                <a:lnTo>
                  <a:pt x="7229314" y="257748"/>
                </a:lnTo>
                <a:lnTo>
                  <a:pt x="7237443" y="257748"/>
                </a:lnTo>
                <a:lnTo>
                  <a:pt x="7237443" y="217108"/>
                </a:lnTo>
                <a:lnTo>
                  <a:pt x="7243493" y="217108"/>
                </a:lnTo>
                <a:lnTo>
                  <a:pt x="7247557" y="190737"/>
                </a:lnTo>
                <a:lnTo>
                  <a:pt x="7251621" y="172494"/>
                </a:lnTo>
                <a:lnTo>
                  <a:pt x="7261827" y="154251"/>
                </a:lnTo>
                <a:lnTo>
                  <a:pt x="7265890" y="150187"/>
                </a:lnTo>
                <a:lnTo>
                  <a:pt x="7265890" y="146123"/>
                </a:lnTo>
                <a:lnTo>
                  <a:pt x="7265890" y="146123"/>
                </a:lnTo>
                <a:lnTo>
                  <a:pt x="7269954" y="146123"/>
                </a:lnTo>
                <a:lnTo>
                  <a:pt x="7274018" y="146123"/>
                </a:lnTo>
                <a:lnTo>
                  <a:pt x="7278083" y="144137"/>
                </a:lnTo>
                <a:lnTo>
                  <a:pt x="7265890" y="209160"/>
                </a:lnTo>
                <a:lnTo>
                  <a:pt x="7251982" y="284390"/>
                </a:lnTo>
                <a:lnTo>
                  <a:pt x="7237804" y="347336"/>
                </a:lnTo>
                <a:lnTo>
                  <a:pt x="7237804" y="398091"/>
                </a:lnTo>
                <a:lnTo>
                  <a:pt x="7229676" y="398091"/>
                </a:lnTo>
                <a:lnTo>
                  <a:pt x="7229676" y="515947"/>
                </a:lnTo>
                <a:lnTo>
                  <a:pt x="7221548" y="515947"/>
                </a:lnTo>
                <a:lnTo>
                  <a:pt x="7221548" y="550446"/>
                </a:lnTo>
                <a:lnTo>
                  <a:pt x="7229676" y="550446"/>
                </a:lnTo>
                <a:lnTo>
                  <a:pt x="7233739" y="578894"/>
                </a:lnTo>
                <a:lnTo>
                  <a:pt x="7229676" y="611406"/>
                </a:lnTo>
                <a:lnTo>
                  <a:pt x="7225612" y="645905"/>
                </a:lnTo>
                <a:lnTo>
                  <a:pt x="7225612" y="678417"/>
                </a:lnTo>
                <a:lnTo>
                  <a:pt x="7229676" y="708852"/>
                </a:lnTo>
                <a:lnTo>
                  <a:pt x="7237804" y="731159"/>
                </a:lnTo>
                <a:lnTo>
                  <a:pt x="7237804" y="649879"/>
                </a:lnTo>
                <a:lnTo>
                  <a:pt x="7256047" y="637687"/>
                </a:lnTo>
                <a:lnTo>
                  <a:pt x="7278444" y="534100"/>
                </a:lnTo>
                <a:lnTo>
                  <a:pt x="7296687" y="534100"/>
                </a:lnTo>
                <a:lnTo>
                  <a:pt x="7292622" y="550356"/>
                </a:lnTo>
                <a:lnTo>
                  <a:pt x="7288558" y="574740"/>
                </a:lnTo>
                <a:lnTo>
                  <a:pt x="7280431" y="601111"/>
                </a:lnTo>
                <a:lnTo>
                  <a:pt x="7274289" y="623417"/>
                </a:lnTo>
                <a:lnTo>
                  <a:pt x="7270225" y="631545"/>
                </a:lnTo>
                <a:lnTo>
                  <a:pt x="7270225" y="637596"/>
                </a:lnTo>
                <a:lnTo>
                  <a:pt x="7284494" y="637596"/>
                </a:lnTo>
                <a:lnTo>
                  <a:pt x="7288558" y="690428"/>
                </a:lnTo>
                <a:lnTo>
                  <a:pt x="7288558" y="745247"/>
                </a:lnTo>
                <a:lnTo>
                  <a:pt x="7288558" y="800066"/>
                </a:lnTo>
                <a:lnTo>
                  <a:pt x="7278444" y="844770"/>
                </a:lnTo>
                <a:lnTo>
                  <a:pt x="7284494" y="844770"/>
                </a:lnTo>
                <a:lnTo>
                  <a:pt x="7284494" y="834655"/>
                </a:lnTo>
                <a:lnTo>
                  <a:pt x="7296687" y="834655"/>
                </a:lnTo>
                <a:lnTo>
                  <a:pt x="7310865" y="712735"/>
                </a:lnTo>
                <a:lnTo>
                  <a:pt x="7318993" y="712735"/>
                </a:lnTo>
                <a:lnTo>
                  <a:pt x="7318993" y="663967"/>
                </a:lnTo>
                <a:lnTo>
                  <a:pt x="7325044" y="663967"/>
                </a:lnTo>
                <a:lnTo>
                  <a:pt x="7325044" y="637596"/>
                </a:lnTo>
                <a:lnTo>
                  <a:pt x="7337236" y="637596"/>
                </a:lnTo>
                <a:lnTo>
                  <a:pt x="7337236" y="501678"/>
                </a:lnTo>
                <a:lnTo>
                  <a:pt x="7343287" y="501678"/>
                </a:lnTo>
                <a:lnTo>
                  <a:pt x="7337236" y="487499"/>
                </a:lnTo>
                <a:lnTo>
                  <a:pt x="7337236" y="331080"/>
                </a:lnTo>
                <a:lnTo>
                  <a:pt x="7325044" y="331080"/>
                </a:lnTo>
                <a:lnTo>
                  <a:pt x="7325044" y="298568"/>
                </a:lnTo>
                <a:lnTo>
                  <a:pt x="7351415" y="298568"/>
                </a:lnTo>
                <a:lnTo>
                  <a:pt x="7355479" y="343272"/>
                </a:lnTo>
                <a:lnTo>
                  <a:pt x="7365594" y="379848"/>
                </a:lnTo>
                <a:lnTo>
                  <a:pt x="7377786" y="412360"/>
                </a:lnTo>
                <a:lnTo>
                  <a:pt x="7381850" y="442795"/>
                </a:lnTo>
                <a:lnTo>
                  <a:pt x="7381850" y="471243"/>
                </a:lnTo>
                <a:lnTo>
                  <a:pt x="7392055" y="493550"/>
                </a:lnTo>
                <a:lnTo>
                  <a:pt x="7383927" y="331080"/>
                </a:lnTo>
                <a:lnTo>
                  <a:pt x="7400183" y="331080"/>
                </a:lnTo>
                <a:lnTo>
                  <a:pt x="7400183" y="266056"/>
                </a:lnTo>
                <a:lnTo>
                  <a:pt x="7406234" y="266056"/>
                </a:lnTo>
                <a:lnTo>
                  <a:pt x="7406234" y="203110"/>
                </a:lnTo>
                <a:lnTo>
                  <a:pt x="7410298" y="140163"/>
                </a:lnTo>
                <a:lnTo>
                  <a:pt x="7424476" y="87331"/>
                </a:lnTo>
                <a:lnTo>
                  <a:pt x="7432605" y="87331"/>
                </a:lnTo>
                <a:lnTo>
                  <a:pt x="7432605" y="217288"/>
                </a:lnTo>
                <a:lnTo>
                  <a:pt x="7424476" y="239595"/>
                </a:lnTo>
                <a:lnTo>
                  <a:pt x="7422490" y="268043"/>
                </a:lnTo>
                <a:lnTo>
                  <a:pt x="7424476" y="302542"/>
                </a:lnTo>
                <a:lnTo>
                  <a:pt x="7424476" y="335054"/>
                </a:lnTo>
                <a:lnTo>
                  <a:pt x="7424476" y="365489"/>
                </a:lnTo>
                <a:lnTo>
                  <a:pt x="7418426" y="406129"/>
                </a:lnTo>
                <a:lnTo>
                  <a:pt x="7424476" y="452820"/>
                </a:lnTo>
                <a:lnTo>
                  <a:pt x="7432605" y="452820"/>
                </a:lnTo>
                <a:lnTo>
                  <a:pt x="7432605" y="487319"/>
                </a:lnTo>
                <a:lnTo>
                  <a:pt x="7440733" y="487319"/>
                </a:lnTo>
                <a:lnTo>
                  <a:pt x="7458975" y="637596"/>
                </a:lnTo>
                <a:lnTo>
                  <a:pt x="7499615" y="637596"/>
                </a:lnTo>
                <a:lnTo>
                  <a:pt x="7491488" y="523804"/>
                </a:lnTo>
                <a:lnTo>
                  <a:pt x="7481373" y="416154"/>
                </a:lnTo>
                <a:lnTo>
                  <a:pt x="7463130" y="316631"/>
                </a:lnTo>
                <a:lnTo>
                  <a:pt x="7440823" y="217108"/>
                </a:lnTo>
                <a:lnTo>
                  <a:pt x="7465207" y="225236"/>
                </a:lnTo>
                <a:lnTo>
                  <a:pt x="7473335" y="280055"/>
                </a:lnTo>
                <a:lnTo>
                  <a:pt x="7487514" y="330810"/>
                </a:lnTo>
                <a:lnTo>
                  <a:pt x="7487514" y="379578"/>
                </a:lnTo>
                <a:lnTo>
                  <a:pt x="7499706" y="379578"/>
                </a:lnTo>
                <a:lnTo>
                  <a:pt x="7499706" y="428346"/>
                </a:lnTo>
                <a:lnTo>
                  <a:pt x="7505756" y="428346"/>
                </a:lnTo>
                <a:lnTo>
                  <a:pt x="7505756" y="468986"/>
                </a:lnTo>
                <a:lnTo>
                  <a:pt x="7513885" y="468986"/>
                </a:lnTo>
                <a:lnTo>
                  <a:pt x="7517949" y="493370"/>
                </a:lnTo>
                <a:lnTo>
                  <a:pt x="7517949" y="523804"/>
                </a:lnTo>
                <a:lnTo>
                  <a:pt x="7522013" y="546111"/>
                </a:lnTo>
                <a:lnTo>
                  <a:pt x="7528064" y="568418"/>
                </a:lnTo>
                <a:lnTo>
                  <a:pt x="7568974" y="0"/>
                </a:lnTo>
                <a:lnTo>
                  <a:pt x="7568974" y="0"/>
                </a:lnTo>
                <a:lnTo>
                  <a:pt x="7568974" y="0"/>
                </a:lnTo>
                <a:close/>
              </a:path>
            </a:pathLst>
          </a:custGeom>
          <a:solidFill>
            <a:srgbClr val="B0D46C"/>
          </a:solidFill>
          <a:ln w="90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Isosceles Triangle 68">
            <a:extLst>
              <a:ext uri="{FF2B5EF4-FFF2-40B4-BE49-F238E27FC236}">
                <a16:creationId xmlns:a16="http://schemas.microsoft.com/office/drawing/2014/main" id="{B19FDC79-EC1A-4563-799E-41D00228E269}"/>
              </a:ext>
            </a:extLst>
          </p:cNvPr>
          <p:cNvSpPr/>
          <p:nvPr/>
        </p:nvSpPr>
        <p:spPr>
          <a:xfrm rot="10800000">
            <a:off x="7233914" y="2327784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EF1A1C65-5B1C-EF17-897E-50457074A5CC}"/>
              </a:ext>
            </a:extLst>
          </p:cNvPr>
          <p:cNvSpPr/>
          <p:nvPr/>
        </p:nvSpPr>
        <p:spPr>
          <a:xfrm>
            <a:off x="4269088" y="4533207"/>
            <a:ext cx="351610" cy="377900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plateforme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F5AC7-AD4E-499D-9E4C-AA714C1CB5B0}"/>
              </a:ext>
            </a:extLst>
          </p:cNvPr>
          <p:cNvSpPr txBox="1"/>
          <p:nvPr/>
        </p:nvSpPr>
        <p:spPr>
          <a:xfrm>
            <a:off x="8430909" y="2190249"/>
            <a:ext cx="3018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vente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65AF5-A241-4376-B848-C41B6107B8C2}"/>
              </a:ext>
            </a:extLst>
          </p:cNvPr>
          <p:cNvSpPr txBox="1"/>
          <p:nvPr/>
        </p:nvSpPr>
        <p:spPr>
          <a:xfrm>
            <a:off x="8430909" y="4749628"/>
            <a:ext cx="246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peut-être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éventuellement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 rencontres 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66E54-D3BE-4308-897B-3841DC4F6086}"/>
              </a:ext>
            </a:extLst>
          </p:cNvPr>
          <p:cNvSpPr txBox="1"/>
          <p:nvPr/>
        </p:nvSpPr>
        <p:spPr>
          <a:xfrm>
            <a:off x="783449" y="4701995"/>
            <a:ext cx="304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lieu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d’échanges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E90CA-D192-41C5-8221-C312CCA79A1D}"/>
              </a:ext>
            </a:extLst>
          </p:cNvPr>
          <p:cNvSpPr txBox="1"/>
          <p:nvPr/>
        </p:nvSpPr>
        <p:spPr>
          <a:xfrm>
            <a:off x="794884" y="2190249"/>
            <a:ext cx="303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éducative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686A0E-F582-4BD5-9E53-3C7175D8680B}"/>
              </a:ext>
            </a:extLst>
          </p:cNvPr>
          <p:cNvGrpSpPr/>
          <p:nvPr/>
        </p:nvGrpSpPr>
        <p:grpSpPr>
          <a:xfrm>
            <a:off x="4090278" y="1673179"/>
            <a:ext cx="4229523" cy="4118859"/>
            <a:chOff x="2621743" y="1985471"/>
            <a:chExt cx="4581570" cy="4461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A5D14D-A531-4689-9E2F-BE0F95486647}"/>
                </a:ext>
              </a:extLst>
            </p:cNvPr>
            <p:cNvGrpSpPr/>
            <p:nvPr/>
          </p:nvGrpSpPr>
          <p:grpSpPr>
            <a:xfrm>
              <a:off x="2621743" y="1985471"/>
              <a:ext cx="4581570" cy="4461685"/>
              <a:chOff x="3383488" y="3438831"/>
              <a:chExt cx="2340777" cy="2279531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06F8064D-5D77-41D3-98C8-75789BDBC4C0}"/>
                  </a:ext>
                </a:extLst>
              </p:cNvPr>
              <p:cNvSpPr/>
              <p:nvPr/>
            </p:nvSpPr>
            <p:spPr>
              <a:xfrm rot="10800000">
                <a:off x="4553472" y="3438831"/>
                <a:ext cx="1170792" cy="114003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ardrop 36">
                <a:extLst>
                  <a:ext uri="{FF2B5EF4-FFF2-40B4-BE49-F238E27FC236}">
                    <a16:creationId xmlns:a16="http://schemas.microsoft.com/office/drawing/2014/main" id="{9D7AD15E-C1FC-486D-8680-D096FC3BC118}"/>
                  </a:ext>
                </a:extLst>
              </p:cNvPr>
              <p:cNvSpPr/>
              <p:nvPr/>
            </p:nvSpPr>
            <p:spPr>
              <a:xfrm rot="16200000">
                <a:off x="4561960" y="4556057"/>
                <a:ext cx="1153817" cy="1170793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B64192E6-BA90-4587-BB4C-659936611C62}"/>
                  </a:ext>
                </a:extLst>
              </p:cNvPr>
              <p:cNvSpPr/>
              <p:nvPr/>
            </p:nvSpPr>
            <p:spPr>
              <a:xfrm rot="10800000" flipH="1">
                <a:off x="3383488" y="3453638"/>
                <a:ext cx="1170793" cy="1110906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797CD315-0963-420D-811A-A8D0C9473A39}"/>
                  </a:ext>
                </a:extLst>
              </p:cNvPr>
              <p:cNvSpPr/>
              <p:nvPr/>
            </p:nvSpPr>
            <p:spPr>
              <a:xfrm rot="5400000" flipH="1">
                <a:off x="3414242" y="4534600"/>
                <a:ext cx="1110905" cy="1170794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F835E-9313-4BD3-A8CD-BC603611581F}"/>
                </a:ext>
              </a:extLst>
            </p:cNvPr>
            <p:cNvSpPr txBox="1"/>
            <p:nvPr/>
          </p:nvSpPr>
          <p:spPr>
            <a:xfrm>
              <a:off x="3094936" y="5352981"/>
              <a:ext cx="1400520" cy="5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Forum</a:t>
              </a:r>
            </a:p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virtuel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927797-B8BE-4695-B36F-DD7DB4B9A997}"/>
                </a:ext>
              </a:extLst>
            </p:cNvPr>
            <p:cNvSpPr txBox="1"/>
            <p:nvPr/>
          </p:nvSpPr>
          <p:spPr>
            <a:xfrm>
              <a:off x="5391032" y="5368297"/>
              <a:ext cx="1400520" cy="33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Rencontre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BA1563-AFDD-46B9-B54F-6F487FEC4910}"/>
                </a:ext>
              </a:extLst>
            </p:cNvPr>
            <p:cNvSpPr txBox="1"/>
            <p:nvPr/>
          </p:nvSpPr>
          <p:spPr>
            <a:xfrm>
              <a:off x="5355754" y="2722903"/>
              <a:ext cx="1400521" cy="33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Vente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135C78-1719-4C53-842D-8B100FC8E4BD}"/>
                </a:ext>
              </a:extLst>
            </p:cNvPr>
            <p:cNvSpPr txBox="1"/>
            <p:nvPr/>
          </p:nvSpPr>
          <p:spPr>
            <a:xfrm>
              <a:off x="3090110" y="2587254"/>
              <a:ext cx="1377755" cy="5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Cours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ligne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130">
            <a:extLst>
              <a:ext uri="{FF2B5EF4-FFF2-40B4-BE49-F238E27FC236}">
                <a16:creationId xmlns:a16="http://schemas.microsoft.com/office/drawing/2014/main" id="{FE9115B9-94B8-447D-A68E-3943F7EEC9AB}"/>
              </a:ext>
            </a:extLst>
          </p:cNvPr>
          <p:cNvSpPr/>
          <p:nvPr/>
        </p:nvSpPr>
        <p:spPr>
          <a:xfrm>
            <a:off x="7055745" y="2739502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Donut 39">
            <a:extLst>
              <a:ext uri="{FF2B5EF4-FFF2-40B4-BE49-F238E27FC236}">
                <a16:creationId xmlns:a16="http://schemas.microsoft.com/office/drawing/2014/main" id="{698118A7-0BF4-4769-B808-7FD184C59DD8}"/>
              </a:ext>
            </a:extLst>
          </p:cNvPr>
          <p:cNvSpPr/>
          <p:nvPr/>
        </p:nvSpPr>
        <p:spPr>
          <a:xfrm>
            <a:off x="4954791" y="2789662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AutoShape 6" descr="icon">
            <a:extLst>
              <a:ext uri="{FF2B5EF4-FFF2-40B4-BE49-F238E27FC236}">
                <a16:creationId xmlns:a16="http://schemas.microsoft.com/office/drawing/2014/main" id="{44845282-7718-BE4E-D56D-41A5A57F7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Smiley Face 14">
            <a:extLst>
              <a:ext uri="{FF2B5EF4-FFF2-40B4-BE49-F238E27FC236}">
                <a16:creationId xmlns:a16="http://schemas.microsoft.com/office/drawing/2014/main" id="{917AD32E-D69C-A67D-B5BA-835F8A7336BA}"/>
              </a:ext>
            </a:extLst>
          </p:cNvPr>
          <p:cNvSpPr/>
          <p:nvPr/>
        </p:nvSpPr>
        <p:spPr>
          <a:xfrm>
            <a:off x="7105820" y="4470275"/>
            <a:ext cx="315395" cy="3240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154007E1-B1D9-0FE9-10FE-8CD4DC61D315}"/>
              </a:ext>
            </a:extLst>
          </p:cNvPr>
          <p:cNvSpPr/>
          <p:nvPr/>
        </p:nvSpPr>
        <p:spPr>
          <a:xfrm flipH="1">
            <a:off x="4964545" y="4461230"/>
            <a:ext cx="388764" cy="32070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89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développement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95175B-C73D-4B54-8F42-FCAAFA635DBB}"/>
              </a:ext>
            </a:extLst>
          </p:cNvPr>
          <p:cNvGrpSpPr/>
          <p:nvPr/>
        </p:nvGrpSpPr>
        <p:grpSpPr>
          <a:xfrm>
            <a:off x="4570001" y="2518693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2FE2156-5A60-471D-AB78-37C31102D37E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535DDA-7134-4D33-85E9-49A8DE8E3C91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EF062FEF-AC51-4862-B3BD-9BE2C707FC77}"/>
              </a:ext>
            </a:extLst>
          </p:cNvPr>
          <p:cNvSpPr txBox="1">
            <a:spLocks/>
          </p:cNvSpPr>
          <p:nvPr/>
        </p:nvSpPr>
        <p:spPr>
          <a:xfrm>
            <a:off x="4201547" y="1893526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FF0044-EE59-44B0-9A51-B5DA0D58E552}"/>
              </a:ext>
            </a:extLst>
          </p:cNvPr>
          <p:cNvGrpSpPr/>
          <p:nvPr/>
        </p:nvGrpSpPr>
        <p:grpSpPr>
          <a:xfrm>
            <a:off x="7568695" y="2518693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776130B-2660-42BF-86F0-97B5D5F54CD2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F0CB01-CA55-4FEC-B960-EEF56DC2634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3E86704C-C266-41FF-9724-6E11EA49EDB8}"/>
              </a:ext>
            </a:extLst>
          </p:cNvPr>
          <p:cNvSpPr txBox="1">
            <a:spLocks/>
          </p:cNvSpPr>
          <p:nvPr/>
        </p:nvSpPr>
        <p:spPr>
          <a:xfrm>
            <a:off x="7191477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B4A0CE-09AB-444B-88B9-FBE30A95C946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1B633D-6EF1-4184-BDF5-ABC93135BCB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90EC53F-65DA-45EA-B8BB-2BB80C5FE7A7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CBDFAC6D-CEA3-4235-8E16-68293305DF28}"/>
              </a:ext>
            </a:extLst>
          </p:cNvPr>
          <p:cNvSpPr txBox="1">
            <a:spLocks/>
          </p:cNvSpPr>
          <p:nvPr/>
        </p:nvSpPr>
        <p:spPr>
          <a:xfrm>
            <a:off x="1342676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1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01964B03-C1AD-46A1-9359-5ABB41ECB410}"/>
              </a:ext>
            </a:extLst>
          </p:cNvPr>
          <p:cNvSpPr txBox="1">
            <a:spLocks/>
          </p:cNvSpPr>
          <p:nvPr/>
        </p:nvSpPr>
        <p:spPr>
          <a:xfrm>
            <a:off x="10181407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520073-0FCD-48A0-A4B8-C869343C5810}"/>
              </a:ext>
            </a:extLst>
          </p:cNvPr>
          <p:cNvCxnSpPr>
            <a:cxnSpLocks/>
            <a:stCxn id="61" idx="6"/>
            <a:endCxn id="53" idx="2"/>
          </p:cNvCxnSpPr>
          <p:nvPr/>
        </p:nvCxnSpPr>
        <p:spPr>
          <a:xfrm flipV="1">
            <a:off x="2003354" y="2662709"/>
            <a:ext cx="2566647" cy="907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15C44B-8A5E-473B-830D-2352BDBE95BE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4858033" y="2662709"/>
            <a:ext cx="2710662" cy="0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0715A89-2660-4C72-B8B6-2C520BC921C7}"/>
              </a:ext>
            </a:extLst>
          </p:cNvPr>
          <p:cNvGrpSpPr/>
          <p:nvPr/>
        </p:nvGrpSpPr>
        <p:grpSpPr>
          <a:xfrm>
            <a:off x="10561905" y="2518693"/>
            <a:ext cx="288032" cy="288032"/>
            <a:chOff x="8231110" y="3940428"/>
            <a:chExt cx="288032" cy="2880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F6B764-E00F-4694-8313-93D9146F2243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B06267-456C-4A13-9858-5EA8314F98EC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024373-A41B-44E1-B35B-608320A60DEF}"/>
              </a:ext>
            </a:extLst>
          </p:cNvPr>
          <p:cNvCxnSpPr>
            <a:cxnSpLocks/>
            <a:stCxn id="57" idx="6"/>
            <a:endCxn id="68" idx="2"/>
          </p:cNvCxnSpPr>
          <p:nvPr/>
        </p:nvCxnSpPr>
        <p:spPr>
          <a:xfrm>
            <a:off x="7856727" y="2662709"/>
            <a:ext cx="2705178" cy="0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81E9CFE-AF4F-4F27-9F38-2FD2CF8FE986}"/>
              </a:ext>
            </a:extLst>
          </p:cNvPr>
          <p:cNvSpPr txBox="1"/>
          <p:nvPr/>
        </p:nvSpPr>
        <p:spPr>
          <a:xfrm>
            <a:off x="865057" y="3074090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d’éducation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5321D1-FB03-4718-BB2B-E810F07CC8F2}"/>
              </a:ext>
            </a:extLst>
          </p:cNvPr>
          <p:cNvSpPr txBox="1"/>
          <p:nvPr/>
        </p:nvSpPr>
        <p:spPr>
          <a:xfrm>
            <a:off x="3723928" y="3049941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Rencontre avec des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agriculteurs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D425E8-1CCA-4F99-92D2-A5CB94AABD6D}"/>
              </a:ext>
            </a:extLst>
          </p:cNvPr>
          <p:cNvSpPr txBox="1"/>
          <p:nvPr/>
        </p:nvSpPr>
        <p:spPr>
          <a:xfrm>
            <a:off x="6722623" y="3070872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d’un forum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D627E2-26B2-4CC1-A8CC-78C4FB6BBAA5}"/>
              </a:ext>
            </a:extLst>
          </p:cNvPr>
          <p:cNvSpPr txBox="1"/>
          <p:nvPr/>
        </p:nvSpPr>
        <p:spPr>
          <a:xfrm>
            <a:off x="9643825" y="3069152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Service de vente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82BBF08-B5EF-4892-83E3-6FC1B3DE7725}"/>
              </a:ext>
            </a:extLst>
          </p:cNvPr>
          <p:cNvSpPr/>
          <p:nvPr/>
        </p:nvSpPr>
        <p:spPr>
          <a:xfrm>
            <a:off x="1475470" y="4404787"/>
            <a:ext cx="3029393" cy="1867676"/>
          </a:xfrm>
          <a:custGeom>
            <a:avLst/>
            <a:gdLst>
              <a:gd name="connsiteX0" fmla="*/ 3883294 w 4242348"/>
              <a:gd name="connsiteY0" fmla="*/ 1288799 h 2615484"/>
              <a:gd name="connsiteX1" fmla="*/ 3966493 w 4242348"/>
              <a:gd name="connsiteY1" fmla="*/ 1297059 h 2615484"/>
              <a:gd name="connsiteX2" fmla="*/ 3978185 w 4242348"/>
              <a:gd name="connsiteY2" fmla="*/ 1307713 h 2615484"/>
              <a:gd name="connsiteX3" fmla="*/ 3982494 w 4242348"/>
              <a:gd name="connsiteY3" fmla="*/ 1320123 h 2615484"/>
              <a:gd name="connsiteX4" fmla="*/ 3980260 w 4242348"/>
              <a:gd name="connsiteY4" fmla="*/ 1333131 h 2615484"/>
              <a:gd name="connsiteX5" fmla="*/ 3831778 w 4242348"/>
              <a:gd name="connsiteY5" fmla="*/ 1513816 h 2615484"/>
              <a:gd name="connsiteX6" fmla="*/ 3818011 w 4242348"/>
              <a:gd name="connsiteY6" fmla="*/ 1514933 h 2615484"/>
              <a:gd name="connsiteX7" fmla="*/ 3708476 w 4242348"/>
              <a:gd name="connsiteY7" fmla="*/ 1424032 h 2615484"/>
              <a:gd name="connsiteX8" fmla="*/ 3706999 w 4242348"/>
              <a:gd name="connsiteY8" fmla="*/ 1410744 h 2615484"/>
              <a:gd name="connsiteX9" fmla="*/ 3778666 w 4242348"/>
              <a:gd name="connsiteY9" fmla="*/ 1328303 h 2615484"/>
              <a:gd name="connsiteX10" fmla="*/ 3860190 w 4242348"/>
              <a:gd name="connsiteY10" fmla="*/ 1288918 h 2615484"/>
              <a:gd name="connsiteX11" fmla="*/ 3883294 w 4242348"/>
              <a:gd name="connsiteY11" fmla="*/ 1288799 h 2615484"/>
              <a:gd name="connsiteX12" fmla="*/ 361550 w 4242348"/>
              <a:gd name="connsiteY12" fmla="*/ 1288320 h 2615484"/>
              <a:gd name="connsiteX13" fmla="*/ 417934 w 4242348"/>
              <a:gd name="connsiteY13" fmla="*/ 1295423 h 2615484"/>
              <a:gd name="connsiteX14" fmla="*/ 454805 w 4242348"/>
              <a:gd name="connsiteY14" fmla="*/ 1318368 h 2615484"/>
              <a:gd name="connsiteX15" fmla="*/ 536887 w 4242348"/>
              <a:gd name="connsiteY15" fmla="*/ 1412221 h 2615484"/>
              <a:gd name="connsiteX16" fmla="*/ 536128 w 4242348"/>
              <a:gd name="connsiteY16" fmla="*/ 1422437 h 2615484"/>
              <a:gd name="connsiteX17" fmla="*/ 423240 w 4242348"/>
              <a:gd name="connsiteY17" fmla="*/ 1516130 h 2615484"/>
              <a:gd name="connsiteX18" fmla="*/ 411868 w 4242348"/>
              <a:gd name="connsiteY18" fmla="*/ 1514814 h 2615484"/>
              <a:gd name="connsiteX19" fmla="*/ 261910 w 4242348"/>
              <a:gd name="connsiteY19" fmla="*/ 1332573 h 2615484"/>
              <a:gd name="connsiteX20" fmla="*/ 259994 w 4242348"/>
              <a:gd name="connsiteY20" fmla="*/ 1320443 h 2615484"/>
              <a:gd name="connsiteX21" fmla="*/ 263546 w 4242348"/>
              <a:gd name="connsiteY21" fmla="*/ 1310068 h 2615484"/>
              <a:gd name="connsiteX22" fmla="*/ 279148 w 4242348"/>
              <a:gd name="connsiteY22" fmla="*/ 1296261 h 2615484"/>
              <a:gd name="connsiteX23" fmla="*/ 361550 w 4242348"/>
              <a:gd name="connsiteY23" fmla="*/ 1288320 h 2615484"/>
              <a:gd name="connsiteX24" fmla="*/ 390709 w 4242348"/>
              <a:gd name="connsiteY24" fmla="*/ 128605 h 2615484"/>
              <a:gd name="connsiteX25" fmla="*/ 465538 w 4242348"/>
              <a:gd name="connsiteY25" fmla="*/ 156690 h 2615484"/>
              <a:gd name="connsiteX26" fmla="*/ 523318 w 4242348"/>
              <a:gd name="connsiteY26" fmla="*/ 295595 h 2615484"/>
              <a:gd name="connsiteX27" fmla="*/ 517014 w 4242348"/>
              <a:gd name="connsiteY27" fmla="*/ 325682 h 2615484"/>
              <a:gd name="connsiteX28" fmla="*/ 498698 w 4242348"/>
              <a:gd name="connsiteY28" fmla="*/ 409400 h 2615484"/>
              <a:gd name="connsiteX29" fmla="*/ 439361 w 4242348"/>
              <a:gd name="connsiteY29" fmla="*/ 574682 h 2615484"/>
              <a:gd name="connsiteX30" fmla="*/ 435370 w 4242348"/>
              <a:gd name="connsiteY30" fmla="*/ 583700 h 2615484"/>
              <a:gd name="connsiteX31" fmla="*/ 429345 w 4242348"/>
              <a:gd name="connsiteY31" fmla="*/ 659437 h 2615484"/>
              <a:gd name="connsiteX32" fmla="*/ 440837 w 4242348"/>
              <a:gd name="connsiteY32" fmla="*/ 779188 h 2615484"/>
              <a:gd name="connsiteX33" fmla="*/ 424996 w 4242348"/>
              <a:gd name="connsiteY33" fmla="*/ 913744 h 2615484"/>
              <a:gd name="connsiteX34" fmla="*/ 425714 w 4242348"/>
              <a:gd name="connsiteY34" fmla="*/ 922323 h 2615484"/>
              <a:gd name="connsiteX35" fmla="*/ 442713 w 4242348"/>
              <a:gd name="connsiteY35" fmla="*/ 1067572 h 2615484"/>
              <a:gd name="connsiteX36" fmla="*/ 437924 w 4242348"/>
              <a:gd name="connsiteY36" fmla="*/ 1151330 h 2615484"/>
              <a:gd name="connsiteX37" fmla="*/ 427549 w 4242348"/>
              <a:gd name="connsiteY37" fmla="*/ 1161546 h 2615484"/>
              <a:gd name="connsiteX38" fmla="*/ 241677 w 4242348"/>
              <a:gd name="connsiteY38" fmla="*/ 1232974 h 2615484"/>
              <a:gd name="connsiteX39" fmla="*/ 199699 w 4242348"/>
              <a:gd name="connsiteY39" fmla="*/ 1331416 h 2615484"/>
              <a:gd name="connsiteX40" fmla="*/ 235732 w 4242348"/>
              <a:gd name="connsiteY40" fmla="*/ 1417050 h 2615484"/>
              <a:gd name="connsiteX41" fmla="*/ 362666 w 4242348"/>
              <a:gd name="connsiteY41" fmla="*/ 1561182 h 2615484"/>
              <a:gd name="connsiteX42" fmla="*/ 564140 w 4242348"/>
              <a:gd name="connsiteY42" fmla="*/ 1776144 h 2615484"/>
              <a:gd name="connsiteX43" fmla="*/ 617092 w 4242348"/>
              <a:gd name="connsiteY43" fmla="*/ 1824547 h 2615484"/>
              <a:gd name="connsiteX44" fmla="*/ 627148 w 4242348"/>
              <a:gd name="connsiteY44" fmla="*/ 1822233 h 2615484"/>
              <a:gd name="connsiteX45" fmla="*/ 615975 w 4242348"/>
              <a:gd name="connsiteY45" fmla="*/ 1763175 h 2615484"/>
              <a:gd name="connsiteX46" fmla="*/ 442154 w 4242348"/>
              <a:gd name="connsiteY46" fmla="*/ 1551765 h 2615484"/>
              <a:gd name="connsiteX47" fmla="*/ 443830 w 4242348"/>
              <a:gd name="connsiteY47" fmla="*/ 1530137 h 2615484"/>
              <a:gd name="connsiteX48" fmla="*/ 568888 w 4242348"/>
              <a:gd name="connsiteY48" fmla="*/ 1426707 h 2615484"/>
              <a:gd name="connsiteX49" fmla="*/ 569966 w 4242348"/>
              <a:gd name="connsiteY49" fmla="*/ 1413898 h 2615484"/>
              <a:gd name="connsiteX50" fmla="*/ 474197 w 4242348"/>
              <a:gd name="connsiteY50" fmla="*/ 1304083 h 2615484"/>
              <a:gd name="connsiteX51" fmla="*/ 403208 w 4242348"/>
              <a:gd name="connsiteY51" fmla="*/ 1267889 h 2615484"/>
              <a:gd name="connsiteX52" fmla="*/ 286889 w 4242348"/>
              <a:gd name="connsiteY52" fmla="*/ 1271122 h 2615484"/>
              <a:gd name="connsiteX53" fmla="*/ 279626 w 4242348"/>
              <a:gd name="connsiteY53" fmla="*/ 1270523 h 2615484"/>
              <a:gd name="connsiteX54" fmla="*/ 281382 w 4242348"/>
              <a:gd name="connsiteY54" fmla="*/ 1263580 h 2615484"/>
              <a:gd name="connsiteX55" fmla="*/ 344789 w 4242348"/>
              <a:gd name="connsiteY55" fmla="*/ 1215815 h 2615484"/>
              <a:gd name="connsiteX56" fmla="*/ 449975 w 4242348"/>
              <a:gd name="connsiteY56" fmla="*/ 1205879 h 2615484"/>
              <a:gd name="connsiteX57" fmla="*/ 699174 w 4242348"/>
              <a:gd name="connsiteY57" fmla="*/ 1296700 h 2615484"/>
              <a:gd name="connsiteX58" fmla="*/ 868406 w 4242348"/>
              <a:gd name="connsiteY58" fmla="*/ 1453442 h 2615484"/>
              <a:gd name="connsiteX59" fmla="*/ 1099649 w 4242348"/>
              <a:gd name="connsiteY59" fmla="*/ 1611341 h 2615484"/>
              <a:gd name="connsiteX60" fmla="*/ 1288632 w 4242348"/>
              <a:gd name="connsiteY60" fmla="*/ 1675347 h 2615484"/>
              <a:gd name="connsiteX61" fmla="*/ 1439190 w 4242348"/>
              <a:gd name="connsiteY61" fmla="*/ 1702202 h 2615484"/>
              <a:gd name="connsiteX62" fmla="*/ 1580568 w 4242348"/>
              <a:gd name="connsiteY62" fmla="*/ 1724508 h 2615484"/>
              <a:gd name="connsiteX63" fmla="*/ 1762450 w 4242348"/>
              <a:gd name="connsiteY63" fmla="*/ 1766646 h 2615484"/>
              <a:gd name="connsiteX64" fmla="*/ 1855026 w 4242348"/>
              <a:gd name="connsiteY64" fmla="*/ 1811858 h 2615484"/>
              <a:gd name="connsiteX65" fmla="*/ 2052670 w 4242348"/>
              <a:gd name="connsiteY65" fmla="*/ 2002757 h 2615484"/>
              <a:gd name="connsiteX66" fmla="*/ 2117833 w 4242348"/>
              <a:gd name="connsiteY66" fmla="*/ 2150840 h 2615484"/>
              <a:gd name="connsiteX67" fmla="*/ 2121145 w 4242348"/>
              <a:gd name="connsiteY67" fmla="*/ 2155828 h 2615484"/>
              <a:gd name="connsiteX68" fmla="*/ 2125055 w 4242348"/>
              <a:gd name="connsiteY68" fmla="*/ 2150241 h 2615484"/>
              <a:gd name="connsiteX69" fmla="*/ 2355739 w 4242348"/>
              <a:gd name="connsiteY69" fmla="*/ 1831929 h 2615484"/>
              <a:gd name="connsiteX70" fmla="*/ 2472736 w 4242348"/>
              <a:gd name="connsiteY70" fmla="*/ 1769400 h 2615484"/>
              <a:gd name="connsiteX71" fmla="*/ 2557292 w 4242348"/>
              <a:gd name="connsiteY71" fmla="*/ 1745737 h 2615484"/>
              <a:gd name="connsiteX72" fmla="*/ 2645560 w 4242348"/>
              <a:gd name="connsiteY72" fmla="*/ 1727421 h 2615484"/>
              <a:gd name="connsiteX73" fmla="*/ 2743364 w 4242348"/>
              <a:gd name="connsiteY73" fmla="*/ 1711779 h 2615484"/>
              <a:gd name="connsiteX74" fmla="*/ 2855374 w 4242348"/>
              <a:gd name="connsiteY74" fmla="*/ 1693982 h 2615484"/>
              <a:gd name="connsiteX75" fmla="*/ 2939810 w 4242348"/>
              <a:gd name="connsiteY75" fmla="*/ 1678739 h 2615484"/>
              <a:gd name="connsiteX76" fmla="*/ 3032307 w 4242348"/>
              <a:gd name="connsiteY76" fmla="*/ 1654477 h 2615484"/>
              <a:gd name="connsiteX77" fmla="*/ 3398304 w 4242348"/>
              <a:gd name="connsiteY77" fmla="*/ 1431136 h 2615484"/>
              <a:gd name="connsiteX78" fmla="*/ 3526236 w 4242348"/>
              <a:gd name="connsiteY78" fmla="*/ 1310946 h 2615484"/>
              <a:gd name="connsiteX79" fmla="*/ 3672124 w 4242348"/>
              <a:gd name="connsiteY79" fmla="*/ 1224634 h 2615484"/>
              <a:gd name="connsiteX80" fmla="*/ 3836527 w 4242348"/>
              <a:gd name="connsiteY80" fmla="*/ 1207715 h 2615484"/>
              <a:gd name="connsiteX81" fmla="*/ 3895465 w 4242348"/>
              <a:gd name="connsiteY81" fmla="*/ 1215416 h 2615484"/>
              <a:gd name="connsiteX82" fmla="*/ 3961306 w 4242348"/>
              <a:gd name="connsiteY82" fmla="*/ 1263181 h 2615484"/>
              <a:gd name="connsiteX83" fmla="*/ 3963381 w 4242348"/>
              <a:gd name="connsiteY83" fmla="*/ 1270124 h 2615484"/>
              <a:gd name="connsiteX84" fmla="*/ 3955320 w 4242348"/>
              <a:gd name="connsiteY84" fmla="*/ 1271002 h 2615484"/>
              <a:gd name="connsiteX85" fmla="*/ 3859711 w 4242348"/>
              <a:gd name="connsiteY85" fmla="*/ 1265415 h 2615484"/>
              <a:gd name="connsiteX86" fmla="*/ 3772003 w 4242348"/>
              <a:gd name="connsiteY86" fmla="*/ 1300571 h 2615484"/>
              <a:gd name="connsiteX87" fmla="*/ 3670966 w 4242348"/>
              <a:gd name="connsiteY87" fmla="*/ 1416052 h 2615484"/>
              <a:gd name="connsiteX88" fmla="*/ 3674398 w 4242348"/>
              <a:gd name="connsiteY88" fmla="*/ 1426906 h 2615484"/>
              <a:gd name="connsiteX89" fmla="*/ 3801132 w 4242348"/>
              <a:gd name="connsiteY89" fmla="*/ 1531733 h 2615484"/>
              <a:gd name="connsiteX90" fmla="*/ 3802369 w 4242348"/>
              <a:gd name="connsiteY90" fmla="*/ 1549690 h 2615484"/>
              <a:gd name="connsiteX91" fmla="*/ 3626992 w 4242348"/>
              <a:gd name="connsiteY91" fmla="*/ 1762696 h 2615484"/>
              <a:gd name="connsiteX92" fmla="*/ 3614582 w 4242348"/>
              <a:gd name="connsiteY92" fmla="*/ 1819639 h 2615484"/>
              <a:gd name="connsiteX93" fmla="*/ 3627671 w 4242348"/>
              <a:gd name="connsiteY93" fmla="*/ 1822831 h 2615484"/>
              <a:gd name="connsiteX94" fmla="*/ 3843151 w 4242348"/>
              <a:gd name="connsiteY94" fmla="*/ 1603081 h 2615484"/>
              <a:gd name="connsiteX95" fmla="*/ 4000971 w 4242348"/>
              <a:gd name="connsiteY95" fmla="*/ 1424352 h 2615484"/>
              <a:gd name="connsiteX96" fmla="*/ 4041273 w 4242348"/>
              <a:gd name="connsiteY96" fmla="*/ 1346221 h 2615484"/>
              <a:gd name="connsiteX97" fmla="*/ 4018688 w 4242348"/>
              <a:gd name="connsiteY97" fmla="*/ 1254761 h 2615484"/>
              <a:gd name="connsiteX98" fmla="*/ 3908593 w 4242348"/>
              <a:gd name="connsiteY98" fmla="*/ 1174275 h 2615484"/>
              <a:gd name="connsiteX99" fmla="*/ 3814580 w 4242348"/>
              <a:gd name="connsiteY99" fmla="*/ 1161347 h 2615484"/>
              <a:gd name="connsiteX100" fmla="*/ 3804963 w 4242348"/>
              <a:gd name="connsiteY100" fmla="*/ 1155241 h 2615484"/>
              <a:gd name="connsiteX101" fmla="*/ 3798499 w 4242348"/>
              <a:gd name="connsiteY101" fmla="*/ 1017454 h 2615484"/>
              <a:gd name="connsiteX102" fmla="*/ 3811587 w 4242348"/>
              <a:gd name="connsiteY102" fmla="*/ 938524 h 2615484"/>
              <a:gd name="connsiteX103" fmla="*/ 3813582 w 4242348"/>
              <a:gd name="connsiteY103" fmla="*/ 888205 h 2615484"/>
              <a:gd name="connsiteX104" fmla="*/ 3802489 w 4242348"/>
              <a:gd name="connsiteY104" fmla="*/ 714664 h 2615484"/>
              <a:gd name="connsiteX105" fmla="*/ 3823239 w 4242348"/>
              <a:gd name="connsiteY105" fmla="*/ 632023 h 2615484"/>
              <a:gd name="connsiteX106" fmla="*/ 3822401 w 4242348"/>
              <a:gd name="connsiteY106" fmla="*/ 619693 h 2615484"/>
              <a:gd name="connsiteX107" fmla="*/ 3769928 w 4242348"/>
              <a:gd name="connsiteY107" fmla="*/ 490485 h 2615484"/>
              <a:gd name="connsiteX108" fmla="*/ 3731700 w 4242348"/>
              <a:gd name="connsiteY108" fmla="*/ 347390 h 2615484"/>
              <a:gd name="connsiteX109" fmla="*/ 3721086 w 4242348"/>
              <a:gd name="connsiteY109" fmla="*/ 307007 h 2615484"/>
              <a:gd name="connsiteX110" fmla="*/ 3787246 w 4242348"/>
              <a:gd name="connsiteY110" fmla="*/ 149188 h 2615484"/>
              <a:gd name="connsiteX111" fmla="*/ 3932057 w 4242348"/>
              <a:gd name="connsiteY111" fmla="*/ 167863 h 2615484"/>
              <a:gd name="connsiteX112" fmla="*/ 3961545 w 4242348"/>
              <a:gd name="connsiteY112" fmla="*/ 210240 h 2615484"/>
              <a:gd name="connsiteX113" fmla="*/ 4032733 w 4242348"/>
              <a:gd name="connsiteY113" fmla="*/ 322490 h 2615484"/>
              <a:gd name="connsiteX114" fmla="*/ 4105558 w 4242348"/>
              <a:gd name="connsiteY114" fmla="*/ 475401 h 2615484"/>
              <a:gd name="connsiteX115" fmla="*/ 4135406 w 4242348"/>
              <a:gd name="connsiteY115" fmla="*/ 613827 h 2615484"/>
              <a:gd name="connsiteX116" fmla="*/ 4136363 w 4242348"/>
              <a:gd name="connsiteY116" fmla="*/ 656844 h 2615484"/>
              <a:gd name="connsiteX117" fmla="*/ 4154241 w 4242348"/>
              <a:gd name="connsiteY117" fmla="*/ 755565 h 2615484"/>
              <a:gd name="connsiteX118" fmla="*/ 4213418 w 4242348"/>
              <a:gd name="connsiteY118" fmla="*/ 892395 h 2615484"/>
              <a:gd name="connsiteX119" fmla="*/ 4238677 w 4242348"/>
              <a:gd name="connsiteY119" fmla="*/ 978547 h 2615484"/>
              <a:gd name="connsiteX120" fmla="*/ 4242348 w 4242348"/>
              <a:gd name="connsiteY120" fmla="*/ 985331 h 2615484"/>
              <a:gd name="connsiteX121" fmla="*/ 4242269 w 4242348"/>
              <a:gd name="connsiteY121" fmla="*/ 1100094 h 2615484"/>
              <a:gd name="connsiteX122" fmla="*/ 4232612 w 4242348"/>
              <a:gd name="connsiteY122" fmla="*/ 1230859 h 2615484"/>
              <a:gd name="connsiteX123" fmla="*/ 4216211 w 4242348"/>
              <a:gd name="connsiteY123" fmla="*/ 1378742 h 2615484"/>
              <a:gd name="connsiteX124" fmla="*/ 4201886 w 4242348"/>
              <a:gd name="connsiteY124" fmla="*/ 1502444 h 2615484"/>
              <a:gd name="connsiteX125" fmla="*/ 4189875 w 4242348"/>
              <a:gd name="connsiteY125" fmla="*/ 1616489 h 2615484"/>
              <a:gd name="connsiteX126" fmla="*/ 4185326 w 4242348"/>
              <a:gd name="connsiteY126" fmla="*/ 1695818 h 2615484"/>
              <a:gd name="connsiteX127" fmla="*/ 4093827 w 4242348"/>
              <a:gd name="connsiteY127" fmla="*/ 1931728 h 2615484"/>
              <a:gd name="connsiteX128" fmla="*/ 3989119 w 4242348"/>
              <a:gd name="connsiteY128" fmla="*/ 2022430 h 2615484"/>
              <a:gd name="connsiteX129" fmla="*/ 3745387 w 4242348"/>
              <a:gd name="connsiteY129" fmla="*/ 2157664 h 2615484"/>
              <a:gd name="connsiteX130" fmla="*/ 3447665 w 4242348"/>
              <a:gd name="connsiteY130" fmla="*/ 2257981 h 2615484"/>
              <a:gd name="connsiteX131" fmla="*/ 3195753 w 4242348"/>
              <a:gd name="connsiteY131" fmla="*/ 2324222 h 2615484"/>
              <a:gd name="connsiteX132" fmla="*/ 3158523 w 4242348"/>
              <a:gd name="connsiteY132" fmla="*/ 2345291 h 2615484"/>
              <a:gd name="connsiteX133" fmla="*/ 3009402 w 4242348"/>
              <a:gd name="connsiteY133" fmla="*/ 2518433 h 2615484"/>
              <a:gd name="connsiteX134" fmla="*/ 2960520 w 4242348"/>
              <a:gd name="connsiteY134" fmla="*/ 2606780 h 2615484"/>
              <a:gd name="connsiteX135" fmla="*/ 2944918 w 4242348"/>
              <a:gd name="connsiteY135" fmla="*/ 2615320 h 2615484"/>
              <a:gd name="connsiteX136" fmla="*/ 2463319 w 4242348"/>
              <a:gd name="connsiteY136" fmla="*/ 2609174 h 2615484"/>
              <a:gd name="connsiteX137" fmla="*/ 2181638 w 4242348"/>
              <a:gd name="connsiteY137" fmla="*/ 2606301 h 2615484"/>
              <a:gd name="connsiteX138" fmla="*/ 2167792 w 4242348"/>
              <a:gd name="connsiteY138" fmla="*/ 2595168 h 2615484"/>
              <a:gd name="connsiteX139" fmla="*/ 2146643 w 4242348"/>
              <a:gd name="connsiteY139" fmla="*/ 2488425 h 2615484"/>
              <a:gd name="connsiteX140" fmla="*/ 2127888 w 4242348"/>
              <a:gd name="connsiteY140" fmla="*/ 2372226 h 2615484"/>
              <a:gd name="connsiteX141" fmla="*/ 2124696 w 4242348"/>
              <a:gd name="connsiteY141" fmla="*/ 2343735 h 2615484"/>
              <a:gd name="connsiteX142" fmla="*/ 2120905 w 4242348"/>
              <a:gd name="connsiteY142" fmla="*/ 2337230 h 2615484"/>
              <a:gd name="connsiteX143" fmla="*/ 2117833 w 4242348"/>
              <a:gd name="connsiteY143" fmla="*/ 2343335 h 2615484"/>
              <a:gd name="connsiteX144" fmla="*/ 2107936 w 4242348"/>
              <a:gd name="connsiteY144" fmla="*/ 2420909 h 2615484"/>
              <a:gd name="connsiteX145" fmla="*/ 2089461 w 4242348"/>
              <a:gd name="connsiteY145" fmla="*/ 2520389 h 2615484"/>
              <a:gd name="connsiteX146" fmla="*/ 2074656 w 4242348"/>
              <a:gd name="connsiteY146" fmla="*/ 2594769 h 2615484"/>
              <a:gd name="connsiteX147" fmla="*/ 2062326 w 4242348"/>
              <a:gd name="connsiteY147" fmla="*/ 2606301 h 2615484"/>
              <a:gd name="connsiteX148" fmla="*/ 1303517 w 4242348"/>
              <a:gd name="connsiteY148" fmla="*/ 2615479 h 2615484"/>
              <a:gd name="connsiteX149" fmla="*/ 1278697 w 4242348"/>
              <a:gd name="connsiteY149" fmla="*/ 2601593 h 2615484"/>
              <a:gd name="connsiteX150" fmla="*/ 1207189 w 4242348"/>
              <a:gd name="connsiteY150" fmla="*/ 2472983 h 2615484"/>
              <a:gd name="connsiteX151" fmla="*/ 1054118 w 4242348"/>
              <a:gd name="connsiteY151" fmla="*/ 2327454 h 2615484"/>
              <a:gd name="connsiteX152" fmla="*/ 1009905 w 4242348"/>
              <a:gd name="connsiteY152" fmla="*/ 2315004 h 2615484"/>
              <a:gd name="connsiteX153" fmla="*/ 748815 w 4242348"/>
              <a:gd name="connsiteY153" fmla="*/ 2244654 h 2615484"/>
              <a:gd name="connsiteX154" fmla="*/ 461108 w 4242348"/>
              <a:gd name="connsiteY154" fmla="*/ 2142381 h 2615484"/>
              <a:gd name="connsiteX155" fmla="*/ 275795 w 4242348"/>
              <a:gd name="connsiteY155" fmla="*/ 2039309 h 2615484"/>
              <a:gd name="connsiteX156" fmla="*/ 173681 w 4242348"/>
              <a:gd name="connsiteY156" fmla="*/ 1958743 h 2615484"/>
              <a:gd name="connsiteX157" fmla="*/ 100299 w 4242348"/>
              <a:gd name="connsiteY157" fmla="*/ 1861498 h 2615484"/>
              <a:gd name="connsiteX158" fmla="*/ 61113 w 4242348"/>
              <a:gd name="connsiteY158" fmla="*/ 1747972 h 2615484"/>
              <a:gd name="connsiteX159" fmla="*/ 57522 w 4242348"/>
              <a:gd name="connsiteY159" fmla="*/ 1699569 h 2615484"/>
              <a:gd name="connsiteX160" fmla="*/ 47905 w 4242348"/>
              <a:gd name="connsiteY160" fmla="*/ 1568644 h 2615484"/>
              <a:gd name="connsiteX161" fmla="*/ 33221 w 4242348"/>
              <a:gd name="connsiteY161" fmla="*/ 1437201 h 2615484"/>
              <a:gd name="connsiteX162" fmla="*/ 14545 w 4242348"/>
              <a:gd name="connsiteY162" fmla="*/ 1281816 h 2615484"/>
              <a:gd name="connsiteX163" fmla="*/ 3492 w 4242348"/>
              <a:gd name="connsiteY163" fmla="*/ 1147699 h 2615484"/>
              <a:gd name="connsiteX164" fmla="*/ 220 w 4242348"/>
              <a:gd name="connsiteY164" fmla="*/ 1047302 h 2615484"/>
              <a:gd name="connsiteX165" fmla="*/ 42359 w 4242348"/>
              <a:gd name="connsiteY165" fmla="*/ 861589 h 2615484"/>
              <a:gd name="connsiteX166" fmla="*/ 97785 w 4242348"/>
              <a:gd name="connsiteY166" fmla="*/ 726795 h 2615484"/>
              <a:gd name="connsiteX167" fmla="*/ 106284 w 4242348"/>
              <a:gd name="connsiteY167" fmla="*/ 663946 h 2615484"/>
              <a:gd name="connsiteX168" fmla="*/ 124121 w 4242348"/>
              <a:gd name="connsiteY168" fmla="*/ 521290 h 2615484"/>
              <a:gd name="connsiteX169" fmla="*/ 197863 w 4242348"/>
              <a:gd name="connsiteY169" fmla="*/ 340127 h 2615484"/>
              <a:gd name="connsiteX170" fmla="*/ 237208 w 4242348"/>
              <a:gd name="connsiteY170" fmla="*/ 284421 h 2615484"/>
              <a:gd name="connsiteX171" fmla="*/ 290280 w 4242348"/>
              <a:gd name="connsiteY171" fmla="*/ 194559 h 2615484"/>
              <a:gd name="connsiteX172" fmla="*/ 362786 w 4242348"/>
              <a:gd name="connsiteY172" fmla="*/ 133346 h 2615484"/>
              <a:gd name="connsiteX173" fmla="*/ 390709 w 4242348"/>
              <a:gd name="connsiteY173" fmla="*/ 128605 h 2615484"/>
              <a:gd name="connsiteX174" fmla="*/ 3404973 w 4242348"/>
              <a:gd name="connsiteY174" fmla="*/ 1263 h 2615484"/>
              <a:gd name="connsiteX175" fmla="*/ 3430268 w 4242348"/>
              <a:gd name="connsiteY175" fmla="*/ 2301 h 2615484"/>
              <a:gd name="connsiteX176" fmla="*/ 3545749 w 4242348"/>
              <a:gd name="connsiteY176" fmla="*/ 59244 h 2615484"/>
              <a:gd name="connsiteX177" fmla="*/ 3692476 w 4242348"/>
              <a:gd name="connsiteY177" fmla="*/ 184103 h 2615484"/>
              <a:gd name="connsiteX178" fmla="*/ 3692356 w 4242348"/>
              <a:gd name="connsiteY178" fmla="*/ 199745 h 2615484"/>
              <a:gd name="connsiteX179" fmla="*/ 3658877 w 4242348"/>
              <a:gd name="connsiteY179" fmla="*/ 247271 h 2615484"/>
              <a:gd name="connsiteX180" fmla="*/ 3657001 w 4242348"/>
              <a:gd name="connsiteY180" fmla="*/ 341962 h 2615484"/>
              <a:gd name="connsiteX181" fmla="*/ 3757798 w 4242348"/>
              <a:gd name="connsiteY181" fmla="*/ 606444 h 2615484"/>
              <a:gd name="connsiteX182" fmla="*/ 3761589 w 4242348"/>
              <a:gd name="connsiteY182" fmla="*/ 646588 h 2615484"/>
              <a:gd name="connsiteX183" fmla="*/ 3734255 w 4242348"/>
              <a:gd name="connsiteY183" fmla="*/ 773521 h 2615484"/>
              <a:gd name="connsiteX184" fmla="*/ 3593913 w 4242348"/>
              <a:gd name="connsiteY184" fmla="*/ 516422 h 2615484"/>
              <a:gd name="connsiteX185" fmla="*/ 3566779 w 4242348"/>
              <a:gd name="connsiteY185" fmla="*/ 432943 h 2615484"/>
              <a:gd name="connsiteX186" fmla="*/ 3557003 w 4242348"/>
              <a:gd name="connsiteY186" fmla="*/ 417500 h 2615484"/>
              <a:gd name="connsiteX187" fmla="*/ 3442997 w 4242348"/>
              <a:gd name="connsiteY187" fmla="*/ 299106 h 2615484"/>
              <a:gd name="connsiteX188" fmla="*/ 3366422 w 4242348"/>
              <a:gd name="connsiteY188" fmla="*/ 169339 h 2615484"/>
              <a:gd name="connsiteX189" fmla="*/ 3358201 w 4242348"/>
              <a:gd name="connsiteY189" fmla="*/ 48590 h 2615484"/>
              <a:gd name="connsiteX190" fmla="*/ 3404973 w 4242348"/>
              <a:gd name="connsiteY190" fmla="*/ 1263 h 2615484"/>
              <a:gd name="connsiteX191" fmla="*/ 819205 w 4242348"/>
              <a:gd name="connsiteY191" fmla="*/ 866 h 2615484"/>
              <a:gd name="connsiteX192" fmla="*/ 881774 w 4242348"/>
              <a:gd name="connsiteY192" fmla="*/ 39492 h 2615484"/>
              <a:gd name="connsiteX193" fmla="*/ 887042 w 4242348"/>
              <a:gd name="connsiteY193" fmla="*/ 115908 h 2615484"/>
              <a:gd name="connsiteX194" fmla="*/ 799413 w 4242348"/>
              <a:gd name="connsiteY194" fmla="*/ 299385 h 2615484"/>
              <a:gd name="connsiteX195" fmla="*/ 688360 w 4242348"/>
              <a:gd name="connsiteY195" fmla="*/ 414468 h 2615484"/>
              <a:gd name="connsiteX196" fmla="*/ 673516 w 4242348"/>
              <a:gd name="connsiteY196" fmla="*/ 440605 h 2615484"/>
              <a:gd name="connsiteX197" fmla="*/ 595384 w 4242348"/>
              <a:gd name="connsiteY197" fmla="*/ 625120 h 2615484"/>
              <a:gd name="connsiteX198" fmla="*/ 512504 w 4242348"/>
              <a:gd name="connsiteY198" fmla="*/ 766579 h 2615484"/>
              <a:gd name="connsiteX199" fmla="*/ 508474 w 4242348"/>
              <a:gd name="connsiteY199" fmla="*/ 772724 h 2615484"/>
              <a:gd name="connsiteX200" fmla="*/ 478108 w 4242348"/>
              <a:gd name="connsiteY200" fmla="*/ 632143 h 2615484"/>
              <a:gd name="connsiteX201" fmla="*/ 480023 w 4242348"/>
              <a:gd name="connsiteY201" fmla="*/ 618296 h 2615484"/>
              <a:gd name="connsiteX202" fmla="*/ 565297 w 4242348"/>
              <a:gd name="connsiteY202" fmla="*/ 408841 h 2615484"/>
              <a:gd name="connsiteX203" fmla="*/ 592312 w 4242348"/>
              <a:gd name="connsiteY203" fmla="*/ 310359 h 2615484"/>
              <a:gd name="connsiteX204" fmla="*/ 559751 w 4242348"/>
              <a:gd name="connsiteY204" fmla="*/ 209961 h 2615484"/>
              <a:gd name="connsiteX205" fmla="*/ 545545 w 4242348"/>
              <a:gd name="connsiteY205" fmla="*/ 190647 h 2615484"/>
              <a:gd name="connsiteX206" fmla="*/ 561307 w 4242348"/>
              <a:gd name="connsiteY206" fmla="*/ 172850 h 2615484"/>
              <a:gd name="connsiteX207" fmla="*/ 758192 w 4242348"/>
              <a:gd name="connsiteY207" fmla="*/ 21895 h 2615484"/>
              <a:gd name="connsiteX208" fmla="*/ 819205 w 4242348"/>
              <a:gd name="connsiteY208" fmla="*/ 866 h 261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242348" h="2615484">
                <a:moveTo>
                  <a:pt x="3883294" y="1288799"/>
                </a:moveTo>
                <a:cubicBezTo>
                  <a:pt x="3911386" y="1287880"/>
                  <a:pt x="3938919" y="1292509"/>
                  <a:pt x="3966493" y="1297059"/>
                </a:cubicBezTo>
                <a:cubicBezTo>
                  <a:pt x="3973038" y="1298136"/>
                  <a:pt x="3977068" y="1300690"/>
                  <a:pt x="3978185" y="1307713"/>
                </a:cubicBezTo>
                <a:cubicBezTo>
                  <a:pt x="3978863" y="1311983"/>
                  <a:pt x="3980898" y="1316053"/>
                  <a:pt x="3982494" y="1320123"/>
                </a:cubicBezTo>
                <a:cubicBezTo>
                  <a:pt x="3984410" y="1324991"/>
                  <a:pt x="3983891" y="1328742"/>
                  <a:pt x="3980260" y="1333131"/>
                </a:cubicBezTo>
                <a:cubicBezTo>
                  <a:pt x="3930580" y="1393227"/>
                  <a:pt x="3881059" y="1453441"/>
                  <a:pt x="3831778" y="1513816"/>
                </a:cubicBezTo>
                <a:cubicBezTo>
                  <a:pt x="3826949" y="1519722"/>
                  <a:pt x="3824037" y="1520041"/>
                  <a:pt x="3818011" y="1514933"/>
                </a:cubicBezTo>
                <a:cubicBezTo>
                  <a:pt x="3781778" y="1484287"/>
                  <a:pt x="3745227" y="1454040"/>
                  <a:pt x="3708476" y="1424032"/>
                </a:cubicBezTo>
                <a:cubicBezTo>
                  <a:pt x="3702769" y="1419364"/>
                  <a:pt x="3701453" y="1416890"/>
                  <a:pt x="3706999" y="1410744"/>
                </a:cubicBezTo>
                <a:cubicBezTo>
                  <a:pt x="3731340" y="1383650"/>
                  <a:pt x="3756320" y="1356994"/>
                  <a:pt x="3778666" y="1328303"/>
                </a:cubicBezTo>
                <a:cubicBezTo>
                  <a:pt x="3799895" y="1301049"/>
                  <a:pt x="3828267" y="1292031"/>
                  <a:pt x="3860190" y="1288918"/>
                </a:cubicBezTo>
                <a:cubicBezTo>
                  <a:pt x="3867771" y="1288160"/>
                  <a:pt x="3875552" y="1288799"/>
                  <a:pt x="3883294" y="1288799"/>
                </a:cubicBezTo>
                <a:close/>
                <a:moveTo>
                  <a:pt x="361550" y="1288320"/>
                </a:moveTo>
                <a:cubicBezTo>
                  <a:pt x="379905" y="1286804"/>
                  <a:pt x="399099" y="1290555"/>
                  <a:pt x="417934" y="1295423"/>
                </a:cubicBezTo>
                <a:cubicBezTo>
                  <a:pt x="432259" y="1299134"/>
                  <a:pt x="444829" y="1306875"/>
                  <a:pt x="454805" y="1318368"/>
                </a:cubicBezTo>
                <a:cubicBezTo>
                  <a:pt x="482019" y="1349772"/>
                  <a:pt x="509353" y="1381096"/>
                  <a:pt x="536887" y="1412221"/>
                </a:cubicBezTo>
                <a:cubicBezTo>
                  <a:pt x="540717" y="1416531"/>
                  <a:pt x="540757" y="1418646"/>
                  <a:pt x="536128" y="1422437"/>
                </a:cubicBezTo>
                <a:cubicBezTo>
                  <a:pt x="498300" y="1453442"/>
                  <a:pt x="460631" y="1484646"/>
                  <a:pt x="423240" y="1516130"/>
                </a:cubicBezTo>
                <a:cubicBezTo>
                  <a:pt x="418013" y="1520520"/>
                  <a:pt x="415499" y="1519283"/>
                  <a:pt x="411868" y="1514814"/>
                </a:cubicBezTo>
                <a:cubicBezTo>
                  <a:pt x="361988" y="1454000"/>
                  <a:pt x="312029" y="1393187"/>
                  <a:pt x="261910" y="1332573"/>
                </a:cubicBezTo>
                <a:cubicBezTo>
                  <a:pt x="258518" y="1328463"/>
                  <a:pt x="258438" y="1324832"/>
                  <a:pt x="259994" y="1320443"/>
                </a:cubicBezTo>
                <a:cubicBezTo>
                  <a:pt x="261232" y="1317011"/>
                  <a:pt x="262947" y="1313619"/>
                  <a:pt x="263546" y="1310068"/>
                </a:cubicBezTo>
                <a:cubicBezTo>
                  <a:pt x="265062" y="1301049"/>
                  <a:pt x="270649" y="1297458"/>
                  <a:pt x="279148" y="1296261"/>
                </a:cubicBezTo>
                <a:cubicBezTo>
                  <a:pt x="306083" y="1292550"/>
                  <a:pt x="332858" y="1287482"/>
                  <a:pt x="361550" y="1288320"/>
                </a:cubicBezTo>
                <a:close/>
                <a:moveTo>
                  <a:pt x="390709" y="128605"/>
                </a:moveTo>
                <a:cubicBezTo>
                  <a:pt x="417953" y="127652"/>
                  <a:pt x="443092" y="137805"/>
                  <a:pt x="465538" y="156690"/>
                </a:cubicBezTo>
                <a:cubicBezTo>
                  <a:pt x="508514" y="192843"/>
                  <a:pt x="526311" y="240168"/>
                  <a:pt x="523318" y="295595"/>
                </a:cubicBezTo>
                <a:cubicBezTo>
                  <a:pt x="522760" y="305730"/>
                  <a:pt x="520126" y="315986"/>
                  <a:pt x="517014" y="325682"/>
                </a:cubicBezTo>
                <a:cubicBezTo>
                  <a:pt x="508235" y="353016"/>
                  <a:pt x="506040" y="381747"/>
                  <a:pt x="498698" y="409400"/>
                </a:cubicBezTo>
                <a:cubicBezTo>
                  <a:pt x="483574" y="466183"/>
                  <a:pt x="461547" y="520452"/>
                  <a:pt x="439361" y="574682"/>
                </a:cubicBezTo>
                <a:cubicBezTo>
                  <a:pt x="438124" y="577714"/>
                  <a:pt x="436847" y="580787"/>
                  <a:pt x="435370" y="583700"/>
                </a:cubicBezTo>
                <a:cubicBezTo>
                  <a:pt x="423080" y="608081"/>
                  <a:pt x="416616" y="630347"/>
                  <a:pt x="429345" y="659437"/>
                </a:cubicBezTo>
                <a:cubicBezTo>
                  <a:pt x="445586" y="696627"/>
                  <a:pt x="442713" y="738686"/>
                  <a:pt x="440837" y="779188"/>
                </a:cubicBezTo>
                <a:cubicBezTo>
                  <a:pt x="438722" y="824399"/>
                  <a:pt x="432817" y="869211"/>
                  <a:pt x="424996" y="913744"/>
                </a:cubicBezTo>
                <a:cubicBezTo>
                  <a:pt x="424477" y="916696"/>
                  <a:pt x="424477" y="919370"/>
                  <a:pt x="425714" y="922323"/>
                </a:cubicBezTo>
                <a:cubicBezTo>
                  <a:pt x="445307" y="969090"/>
                  <a:pt x="446464" y="1017972"/>
                  <a:pt x="442713" y="1067572"/>
                </a:cubicBezTo>
                <a:cubicBezTo>
                  <a:pt x="440598" y="1095465"/>
                  <a:pt x="439002" y="1123398"/>
                  <a:pt x="437924" y="1151330"/>
                </a:cubicBezTo>
                <a:cubicBezTo>
                  <a:pt x="437605" y="1159191"/>
                  <a:pt x="436328" y="1162105"/>
                  <a:pt x="427549" y="1161546"/>
                </a:cubicBezTo>
                <a:cubicBezTo>
                  <a:pt x="354725" y="1156877"/>
                  <a:pt x="292755" y="1181578"/>
                  <a:pt x="241677" y="1232974"/>
                </a:cubicBezTo>
                <a:cubicBezTo>
                  <a:pt x="214942" y="1259869"/>
                  <a:pt x="198382" y="1292510"/>
                  <a:pt x="199699" y="1331416"/>
                </a:cubicBezTo>
                <a:cubicBezTo>
                  <a:pt x="200816" y="1364137"/>
                  <a:pt x="214503" y="1392629"/>
                  <a:pt x="235732" y="1417050"/>
                </a:cubicBezTo>
                <a:cubicBezTo>
                  <a:pt x="277750" y="1465373"/>
                  <a:pt x="320567" y="1512939"/>
                  <a:pt x="362666" y="1561182"/>
                </a:cubicBezTo>
                <a:cubicBezTo>
                  <a:pt x="427310" y="1635204"/>
                  <a:pt x="492752" y="1708467"/>
                  <a:pt x="564140" y="1776144"/>
                </a:cubicBezTo>
                <a:cubicBezTo>
                  <a:pt x="581498" y="1792584"/>
                  <a:pt x="599615" y="1808226"/>
                  <a:pt x="617092" y="1824547"/>
                </a:cubicBezTo>
                <a:cubicBezTo>
                  <a:pt x="622359" y="1829495"/>
                  <a:pt x="624993" y="1828418"/>
                  <a:pt x="627148" y="1822233"/>
                </a:cubicBezTo>
                <a:cubicBezTo>
                  <a:pt x="634730" y="1800405"/>
                  <a:pt x="629582" y="1779975"/>
                  <a:pt x="615975" y="1763175"/>
                </a:cubicBezTo>
                <a:cubicBezTo>
                  <a:pt x="558554" y="1692266"/>
                  <a:pt x="500214" y="1622155"/>
                  <a:pt x="442154" y="1551765"/>
                </a:cubicBezTo>
                <a:cubicBezTo>
                  <a:pt x="432218" y="1539714"/>
                  <a:pt x="432138" y="1539834"/>
                  <a:pt x="443830" y="1530137"/>
                </a:cubicBezTo>
                <a:cubicBezTo>
                  <a:pt x="485490" y="1495621"/>
                  <a:pt x="527070" y="1461024"/>
                  <a:pt x="568888" y="1426707"/>
                </a:cubicBezTo>
                <a:cubicBezTo>
                  <a:pt x="574355" y="1422238"/>
                  <a:pt x="575113" y="1419683"/>
                  <a:pt x="569966" y="1413898"/>
                </a:cubicBezTo>
                <a:cubicBezTo>
                  <a:pt x="537763" y="1377545"/>
                  <a:pt x="506120" y="1340674"/>
                  <a:pt x="474197" y="1304083"/>
                </a:cubicBezTo>
                <a:cubicBezTo>
                  <a:pt x="455402" y="1282574"/>
                  <a:pt x="431021" y="1271880"/>
                  <a:pt x="403208" y="1267889"/>
                </a:cubicBezTo>
                <a:cubicBezTo>
                  <a:pt x="364222" y="1262303"/>
                  <a:pt x="325476" y="1264178"/>
                  <a:pt x="286889" y="1271122"/>
                </a:cubicBezTo>
                <a:cubicBezTo>
                  <a:pt x="284455" y="1271561"/>
                  <a:pt x="281382" y="1272798"/>
                  <a:pt x="279626" y="1270523"/>
                </a:cubicBezTo>
                <a:cubicBezTo>
                  <a:pt x="277711" y="1268049"/>
                  <a:pt x="280344" y="1265854"/>
                  <a:pt x="281382" y="1263580"/>
                </a:cubicBezTo>
                <a:cubicBezTo>
                  <a:pt x="293792" y="1236046"/>
                  <a:pt x="316497" y="1221521"/>
                  <a:pt x="344789" y="1215815"/>
                </a:cubicBezTo>
                <a:cubicBezTo>
                  <a:pt x="379425" y="1208832"/>
                  <a:pt x="414541" y="1206079"/>
                  <a:pt x="449975" y="1205879"/>
                </a:cubicBezTo>
                <a:cubicBezTo>
                  <a:pt x="544387" y="1205320"/>
                  <a:pt x="626550" y="1237762"/>
                  <a:pt x="699174" y="1296700"/>
                </a:cubicBezTo>
                <a:cubicBezTo>
                  <a:pt x="758990" y="1345263"/>
                  <a:pt x="811663" y="1401567"/>
                  <a:pt x="868406" y="1453442"/>
                </a:cubicBezTo>
                <a:cubicBezTo>
                  <a:pt x="937998" y="1517088"/>
                  <a:pt x="1014534" y="1570679"/>
                  <a:pt x="1099649" y="1611341"/>
                </a:cubicBezTo>
                <a:cubicBezTo>
                  <a:pt x="1159983" y="1640152"/>
                  <a:pt x="1223390" y="1660583"/>
                  <a:pt x="1288632" y="1675347"/>
                </a:cubicBezTo>
                <a:cubicBezTo>
                  <a:pt x="1338433" y="1686639"/>
                  <a:pt x="1388911" y="1693822"/>
                  <a:pt x="1439190" y="1702202"/>
                </a:cubicBezTo>
                <a:cubicBezTo>
                  <a:pt x="1486236" y="1710063"/>
                  <a:pt x="1533522" y="1716528"/>
                  <a:pt x="1580568" y="1724508"/>
                </a:cubicBezTo>
                <a:cubicBezTo>
                  <a:pt x="1642100" y="1734963"/>
                  <a:pt x="1702913" y="1748211"/>
                  <a:pt x="1762450" y="1766646"/>
                </a:cubicBezTo>
                <a:cubicBezTo>
                  <a:pt x="1795330" y="1776822"/>
                  <a:pt x="1825378" y="1794340"/>
                  <a:pt x="1855026" y="1811858"/>
                </a:cubicBezTo>
                <a:cubicBezTo>
                  <a:pt x="1936151" y="1859663"/>
                  <a:pt x="2003269" y="1922072"/>
                  <a:pt x="2052670" y="2002757"/>
                </a:cubicBezTo>
                <a:cubicBezTo>
                  <a:pt x="2081081" y="2049165"/>
                  <a:pt x="2102988" y="2098447"/>
                  <a:pt x="2117833" y="2150840"/>
                </a:cubicBezTo>
                <a:cubicBezTo>
                  <a:pt x="2118391" y="2152875"/>
                  <a:pt x="2118391" y="2155708"/>
                  <a:pt x="2121145" y="2155828"/>
                </a:cubicBezTo>
                <a:cubicBezTo>
                  <a:pt x="2124776" y="2155948"/>
                  <a:pt x="2124377" y="2152516"/>
                  <a:pt x="2125055" y="2150241"/>
                </a:cubicBezTo>
                <a:cubicBezTo>
                  <a:pt x="2164440" y="2016963"/>
                  <a:pt x="2239898" y="1909821"/>
                  <a:pt x="2355739" y="1831929"/>
                </a:cubicBezTo>
                <a:cubicBezTo>
                  <a:pt x="2392650" y="1807149"/>
                  <a:pt x="2431356" y="1785362"/>
                  <a:pt x="2472736" y="1769400"/>
                </a:cubicBezTo>
                <a:cubicBezTo>
                  <a:pt x="2499911" y="1758906"/>
                  <a:pt x="2528841" y="1752561"/>
                  <a:pt x="2557292" y="1745737"/>
                </a:cubicBezTo>
                <a:cubicBezTo>
                  <a:pt x="2586502" y="1738714"/>
                  <a:pt x="2616031" y="1732928"/>
                  <a:pt x="2645560" y="1727421"/>
                </a:cubicBezTo>
                <a:cubicBezTo>
                  <a:pt x="2678001" y="1721356"/>
                  <a:pt x="2710643" y="1716328"/>
                  <a:pt x="2743364" y="1711779"/>
                </a:cubicBezTo>
                <a:cubicBezTo>
                  <a:pt x="2780794" y="1706592"/>
                  <a:pt x="2818104" y="1700207"/>
                  <a:pt x="2855374" y="1693982"/>
                </a:cubicBezTo>
                <a:cubicBezTo>
                  <a:pt x="2883586" y="1689273"/>
                  <a:pt x="2911877" y="1684764"/>
                  <a:pt x="2939810" y="1678739"/>
                </a:cubicBezTo>
                <a:cubicBezTo>
                  <a:pt x="2970975" y="1672035"/>
                  <a:pt x="3001820" y="1663974"/>
                  <a:pt x="3032307" y="1654477"/>
                </a:cubicBezTo>
                <a:cubicBezTo>
                  <a:pt x="3173007" y="1610623"/>
                  <a:pt x="3292639" y="1532531"/>
                  <a:pt x="3398304" y="1431136"/>
                </a:cubicBezTo>
                <a:cubicBezTo>
                  <a:pt x="3440522" y="1390634"/>
                  <a:pt x="3481743" y="1349054"/>
                  <a:pt x="3526236" y="1310946"/>
                </a:cubicBezTo>
                <a:cubicBezTo>
                  <a:pt x="3569771" y="1273636"/>
                  <a:pt x="3617137" y="1242670"/>
                  <a:pt x="3672124" y="1224634"/>
                </a:cubicBezTo>
                <a:cubicBezTo>
                  <a:pt x="3725674" y="1207036"/>
                  <a:pt x="3780622" y="1203086"/>
                  <a:pt x="3836527" y="1207715"/>
                </a:cubicBezTo>
                <a:cubicBezTo>
                  <a:pt x="3856320" y="1209350"/>
                  <a:pt x="3875992" y="1211585"/>
                  <a:pt x="3895465" y="1215416"/>
                </a:cubicBezTo>
                <a:cubicBezTo>
                  <a:pt x="3924714" y="1221162"/>
                  <a:pt x="3948177" y="1235128"/>
                  <a:pt x="3961306" y="1263181"/>
                </a:cubicBezTo>
                <a:cubicBezTo>
                  <a:pt x="3962383" y="1265455"/>
                  <a:pt x="3965017" y="1267530"/>
                  <a:pt x="3963381" y="1270124"/>
                </a:cubicBezTo>
                <a:cubicBezTo>
                  <a:pt x="3961386" y="1273237"/>
                  <a:pt x="3957954" y="1271521"/>
                  <a:pt x="3955320" y="1271002"/>
                </a:cubicBezTo>
                <a:cubicBezTo>
                  <a:pt x="3923717" y="1264577"/>
                  <a:pt x="3891714" y="1263619"/>
                  <a:pt x="3859711" y="1265415"/>
                </a:cubicBezTo>
                <a:cubicBezTo>
                  <a:pt x="3826791" y="1267251"/>
                  <a:pt x="3795147" y="1274873"/>
                  <a:pt x="3772003" y="1300571"/>
                </a:cubicBezTo>
                <a:cubicBezTo>
                  <a:pt x="3737766" y="1338559"/>
                  <a:pt x="3704765" y="1377665"/>
                  <a:pt x="3670966" y="1416052"/>
                </a:cubicBezTo>
                <a:cubicBezTo>
                  <a:pt x="3665180" y="1422637"/>
                  <a:pt x="3671246" y="1424273"/>
                  <a:pt x="3674398" y="1426906"/>
                </a:cubicBezTo>
                <a:cubicBezTo>
                  <a:pt x="3716497" y="1462022"/>
                  <a:pt x="3758475" y="1497296"/>
                  <a:pt x="3801132" y="1531733"/>
                </a:cubicBezTo>
                <a:cubicBezTo>
                  <a:pt x="3809672" y="1538637"/>
                  <a:pt x="3808435" y="1542388"/>
                  <a:pt x="3802369" y="1549690"/>
                </a:cubicBezTo>
                <a:cubicBezTo>
                  <a:pt x="3743671" y="1620480"/>
                  <a:pt x="3684973" y="1691308"/>
                  <a:pt x="3626992" y="1762696"/>
                </a:cubicBezTo>
                <a:cubicBezTo>
                  <a:pt x="3613824" y="1778897"/>
                  <a:pt x="3608717" y="1798410"/>
                  <a:pt x="3614582" y="1819639"/>
                </a:cubicBezTo>
                <a:cubicBezTo>
                  <a:pt x="3617216" y="1829096"/>
                  <a:pt x="3620368" y="1829255"/>
                  <a:pt x="3627671" y="1822831"/>
                </a:cubicBezTo>
                <a:cubicBezTo>
                  <a:pt x="3704725" y="1754715"/>
                  <a:pt x="3775275" y="1680255"/>
                  <a:pt x="3843151" y="1603081"/>
                </a:cubicBezTo>
                <a:cubicBezTo>
                  <a:pt x="3895624" y="1543425"/>
                  <a:pt x="3948377" y="1483969"/>
                  <a:pt x="4000971" y="1424352"/>
                </a:cubicBezTo>
                <a:cubicBezTo>
                  <a:pt x="4020922" y="1401727"/>
                  <a:pt x="4035886" y="1376587"/>
                  <a:pt x="4041273" y="1346221"/>
                </a:cubicBezTo>
                <a:cubicBezTo>
                  <a:pt x="4047338" y="1312183"/>
                  <a:pt x="4037522" y="1282135"/>
                  <a:pt x="4018688" y="1254761"/>
                </a:cubicBezTo>
                <a:cubicBezTo>
                  <a:pt x="3991513" y="1215296"/>
                  <a:pt x="3953365" y="1190157"/>
                  <a:pt x="3908593" y="1174275"/>
                </a:cubicBezTo>
                <a:cubicBezTo>
                  <a:pt x="3878107" y="1163461"/>
                  <a:pt x="3846942" y="1158194"/>
                  <a:pt x="3814580" y="1161347"/>
                </a:cubicBezTo>
                <a:cubicBezTo>
                  <a:pt x="3810111" y="1161785"/>
                  <a:pt x="3805043" y="1163421"/>
                  <a:pt x="3804963" y="1155241"/>
                </a:cubicBezTo>
                <a:cubicBezTo>
                  <a:pt x="3804405" y="1109232"/>
                  <a:pt x="3797741" y="1063542"/>
                  <a:pt x="3798499" y="1017454"/>
                </a:cubicBezTo>
                <a:cubicBezTo>
                  <a:pt x="3798978" y="990478"/>
                  <a:pt x="3801611" y="963584"/>
                  <a:pt x="3811587" y="938524"/>
                </a:cubicBezTo>
                <a:cubicBezTo>
                  <a:pt x="3818451" y="921326"/>
                  <a:pt x="3816216" y="905165"/>
                  <a:pt x="3813582" y="888205"/>
                </a:cubicBezTo>
                <a:cubicBezTo>
                  <a:pt x="3804644" y="830704"/>
                  <a:pt x="3798180" y="772963"/>
                  <a:pt x="3802489" y="714664"/>
                </a:cubicBezTo>
                <a:cubicBezTo>
                  <a:pt x="3804604" y="686053"/>
                  <a:pt x="3809472" y="657801"/>
                  <a:pt x="3823239" y="632023"/>
                </a:cubicBezTo>
                <a:cubicBezTo>
                  <a:pt x="3825793" y="627235"/>
                  <a:pt x="3824117" y="623883"/>
                  <a:pt x="3822401" y="619693"/>
                </a:cubicBezTo>
                <a:cubicBezTo>
                  <a:pt x="3804764" y="576677"/>
                  <a:pt x="3786448" y="533900"/>
                  <a:pt x="3769928" y="490485"/>
                </a:cubicBezTo>
                <a:cubicBezTo>
                  <a:pt x="3752330" y="444196"/>
                  <a:pt x="3738523" y="396711"/>
                  <a:pt x="3731700" y="347390"/>
                </a:cubicBezTo>
                <a:cubicBezTo>
                  <a:pt x="3729785" y="333663"/>
                  <a:pt x="3723679" y="320814"/>
                  <a:pt x="3721086" y="307007"/>
                </a:cubicBezTo>
                <a:cubicBezTo>
                  <a:pt x="3710152" y="248628"/>
                  <a:pt x="3737965" y="182707"/>
                  <a:pt x="3787246" y="149188"/>
                </a:cubicBezTo>
                <a:cubicBezTo>
                  <a:pt x="3835529" y="116347"/>
                  <a:pt x="3892711" y="124288"/>
                  <a:pt x="3932057" y="167863"/>
                </a:cubicBezTo>
                <a:cubicBezTo>
                  <a:pt x="3943708" y="180752"/>
                  <a:pt x="3953565" y="194917"/>
                  <a:pt x="3961545" y="210240"/>
                </a:cubicBezTo>
                <a:cubicBezTo>
                  <a:pt x="3982096" y="249705"/>
                  <a:pt x="4006876" y="286337"/>
                  <a:pt x="4032733" y="322490"/>
                </a:cubicBezTo>
                <a:cubicBezTo>
                  <a:pt x="4066013" y="368938"/>
                  <a:pt x="4088000" y="421252"/>
                  <a:pt x="4105558" y="475401"/>
                </a:cubicBezTo>
                <a:cubicBezTo>
                  <a:pt x="4120203" y="520492"/>
                  <a:pt x="4129740" y="566820"/>
                  <a:pt x="4135406" y="613827"/>
                </a:cubicBezTo>
                <a:cubicBezTo>
                  <a:pt x="4137122" y="627993"/>
                  <a:pt x="4137561" y="642598"/>
                  <a:pt x="4136363" y="656844"/>
                </a:cubicBezTo>
                <a:cubicBezTo>
                  <a:pt x="4133411" y="691520"/>
                  <a:pt x="4143068" y="723562"/>
                  <a:pt x="4154241" y="755565"/>
                </a:cubicBezTo>
                <a:cubicBezTo>
                  <a:pt x="4170641" y="802612"/>
                  <a:pt x="4194863" y="846267"/>
                  <a:pt x="4213418" y="892395"/>
                </a:cubicBezTo>
                <a:cubicBezTo>
                  <a:pt x="4224671" y="920328"/>
                  <a:pt x="4234327" y="948619"/>
                  <a:pt x="4238677" y="978547"/>
                </a:cubicBezTo>
                <a:cubicBezTo>
                  <a:pt x="4239037" y="980981"/>
                  <a:pt x="4237919" y="984812"/>
                  <a:pt x="4242348" y="985331"/>
                </a:cubicBezTo>
                <a:cubicBezTo>
                  <a:pt x="4242269" y="1023519"/>
                  <a:pt x="4242269" y="1061786"/>
                  <a:pt x="4242269" y="1100094"/>
                </a:cubicBezTo>
                <a:cubicBezTo>
                  <a:pt x="4238837" y="1143669"/>
                  <a:pt x="4236921" y="1187324"/>
                  <a:pt x="4232612" y="1230859"/>
                </a:cubicBezTo>
                <a:cubicBezTo>
                  <a:pt x="4227743" y="1280220"/>
                  <a:pt x="4222316" y="1329541"/>
                  <a:pt x="4216211" y="1378742"/>
                </a:cubicBezTo>
                <a:cubicBezTo>
                  <a:pt x="4211104" y="1419923"/>
                  <a:pt x="4207632" y="1461343"/>
                  <a:pt x="4201886" y="1502444"/>
                </a:cubicBezTo>
                <a:cubicBezTo>
                  <a:pt x="4196579" y="1540353"/>
                  <a:pt x="4193945" y="1578501"/>
                  <a:pt x="4189875" y="1616489"/>
                </a:cubicBezTo>
                <a:cubicBezTo>
                  <a:pt x="4187041" y="1642785"/>
                  <a:pt x="4185485" y="1669361"/>
                  <a:pt x="4185326" y="1695818"/>
                </a:cubicBezTo>
                <a:cubicBezTo>
                  <a:pt x="4184927" y="1786279"/>
                  <a:pt x="4150450" y="1863014"/>
                  <a:pt x="4093827" y="1931728"/>
                </a:cubicBezTo>
                <a:cubicBezTo>
                  <a:pt x="4063938" y="1968001"/>
                  <a:pt x="4025511" y="1994018"/>
                  <a:pt x="3989119" y="2022430"/>
                </a:cubicBezTo>
                <a:cubicBezTo>
                  <a:pt x="3915058" y="2080290"/>
                  <a:pt x="3831978" y="2122229"/>
                  <a:pt x="3745387" y="2157664"/>
                </a:cubicBezTo>
                <a:cubicBezTo>
                  <a:pt x="3648301" y="2197408"/>
                  <a:pt x="3548502" y="2229131"/>
                  <a:pt x="3447665" y="2257981"/>
                </a:cubicBezTo>
                <a:cubicBezTo>
                  <a:pt x="3364147" y="2281844"/>
                  <a:pt x="3280069" y="2303432"/>
                  <a:pt x="3195753" y="2324222"/>
                </a:cubicBezTo>
                <a:cubicBezTo>
                  <a:pt x="3181826" y="2327654"/>
                  <a:pt x="3170573" y="2337629"/>
                  <a:pt x="3158523" y="2345291"/>
                </a:cubicBezTo>
                <a:cubicBezTo>
                  <a:pt x="3091444" y="2388028"/>
                  <a:pt x="3045156" y="2448642"/>
                  <a:pt x="3009402" y="2518433"/>
                </a:cubicBezTo>
                <a:cubicBezTo>
                  <a:pt x="2994039" y="2548401"/>
                  <a:pt x="2978198" y="2578089"/>
                  <a:pt x="2960520" y="2606780"/>
                </a:cubicBezTo>
                <a:cubicBezTo>
                  <a:pt x="2956530" y="2613285"/>
                  <a:pt x="2952339" y="2615439"/>
                  <a:pt x="2944918" y="2615320"/>
                </a:cubicBezTo>
                <a:cubicBezTo>
                  <a:pt x="2784385" y="2613085"/>
                  <a:pt x="2623852" y="2610851"/>
                  <a:pt x="2463319" y="2609174"/>
                </a:cubicBezTo>
                <a:cubicBezTo>
                  <a:pt x="2369426" y="2608177"/>
                  <a:pt x="2275532" y="2608376"/>
                  <a:pt x="2181638" y="2606301"/>
                </a:cubicBezTo>
                <a:cubicBezTo>
                  <a:pt x="2173019" y="2606102"/>
                  <a:pt x="2169388" y="2603748"/>
                  <a:pt x="2167792" y="2595168"/>
                </a:cubicBezTo>
                <a:cubicBezTo>
                  <a:pt x="2161048" y="2559534"/>
                  <a:pt x="2153227" y="2524099"/>
                  <a:pt x="2146643" y="2488425"/>
                </a:cubicBezTo>
                <a:cubicBezTo>
                  <a:pt x="2139500" y="2449839"/>
                  <a:pt x="2131240" y="2411412"/>
                  <a:pt x="2127888" y="2372226"/>
                </a:cubicBezTo>
                <a:cubicBezTo>
                  <a:pt x="2127090" y="2362729"/>
                  <a:pt x="2125893" y="2353232"/>
                  <a:pt x="2124696" y="2343735"/>
                </a:cubicBezTo>
                <a:cubicBezTo>
                  <a:pt x="2124377" y="2341141"/>
                  <a:pt x="2125414" y="2336951"/>
                  <a:pt x="2120905" y="2337230"/>
                </a:cubicBezTo>
                <a:cubicBezTo>
                  <a:pt x="2117433" y="2337430"/>
                  <a:pt x="2118032" y="2340981"/>
                  <a:pt x="2117833" y="2343335"/>
                </a:cubicBezTo>
                <a:cubicBezTo>
                  <a:pt x="2115638" y="2369313"/>
                  <a:pt x="2112645" y="2395211"/>
                  <a:pt x="2107936" y="2420909"/>
                </a:cubicBezTo>
                <a:cubicBezTo>
                  <a:pt x="2101831" y="2454069"/>
                  <a:pt x="2095806" y="2487269"/>
                  <a:pt x="2089461" y="2520389"/>
                </a:cubicBezTo>
                <a:cubicBezTo>
                  <a:pt x="2084712" y="2545209"/>
                  <a:pt x="2079405" y="2569949"/>
                  <a:pt x="2074656" y="2594769"/>
                </a:cubicBezTo>
                <a:cubicBezTo>
                  <a:pt x="2073260" y="2601992"/>
                  <a:pt x="2071385" y="2606222"/>
                  <a:pt x="2062326" y="2606301"/>
                </a:cubicBezTo>
                <a:cubicBezTo>
                  <a:pt x="1809376" y="2609055"/>
                  <a:pt x="1556427" y="2612087"/>
                  <a:pt x="1303517" y="2615479"/>
                </a:cubicBezTo>
                <a:cubicBezTo>
                  <a:pt x="1291426" y="2615639"/>
                  <a:pt x="1285041" y="2612048"/>
                  <a:pt x="1278697" y="2601593"/>
                </a:cubicBezTo>
                <a:cubicBezTo>
                  <a:pt x="1253158" y="2559654"/>
                  <a:pt x="1232448" y="2515081"/>
                  <a:pt x="1207189" y="2472983"/>
                </a:cubicBezTo>
                <a:cubicBezTo>
                  <a:pt x="1169520" y="2410174"/>
                  <a:pt x="1117765" y="2362410"/>
                  <a:pt x="1054118" y="2327454"/>
                </a:cubicBezTo>
                <a:cubicBezTo>
                  <a:pt x="1041030" y="2320271"/>
                  <a:pt x="1024829" y="2318595"/>
                  <a:pt x="1009905" y="2315004"/>
                </a:cubicBezTo>
                <a:cubicBezTo>
                  <a:pt x="922276" y="2293775"/>
                  <a:pt x="835246" y="2270392"/>
                  <a:pt x="748815" y="2244654"/>
                </a:cubicBezTo>
                <a:cubicBezTo>
                  <a:pt x="651130" y="2215604"/>
                  <a:pt x="554563" y="2183322"/>
                  <a:pt x="461108" y="2142381"/>
                </a:cubicBezTo>
                <a:cubicBezTo>
                  <a:pt x="396065" y="2113889"/>
                  <a:pt x="333536" y="2080849"/>
                  <a:pt x="275795" y="2039309"/>
                </a:cubicBezTo>
                <a:cubicBezTo>
                  <a:pt x="240560" y="2013970"/>
                  <a:pt x="205565" y="1988073"/>
                  <a:pt x="173681" y="1958743"/>
                </a:cubicBezTo>
                <a:cubicBezTo>
                  <a:pt x="143594" y="1931050"/>
                  <a:pt x="120609" y="1897052"/>
                  <a:pt x="100299" y="1861498"/>
                </a:cubicBezTo>
                <a:cubicBezTo>
                  <a:pt x="80147" y="1826143"/>
                  <a:pt x="67219" y="1788115"/>
                  <a:pt x="61113" y="1747972"/>
                </a:cubicBezTo>
                <a:cubicBezTo>
                  <a:pt x="58679" y="1732050"/>
                  <a:pt x="58439" y="1715730"/>
                  <a:pt x="57522" y="1699569"/>
                </a:cubicBezTo>
                <a:cubicBezTo>
                  <a:pt x="55048" y="1655874"/>
                  <a:pt x="51895" y="1612259"/>
                  <a:pt x="47905" y="1568644"/>
                </a:cubicBezTo>
                <a:cubicBezTo>
                  <a:pt x="43875" y="1524710"/>
                  <a:pt x="37929" y="1481015"/>
                  <a:pt x="33221" y="1437201"/>
                </a:cubicBezTo>
                <a:cubicBezTo>
                  <a:pt x="27674" y="1385327"/>
                  <a:pt x="19973" y="1333691"/>
                  <a:pt x="14545" y="1281816"/>
                </a:cubicBezTo>
                <a:cubicBezTo>
                  <a:pt x="9877" y="1237203"/>
                  <a:pt x="6804" y="1192431"/>
                  <a:pt x="3492" y="1147699"/>
                </a:cubicBezTo>
                <a:cubicBezTo>
                  <a:pt x="978" y="1114300"/>
                  <a:pt x="1417" y="1080741"/>
                  <a:pt x="220" y="1047302"/>
                </a:cubicBezTo>
                <a:cubicBezTo>
                  <a:pt x="-2134" y="981460"/>
                  <a:pt x="14505" y="920488"/>
                  <a:pt x="42359" y="861589"/>
                </a:cubicBezTo>
                <a:cubicBezTo>
                  <a:pt x="63108" y="817655"/>
                  <a:pt x="84417" y="773841"/>
                  <a:pt x="97785" y="726795"/>
                </a:cubicBezTo>
                <a:cubicBezTo>
                  <a:pt x="103650" y="706244"/>
                  <a:pt x="107401" y="685654"/>
                  <a:pt x="106284" y="663946"/>
                </a:cubicBezTo>
                <a:cubicBezTo>
                  <a:pt x="103810" y="615463"/>
                  <a:pt x="112589" y="568137"/>
                  <a:pt x="124121" y="521290"/>
                </a:cubicBezTo>
                <a:cubicBezTo>
                  <a:pt x="139883" y="457325"/>
                  <a:pt x="163825" y="396671"/>
                  <a:pt x="197863" y="340127"/>
                </a:cubicBezTo>
                <a:cubicBezTo>
                  <a:pt x="209635" y="320575"/>
                  <a:pt x="223681" y="302698"/>
                  <a:pt x="237208" y="284421"/>
                </a:cubicBezTo>
                <a:cubicBezTo>
                  <a:pt x="258038" y="256290"/>
                  <a:pt x="271486" y="223848"/>
                  <a:pt x="290280" y="194559"/>
                </a:cubicBezTo>
                <a:cubicBezTo>
                  <a:pt x="308157" y="166705"/>
                  <a:pt x="330264" y="143162"/>
                  <a:pt x="362786" y="133346"/>
                </a:cubicBezTo>
                <a:cubicBezTo>
                  <a:pt x="372313" y="130473"/>
                  <a:pt x="381628" y="128922"/>
                  <a:pt x="390709" y="128605"/>
                </a:cubicBezTo>
                <a:close/>
                <a:moveTo>
                  <a:pt x="3404973" y="1263"/>
                </a:moveTo>
                <a:cubicBezTo>
                  <a:pt x="3412822" y="82"/>
                  <a:pt x="3421329" y="386"/>
                  <a:pt x="3430268" y="2301"/>
                </a:cubicBezTo>
                <a:cubicBezTo>
                  <a:pt x="3473683" y="11559"/>
                  <a:pt x="3510195" y="34583"/>
                  <a:pt x="3545749" y="59244"/>
                </a:cubicBezTo>
                <a:cubicBezTo>
                  <a:pt x="3598742" y="95956"/>
                  <a:pt x="3647305" y="138054"/>
                  <a:pt x="3692476" y="184103"/>
                </a:cubicBezTo>
                <a:cubicBezTo>
                  <a:pt x="3698900" y="190647"/>
                  <a:pt x="3697943" y="193999"/>
                  <a:pt x="3692356" y="199745"/>
                </a:cubicBezTo>
                <a:cubicBezTo>
                  <a:pt x="3678709" y="213751"/>
                  <a:pt x="3667217" y="229473"/>
                  <a:pt x="3658877" y="247271"/>
                </a:cubicBezTo>
                <a:cubicBezTo>
                  <a:pt x="3644272" y="278515"/>
                  <a:pt x="3648302" y="310199"/>
                  <a:pt x="3657001" y="341962"/>
                </a:cubicBezTo>
                <a:cubicBezTo>
                  <a:pt x="3681981" y="433422"/>
                  <a:pt x="3718373" y="520531"/>
                  <a:pt x="3757798" y="606444"/>
                </a:cubicBezTo>
                <a:cubicBezTo>
                  <a:pt x="3763943" y="619892"/>
                  <a:pt x="3764462" y="632222"/>
                  <a:pt x="3761589" y="646588"/>
                </a:cubicBezTo>
                <a:cubicBezTo>
                  <a:pt x="3753369" y="688207"/>
                  <a:pt x="3744510" y="729587"/>
                  <a:pt x="3734255" y="773521"/>
                </a:cubicBezTo>
                <a:cubicBezTo>
                  <a:pt x="3683896" y="687529"/>
                  <a:pt x="3631183" y="606165"/>
                  <a:pt x="3593913" y="516422"/>
                </a:cubicBezTo>
                <a:cubicBezTo>
                  <a:pt x="3582701" y="489406"/>
                  <a:pt x="3573642" y="461474"/>
                  <a:pt x="3566779" y="432943"/>
                </a:cubicBezTo>
                <a:cubicBezTo>
                  <a:pt x="3565183" y="426239"/>
                  <a:pt x="3561471" y="421889"/>
                  <a:pt x="3557003" y="417500"/>
                </a:cubicBezTo>
                <a:cubicBezTo>
                  <a:pt x="3517936" y="379073"/>
                  <a:pt x="3478073" y="341403"/>
                  <a:pt x="3442997" y="299106"/>
                </a:cubicBezTo>
                <a:cubicBezTo>
                  <a:pt x="3410516" y="259960"/>
                  <a:pt x="3381346" y="218660"/>
                  <a:pt x="3366422" y="169339"/>
                </a:cubicBezTo>
                <a:cubicBezTo>
                  <a:pt x="3354491" y="129874"/>
                  <a:pt x="3349662" y="89651"/>
                  <a:pt x="3358201" y="48590"/>
                </a:cubicBezTo>
                <a:cubicBezTo>
                  <a:pt x="3363798" y="21714"/>
                  <a:pt x="3381425" y="4805"/>
                  <a:pt x="3404973" y="1263"/>
                </a:cubicBezTo>
                <a:close/>
                <a:moveTo>
                  <a:pt x="819205" y="866"/>
                </a:moveTo>
                <a:cubicBezTo>
                  <a:pt x="847457" y="-3923"/>
                  <a:pt x="872157" y="11440"/>
                  <a:pt x="881774" y="39492"/>
                </a:cubicBezTo>
                <a:cubicBezTo>
                  <a:pt x="890314" y="64432"/>
                  <a:pt x="889356" y="90170"/>
                  <a:pt x="887042" y="115908"/>
                </a:cubicBezTo>
                <a:cubicBezTo>
                  <a:pt x="880577" y="187894"/>
                  <a:pt x="844145" y="245635"/>
                  <a:pt x="799413" y="299385"/>
                </a:cubicBezTo>
                <a:cubicBezTo>
                  <a:pt x="765215" y="340446"/>
                  <a:pt x="726748" y="377477"/>
                  <a:pt x="688360" y="414468"/>
                </a:cubicBezTo>
                <a:cubicBezTo>
                  <a:pt x="680539" y="422010"/>
                  <a:pt x="676070" y="430429"/>
                  <a:pt x="673516" y="440605"/>
                </a:cubicBezTo>
                <a:cubicBezTo>
                  <a:pt x="657155" y="506207"/>
                  <a:pt x="628305" y="566621"/>
                  <a:pt x="595384" y="625120"/>
                </a:cubicBezTo>
                <a:cubicBezTo>
                  <a:pt x="568569" y="672725"/>
                  <a:pt x="540198" y="719452"/>
                  <a:pt x="512504" y="766579"/>
                </a:cubicBezTo>
                <a:cubicBezTo>
                  <a:pt x="511547" y="768215"/>
                  <a:pt x="510470" y="769691"/>
                  <a:pt x="508474" y="772724"/>
                </a:cubicBezTo>
                <a:cubicBezTo>
                  <a:pt x="496024" y="724839"/>
                  <a:pt x="487604" y="678391"/>
                  <a:pt x="478108" y="632143"/>
                </a:cubicBezTo>
                <a:cubicBezTo>
                  <a:pt x="477150" y="627514"/>
                  <a:pt x="477868" y="623005"/>
                  <a:pt x="480023" y="618296"/>
                </a:cubicBezTo>
                <a:cubicBezTo>
                  <a:pt x="510988" y="549502"/>
                  <a:pt x="540876" y="480269"/>
                  <a:pt x="565297" y="408841"/>
                </a:cubicBezTo>
                <a:cubicBezTo>
                  <a:pt x="576310" y="376599"/>
                  <a:pt x="586925" y="344118"/>
                  <a:pt x="592312" y="310359"/>
                </a:cubicBezTo>
                <a:cubicBezTo>
                  <a:pt x="598457" y="271652"/>
                  <a:pt x="583932" y="239170"/>
                  <a:pt x="559751" y="209961"/>
                </a:cubicBezTo>
                <a:cubicBezTo>
                  <a:pt x="554523" y="203656"/>
                  <a:pt x="544068" y="198548"/>
                  <a:pt x="545545" y="190647"/>
                </a:cubicBezTo>
                <a:cubicBezTo>
                  <a:pt x="546782" y="183944"/>
                  <a:pt x="555481" y="178477"/>
                  <a:pt x="561307" y="172850"/>
                </a:cubicBezTo>
                <a:cubicBezTo>
                  <a:pt x="621242" y="115110"/>
                  <a:pt x="684091" y="61160"/>
                  <a:pt x="758192" y="21895"/>
                </a:cubicBezTo>
                <a:cubicBezTo>
                  <a:pt x="777426" y="11719"/>
                  <a:pt x="797777" y="4497"/>
                  <a:pt x="819205" y="866"/>
                </a:cubicBezTo>
                <a:close/>
              </a:path>
            </a:pathLst>
          </a:custGeom>
          <a:solidFill>
            <a:srgbClr val="F0D7C2"/>
          </a:solidFill>
          <a:ln w="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1DBADF-6458-484F-0FD8-44ECCF957CA4}"/>
              </a:ext>
            </a:extLst>
          </p:cNvPr>
          <p:cNvSpPr/>
          <p:nvPr/>
        </p:nvSpPr>
        <p:spPr>
          <a:xfrm>
            <a:off x="2421860" y="3384469"/>
            <a:ext cx="1296206" cy="1954156"/>
          </a:xfrm>
          <a:custGeom>
            <a:avLst/>
            <a:gdLst>
              <a:gd name="connsiteX0" fmla="*/ 2545595 w 2646483"/>
              <a:gd name="connsiteY0" fmla="*/ 709670 h 3989829"/>
              <a:gd name="connsiteX1" fmla="*/ 2528410 w 2646483"/>
              <a:gd name="connsiteY1" fmla="*/ 658030 h 3989829"/>
              <a:gd name="connsiteX2" fmla="*/ 2514251 w 2646483"/>
              <a:gd name="connsiteY2" fmla="*/ 655330 h 3989829"/>
              <a:gd name="connsiteX3" fmla="*/ 2502222 w 2646483"/>
              <a:gd name="connsiteY3" fmla="*/ 692893 h 3989829"/>
              <a:gd name="connsiteX4" fmla="*/ 2440679 w 2646483"/>
              <a:gd name="connsiteY4" fmla="*/ 861806 h 3989829"/>
              <a:gd name="connsiteX5" fmla="*/ 2241487 w 2646483"/>
              <a:gd name="connsiteY5" fmla="*/ 1083832 h 3989829"/>
              <a:gd name="connsiteX6" fmla="*/ 1851775 w 2646483"/>
              <a:gd name="connsiteY6" fmla="*/ 1372555 h 3989829"/>
              <a:gd name="connsiteX7" fmla="*/ 1474749 w 2646483"/>
              <a:gd name="connsiteY7" fmla="*/ 1711773 h 3989829"/>
              <a:gd name="connsiteX8" fmla="*/ 1153209 w 2646483"/>
              <a:gd name="connsiteY8" fmla="*/ 2321545 h 3989829"/>
              <a:gd name="connsiteX9" fmla="*/ 1138560 w 2646483"/>
              <a:gd name="connsiteY9" fmla="*/ 2370894 h 3989829"/>
              <a:gd name="connsiteX10" fmla="*/ 1136186 w 2646483"/>
              <a:gd name="connsiteY10" fmla="*/ 2370157 h 3989829"/>
              <a:gd name="connsiteX11" fmla="*/ 1138805 w 2646483"/>
              <a:gd name="connsiteY11" fmla="*/ 2159098 h 3989829"/>
              <a:gd name="connsiteX12" fmla="*/ 1152963 w 2646483"/>
              <a:gd name="connsiteY12" fmla="*/ 1352178 h 3989829"/>
              <a:gd name="connsiteX13" fmla="*/ 1198956 w 2646483"/>
              <a:gd name="connsiteY13" fmla="*/ 1231631 h 3989829"/>
              <a:gd name="connsiteX14" fmla="*/ 1227026 w 2646483"/>
              <a:gd name="connsiteY14" fmla="*/ 1203315 h 3989829"/>
              <a:gd name="connsiteX15" fmla="*/ 1358867 w 2646483"/>
              <a:gd name="connsiteY15" fmla="*/ 1127942 h 3989829"/>
              <a:gd name="connsiteX16" fmla="*/ 1617965 w 2646483"/>
              <a:gd name="connsiteY16" fmla="*/ 1030801 h 3989829"/>
              <a:gd name="connsiteX17" fmla="*/ 1989836 w 2646483"/>
              <a:gd name="connsiteY17" fmla="*/ 458674 h 3989829"/>
              <a:gd name="connsiteX18" fmla="*/ 1949326 w 2646483"/>
              <a:gd name="connsiteY18" fmla="*/ 100634 h 3989829"/>
              <a:gd name="connsiteX19" fmla="*/ 1926248 w 2646483"/>
              <a:gd name="connsiteY19" fmla="*/ 9221 h 3989829"/>
              <a:gd name="connsiteX20" fmla="*/ 1917573 w 2646483"/>
              <a:gd name="connsiteY20" fmla="*/ 301 h 3989829"/>
              <a:gd name="connsiteX21" fmla="*/ 1914136 w 2646483"/>
              <a:gd name="connsiteY21" fmla="*/ 9303 h 3989829"/>
              <a:gd name="connsiteX22" fmla="*/ 1911353 w 2646483"/>
              <a:gd name="connsiteY22" fmla="*/ 14949 h 3989829"/>
              <a:gd name="connsiteX23" fmla="*/ 1757007 w 2646483"/>
              <a:gd name="connsiteY23" fmla="*/ 247041 h 3989829"/>
              <a:gd name="connsiteX24" fmla="*/ 1496027 w 2646483"/>
              <a:gd name="connsiteY24" fmla="*/ 441651 h 3989829"/>
              <a:gd name="connsiteX25" fmla="*/ 1200511 w 2646483"/>
              <a:gd name="connsiteY25" fmla="*/ 806484 h 3989829"/>
              <a:gd name="connsiteX26" fmla="*/ 1098623 w 2646483"/>
              <a:gd name="connsiteY26" fmla="*/ 1332455 h 3989829"/>
              <a:gd name="connsiteX27" fmla="*/ 1095595 w 2646483"/>
              <a:gd name="connsiteY27" fmla="*/ 1872256 h 3989829"/>
              <a:gd name="connsiteX28" fmla="*/ 1089784 w 2646483"/>
              <a:gd name="connsiteY28" fmla="*/ 1866691 h 3989829"/>
              <a:gd name="connsiteX29" fmla="*/ 926682 w 2646483"/>
              <a:gd name="connsiteY29" fmla="*/ 1480827 h 3989829"/>
              <a:gd name="connsiteX30" fmla="*/ 655308 w 2646483"/>
              <a:gd name="connsiteY30" fmla="*/ 1216818 h 3989829"/>
              <a:gd name="connsiteX31" fmla="*/ 393591 w 2646483"/>
              <a:gd name="connsiteY31" fmla="*/ 1019835 h 3989829"/>
              <a:gd name="connsiteX32" fmla="*/ 280000 w 2646483"/>
              <a:gd name="connsiteY32" fmla="*/ 854032 h 3989829"/>
              <a:gd name="connsiteX33" fmla="*/ 261996 w 2646483"/>
              <a:gd name="connsiteY33" fmla="*/ 794126 h 3989829"/>
              <a:gd name="connsiteX34" fmla="*/ 254958 w 2646483"/>
              <a:gd name="connsiteY34" fmla="*/ 790935 h 3989829"/>
              <a:gd name="connsiteX35" fmla="*/ 245219 w 2646483"/>
              <a:gd name="connsiteY35" fmla="*/ 816223 h 3989829"/>
              <a:gd name="connsiteX36" fmla="*/ 185478 w 2646483"/>
              <a:gd name="connsiteY36" fmla="*/ 1312568 h 3989829"/>
              <a:gd name="connsiteX37" fmla="*/ 508327 w 2646483"/>
              <a:gd name="connsiteY37" fmla="*/ 1842549 h 3989829"/>
              <a:gd name="connsiteX38" fmla="*/ 785512 w 2646483"/>
              <a:gd name="connsiteY38" fmla="*/ 1956140 h 3989829"/>
              <a:gd name="connsiteX39" fmla="*/ 979467 w 2646483"/>
              <a:gd name="connsiteY39" fmla="*/ 2053363 h 3989829"/>
              <a:gd name="connsiteX40" fmla="*/ 1058850 w 2646483"/>
              <a:gd name="connsiteY40" fmla="*/ 2169982 h 3989829"/>
              <a:gd name="connsiteX41" fmla="*/ 1076118 w 2646483"/>
              <a:gd name="connsiteY41" fmla="*/ 2704710 h 3989829"/>
              <a:gd name="connsiteX42" fmla="*/ 1067443 w 2646483"/>
              <a:gd name="connsiteY42" fmla="*/ 2799641 h 3989829"/>
              <a:gd name="connsiteX43" fmla="*/ 1056722 w 2646483"/>
              <a:gd name="connsiteY43" fmla="*/ 2891791 h 3989829"/>
              <a:gd name="connsiteX44" fmla="*/ 1051894 w 2646483"/>
              <a:gd name="connsiteY44" fmla="*/ 2869776 h 3989829"/>
              <a:gd name="connsiteX45" fmla="*/ 850982 w 2646483"/>
              <a:gd name="connsiteY45" fmla="*/ 2450767 h 3989829"/>
              <a:gd name="connsiteX46" fmla="*/ 556448 w 2646483"/>
              <a:gd name="connsiteY46" fmla="*/ 2174319 h 3989829"/>
              <a:gd name="connsiteX47" fmla="*/ 262160 w 2646483"/>
              <a:gd name="connsiteY47" fmla="*/ 1954503 h 3989829"/>
              <a:gd name="connsiteX48" fmla="*/ 111824 w 2646483"/>
              <a:gd name="connsiteY48" fmla="*/ 1739434 h 3989829"/>
              <a:gd name="connsiteX49" fmla="*/ 93656 w 2646483"/>
              <a:gd name="connsiteY49" fmla="*/ 1677401 h 3989829"/>
              <a:gd name="connsiteX50" fmla="*/ 84163 w 2646483"/>
              <a:gd name="connsiteY50" fmla="*/ 1672736 h 3989829"/>
              <a:gd name="connsiteX51" fmla="*/ 76715 w 2646483"/>
              <a:gd name="connsiteY51" fmla="*/ 1689840 h 3989829"/>
              <a:gd name="connsiteX52" fmla="*/ 44880 w 2646483"/>
              <a:gd name="connsiteY52" fmla="*/ 1824545 h 3989829"/>
              <a:gd name="connsiteX53" fmla="*/ 4698 w 2646483"/>
              <a:gd name="connsiteY53" fmla="*/ 2320973 h 3989829"/>
              <a:gd name="connsiteX54" fmla="*/ 391136 w 2646483"/>
              <a:gd name="connsiteY54" fmla="*/ 2916997 h 3989829"/>
              <a:gd name="connsiteX55" fmla="*/ 703510 w 2646483"/>
              <a:gd name="connsiteY55" fmla="*/ 3044336 h 3989829"/>
              <a:gd name="connsiteX56" fmla="*/ 903685 w 2646483"/>
              <a:gd name="connsiteY56" fmla="*/ 3134685 h 3989829"/>
              <a:gd name="connsiteX57" fmla="*/ 1020877 w 2646483"/>
              <a:gd name="connsiteY57" fmla="*/ 3261124 h 3989829"/>
              <a:gd name="connsiteX58" fmla="*/ 1044692 w 2646483"/>
              <a:gd name="connsiteY58" fmla="*/ 3389773 h 3989829"/>
              <a:gd name="connsiteX59" fmla="*/ 1052221 w 2646483"/>
              <a:gd name="connsiteY59" fmla="*/ 3988661 h 3989829"/>
              <a:gd name="connsiteX60" fmla="*/ 1129394 w 2646483"/>
              <a:gd name="connsiteY60" fmla="*/ 3988661 h 3989829"/>
              <a:gd name="connsiteX61" fmla="*/ 1139705 w 2646483"/>
              <a:gd name="connsiteY61" fmla="*/ 3495753 h 3989829"/>
              <a:gd name="connsiteX62" fmla="*/ 1157219 w 2646483"/>
              <a:gd name="connsiteY62" fmla="*/ 3037216 h 3989829"/>
              <a:gd name="connsiteX63" fmla="*/ 1218270 w 2646483"/>
              <a:gd name="connsiteY63" fmla="*/ 2873623 h 3989829"/>
              <a:gd name="connsiteX64" fmla="*/ 1343563 w 2646483"/>
              <a:gd name="connsiteY64" fmla="*/ 2756267 h 3989829"/>
              <a:gd name="connsiteX65" fmla="*/ 1628276 w 2646483"/>
              <a:gd name="connsiteY65" fmla="*/ 2624672 h 3989829"/>
              <a:gd name="connsiteX66" fmla="*/ 2045649 w 2646483"/>
              <a:gd name="connsiteY66" fmla="*/ 2460015 h 3989829"/>
              <a:gd name="connsiteX67" fmla="*/ 2418420 w 2646483"/>
              <a:gd name="connsiteY67" fmla="*/ 2168591 h 3989829"/>
              <a:gd name="connsiteX68" fmla="*/ 2644292 w 2646483"/>
              <a:gd name="connsiteY68" fmla="*/ 1530257 h 3989829"/>
              <a:gd name="connsiteX69" fmla="*/ 2545595 w 2646483"/>
              <a:gd name="connsiteY69" fmla="*/ 709670 h 398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46483" h="3989829">
                <a:moveTo>
                  <a:pt x="2545595" y="709670"/>
                </a:moveTo>
                <a:cubicBezTo>
                  <a:pt x="2541258" y="691993"/>
                  <a:pt x="2536839" y="674316"/>
                  <a:pt x="2528410" y="658030"/>
                </a:cubicBezTo>
                <a:cubicBezTo>
                  <a:pt x="2525545" y="652465"/>
                  <a:pt x="2521944" y="639944"/>
                  <a:pt x="2514251" y="655330"/>
                </a:cubicBezTo>
                <a:cubicBezTo>
                  <a:pt x="2507132" y="666869"/>
                  <a:pt x="2505331" y="680126"/>
                  <a:pt x="2502222" y="692893"/>
                </a:cubicBezTo>
                <a:cubicBezTo>
                  <a:pt x="2487900" y="751489"/>
                  <a:pt x="2469486" y="808366"/>
                  <a:pt x="2440679" y="861806"/>
                </a:cubicBezTo>
                <a:cubicBezTo>
                  <a:pt x="2392150" y="951991"/>
                  <a:pt x="2319560" y="1020326"/>
                  <a:pt x="2241487" y="1083832"/>
                </a:cubicBezTo>
                <a:cubicBezTo>
                  <a:pt x="2115947" y="1185883"/>
                  <a:pt x="1981324" y="1275823"/>
                  <a:pt x="1851775" y="1372555"/>
                </a:cubicBezTo>
                <a:cubicBezTo>
                  <a:pt x="1715679" y="1474116"/>
                  <a:pt x="1585475" y="1582142"/>
                  <a:pt x="1474749" y="1711773"/>
                </a:cubicBezTo>
                <a:cubicBezTo>
                  <a:pt x="1321713" y="1890833"/>
                  <a:pt x="1220725" y="2097392"/>
                  <a:pt x="1153209" y="2321545"/>
                </a:cubicBezTo>
                <a:cubicBezTo>
                  <a:pt x="1148298" y="2337995"/>
                  <a:pt x="1143470" y="2354444"/>
                  <a:pt x="1138560" y="2370894"/>
                </a:cubicBezTo>
                <a:cubicBezTo>
                  <a:pt x="1137741" y="2370648"/>
                  <a:pt x="1137005" y="2370403"/>
                  <a:pt x="1136186" y="2370157"/>
                </a:cubicBezTo>
                <a:cubicBezTo>
                  <a:pt x="1128985" y="2368357"/>
                  <a:pt x="1138560" y="2176775"/>
                  <a:pt x="1138805" y="2159098"/>
                </a:cubicBezTo>
                <a:cubicBezTo>
                  <a:pt x="1139624" y="2082497"/>
                  <a:pt x="1141833" y="1444491"/>
                  <a:pt x="1152963" y="1352178"/>
                </a:cubicBezTo>
                <a:cubicBezTo>
                  <a:pt x="1158364" y="1307576"/>
                  <a:pt x="1167121" y="1265593"/>
                  <a:pt x="1198956" y="1231631"/>
                </a:cubicBezTo>
                <a:cubicBezTo>
                  <a:pt x="1209677" y="1223529"/>
                  <a:pt x="1218924" y="1214036"/>
                  <a:pt x="1227026" y="1203315"/>
                </a:cubicBezTo>
                <a:cubicBezTo>
                  <a:pt x="1266963" y="1171153"/>
                  <a:pt x="1311074" y="1146356"/>
                  <a:pt x="1358867" y="1127942"/>
                </a:cubicBezTo>
                <a:cubicBezTo>
                  <a:pt x="1444960" y="1094798"/>
                  <a:pt x="1533591" y="1068692"/>
                  <a:pt x="1617965" y="1030801"/>
                </a:cubicBezTo>
                <a:cubicBezTo>
                  <a:pt x="1865033" y="919829"/>
                  <a:pt x="1985825" y="727265"/>
                  <a:pt x="1989836" y="458674"/>
                </a:cubicBezTo>
                <a:cubicBezTo>
                  <a:pt x="1991636" y="337636"/>
                  <a:pt x="1973795" y="218725"/>
                  <a:pt x="1949326" y="100634"/>
                </a:cubicBezTo>
                <a:cubicBezTo>
                  <a:pt x="1942942" y="69863"/>
                  <a:pt x="1936559" y="39010"/>
                  <a:pt x="1926248" y="9221"/>
                </a:cubicBezTo>
                <a:cubicBezTo>
                  <a:pt x="1924857" y="5211"/>
                  <a:pt x="1924529" y="-1500"/>
                  <a:pt x="1917573" y="301"/>
                </a:cubicBezTo>
                <a:cubicBezTo>
                  <a:pt x="1913808" y="1283"/>
                  <a:pt x="1913890" y="5702"/>
                  <a:pt x="1914136" y="9303"/>
                </a:cubicBezTo>
                <a:cubicBezTo>
                  <a:pt x="1913153" y="11185"/>
                  <a:pt x="1911762" y="12985"/>
                  <a:pt x="1911353" y="14949"/>
                </a:cubicBezTo>
                <a:cubicBezTo>
                  <a:pt x="1892694" y="114137"/>
                  <a:pt x="1835899" y="187954"/>
                  <a:pt x="1757007" y="247041"/>
                </a:cubicBezTo>
                <a:cubicBezTo>
                  <a:pt x="1670096" y="312020"/>
                  <a:pt x="1582284" y="375854"/>
                  <a:pt x="1496027" y="441651"/>
                </a:cubicBezTo>
                <a:cubicBezTo>
                  <a:pt x="1368196" y="539202"/>
                  <a:pt x="1266145" y="657867"/>
                  <a:pt x="1200511" y="806484"/>
                </a:cubicBezTo>
                <a:cubicBezTo>
                  <a:pt x="1126366" y="974251"/>
                  <a:pt x="1101651" y="1151430"/>
                  <a:pt x="1098623" y="1332455"/>
                </a:cubicBezTo>
                <a:cubicBezTo>
                  <a:pt x="1096004" y="1490729"/>
                  <a:pt x="1095595" y="1861863"/>
                  <a:pt x="1095595" y="1872256"/>
                </a:cubicBezTo>
                <a:cubicBezTo>
                  <a:pt x="1090930" y="1870374"/>
                  <a:pt x="1090194" y="1868574"/>
                  <a:pt x="1089784" y="1866691"/>
                </a:cubicBezTo>
                <a:cubicBezTo>
                  <a:pt x="1059423" y="1727895"/>
                  <a:pt x="1008356" y="1597936"/>
                  <a:pt x="926682" y="1480827"/>
                </a:cubicBezTo>
                <a:cubicBezTo>
                  <a:pt x="853110" y="1375420"/>
                  <a:pt x="757196" y="1293091"/>
                  <a:pt x="655308" y="1216818"/>
                </a:cubicBezTo>
                <a:cubicBezTo>
                  <a:pt x="567905" y="1151348"/>
                  <a:pt x="476247" y="1091525"/>
                  <a:pt x="393591" y="1019835"/>
                </a:cubicBezTo>
                <a:cubicBezTo>
                  <a:pt x="341297" y="974415"/>
                  <a:pt x="300705" y="920975"/>
                  <a:pt x="280000" y="854032"/>
                </a:cubicBezTo>
                <a:cubicBezTo>
                  <a:pt x="273862" y="834145"/>
                  <a:pt x="267970" y="814095"/>
                  <a:pt x="261996" y="794126"/>
                </a:cubicBezTo>
                <a:cubicBezTo>
                  <a:pt x="261423" y="788971"/>
                  <a:pt x="258641" y="784879"/>
                  <a:pt x="254958" y="790935"/>
                </a:cubicBezTo>
                <a:cubicBezTo>
                  <a:pt x="250375" y="798627"/>
                  <a:pt x="247347" y="807466"/>
                  <a:pt x="245219" y="816223"/>
                </a:cubicBezTo>
                <a:cubicBezTo>
                  <a:pt x="205201" y="979243"/>
                  <a:pt x="176230" y="1143901"/>
                  <a:pt x="185478" y="1312568"/>
                </a:cubicBezTo>
                <a:cubicBezTo>
                  <a:pt x="198408" y="1546379"/>
                  <a:pt x="299969" y="1726994"/>
                  <a:pt x="508327" y="1842549"/>
                </a:cubicBezTo>
                <a:cubicBezTo>
                  <a:pt x="596385" y="1891324"/>
                  <a:pt x="690989" y="1923569"/>
                  <a:pt x="785512" y="1956140"/>
                </a:cubicBezTo>
                <a:cubicBezTo>
                  <a:pt x="854501" y="1979955"/>
                  <a:pt x="922835" y="2005243"/>
                  <a:pt x="979467" y="2053363"/>
                </a:cubicBezTo>
                <a:cubicBezTo>
                  <a:pt x="1016540" y="2084871"/>
                  <a:pt x="1049520" y="2119979"/>
                  <a:pt x="1058850" y="2169982"/>
                </a:cubicBezTo>
                <a:cubicBezTo>
                  <a:pt x="1081028" y="2288647"/>
                  <a:pt x="1079964" y="2646850"/>
                  <a:pt x="1076118" y="2704710"/>
                </a:cubicBezTo>
                <a:cubicBezTo>
                  <a:pt x="1073990" y="2736381"/>
                  <a:pt x="1070634" y="2768052"/>
                  <a:pt x="1067443" y="2799641"/>
                </a:cubicBezTo>
                <a:cubicBezTo>
                  <a:pt x="1065560" y="2818300"/>
                  <a:pt x="1060323" y="2852427"/>
                  <a:pt x="1056722" y="2891791"/>
                </a:cubicBezTo>
                <a:cubicBezTo>
                  <a:pt x="1053448" y="2879678"/>
                  <a:pt x="1053694" y="2876405"/>
                  <a:pt x="1051894" y="2869776"/>
                </a:cubicBezTo>
                <a:cubicBezTo>
                  <a:pt x="1010565" y="2717804"/>
                  <a:pt x="947305" y="2576306"/>
                  <a:pt x="850982" y="2450767"/>
                </a:cubicBezTo>
                <a:cubicBezTo>
                  <a:pt x="767999" y="2342496"/>
                  <a:pt x="664965" y="2255420"/>
                  <a:pt x="556448" y="2174319"/>
                </a:cubicBezTo>
                <a:cubicBezTo>
                  <a:pt x="458325" y="2101075"/>
                  <a:pt x="356273" y="2033231"/>
                  <a:pt x="262160" y="1954503"/>
                </a:cubicBezTo>
                <a:cubicBezTo>
                  <a:pt x="192598" y="1896317"/>
                  <a:pt x="137439" y="1828228"/>
                  <a:pt x="111824" y="1739434"/>
                </a:cubicBezTo>
                <a:cubicBezTo>
                  <a:pt x="105850" y="1718729"/>
                  <a:pt x="99712" y="1698024"/>
                  <a:pt x="93656" y="1677401"/>
                </a:cubicBezTo>
                <a:cubicBezTo>
                  <a:pt x="93165" y="1670281"/>
                  <a:pt x="90382" y="1665452"/>
                  <a:pt x="84163" y="1672736"/>
                </a:cubicBezTo>
                <a:cubicBezTo>
                  <a:pt x="80234" y="1677237"/>
                  <a:pt x="78434" y="1683866"/>
                  <a:pt x="76715" y="1689840"/>
                </a:cubicBezTo>
                <a:cubicBezTo>
                  <a:pt x="63458" y="1734114"/>
                  <a:pt x="53555" y="1779207"/>
                  <a:pt x="44880" y="1824545"/>
                </a:cubicBezTo>
                <a:cubicBezTo>
                  <a:pt x="13455" y="1988548"/>
                  <a:pt x="-10524" y="2153287"/>
                  <a:pt x="4698" y="2320973"/>
                </a:cubicBezTo>
                <a:cubicBezTo>
                  <a:pt x="28840" y="2587191"/>
                  <a:pt x="153888" y="2788429"/>
                  <a:pt x="391136" y="2916997"/>
                </a:cubicBezTo>
                <a:cubicBezTo>
                  <a:pt x="490650" y="2970928"/>
                  <a:pt x="597040" y="3007591"/>
                  <a:pt x="703510" y="3044336"/>
                </a:cubicBezTo>
                <a:cubicBezTo>
                  <a:pt x="772991" y="3068315"/>
                  <a:pt x="842389" y="3092538"/>
                  <a:pt x="903685" y="3134685"/>
                </a:cubicBezTo>
                <a:cubicBezTo>
                  <a:pt x="952133" y="3167993"/>
                  <a:pt x="995916" y="3206293"/>
                  <a:pt x="1020877" y="3261124"/>
                </a:cubicBezTo>
                <a:cubicBezTo>
                  <a:pt x="1039454" y="3301798"/>
                  <a:pt x="1041582" y="3347299"/>
                  <a:pt x="1044692" y="3389773"/>
                </a:cubicBezTo>
                <a:cubicBezTo>
                  <a:pt x="1045101" y="3421772"/>
                  <a:pt x="1052630" y="3985879"/>
                  <a:pt x="1052221" y="3988661"/>
                </a:cubicBezTo>
                <a:cubicBezTo>
                  <a:pt x="1095431" y="3991853"/>
                  <a:pt x="1119328" y="3987352"/>
                  <a:pt x="1129394" y="3988661"/>
                </a:cubicBezTo>
                <a:cubicBezTo>
                  <a:pt x="1135286" y="3891520"/>
                  <a:pt x="1139705" y="3576936"/>
                  <a:pt x="1139705" y="3495753"/>
                </a:cubicBezTo>
                <a:cubicBezTo>
                  <a:pt x="1142161" y="3343698"/>
                  <a:pt x="1135041" y="3187798"/>
                  <a:pt x="1157219" y="3037216"/>
                </a:cubicBezTo>
                <a:cubicBezTo>
                  <a:pt x="1165975" y="2977884"/>
                  <a:pt x="1179806" y="2921661"/>
                  <a:pt x="1218270" y="2873623"/>
                </a:cubicBezTo>
                <a:cubicBezTo>
                  <a:pt x="1254442" y="2828366"/>
                  <a:pt x="1296343" y="2789575"/>
                  <a:pt x="1343563" y="2756267"/>
                </a:cubicBezTo>
                <a:cubicBezTo>
                  <a:pt x="1430475" y="2694971"/>
                  <a:pt x="1529007" y="2658962"/>
                  <a:pt x="1628276" y="2624672"/>
                </a:cubicBezTo>
                <a:cubicBezTo>
                  <a:pt x="1769774" y="2575815"/>
                  <a:pt x="1911926" y="2528595"/>
                  <a:pt x="2045649" y="2460015"/>
                </a:cubicBezTo>
                <a:cubicBezTo>
                  <a:pt x="2188537" y="2386688"/>
                  <a:pt x="2317514" y="2295357"/>
                  <a:pt x="2418420" y="2168591"/>
                </a:cubicBezTo>
                <a:cubicBezTo>
                  <a:pt x="2567037" y="1981919"/>
                  <a:pt x="2633407" y="1764967"/>
                  <a:pt x="2644292" y="1530257"/>
                </a:cubicBezTo>
                <a:cubicBezTo>
                  <a:pt x="2657222" y="1251681"/>
                  <a:pt x="2611475" y="979243"/>
                  <a:pt x="2545595" y="709670"/>
                </a:cubicBezTo>
                <a:close/>
              </a:path>
            </a:pathLst>
          </a:custGeom>
          <a:solidFill>
            <a:srgbClr val="95C23E"/>
          </a:solidFill>
          <a:ln w="8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1985-2C2B-A397-340B-E4AE087517C2}"/>
              </a:ext>
            </a:extLst>
          </p:cNvPr>
          <p:cNvSpPr/>
          <p:nvPr/>
        </p:nvSpPr>
        <p:spPr>
          <a:xfrm>
            <a:off x="2214083" y="5146984"/>
            <a:ext cx="1497782" cy="405310"/>
          </a:xfrm>
          <a:custGeom>
            <a:avLst/>
            <a:gdLst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74665 w 1497782"/>
              <a:gd name="connsiteY25" fmla="*/ 347341 h 405310"/>
              <a:gd name="connsiteX26" fmla="*/ 1160619 w 1497782"/>
              <a:gd name="connsiteY26" fmla="*/ 346066 h 405310"/>
              <a:gd name="connsiteX27" fmla="*/ 1128571 w 1497782"/>
              <a:gd name="connsiteY27" fmla="*/ 345153 h 405310"/>
              <a:gd name="connsiteX28" fmla="*/ 1003700 w 1497782"/>
              <a:gd name="connsiteY28" fmla="*/ 352509 h 405310"/>
              <a:gd name="connsiteX29" fmla="*/ 696198 w 1497782"/>
              <a:gd name="connsiteY29" fmla="*/ 377540 h 405310"/>
              <a:gd name="connsiteX30" fmla="*/ 482122 w 1497782"/>
              <a:gd name="connsiteY30" fmla="*/ 368993 h 405310"/>
              <a:gd name="connsiteX31" fmla="*/ 272411 w 1497782"/>
              <a:gd name="connsiteY31" fmla="*/ 334196 h 405310"/>
              <a:gd name="connsiteX32" fmla="*/ 96012 w 1497782"/>
              <a:gd name="connsiteY32" fmla="*/ 315693 h 405310"/>
              <a:gd name="connsiteX33" fmla="*/ 6295 w 1497782"/>
              <a:gd name="connsiteY33" fmla="*/ 328330 h 405310"/>
              <a:gd name="connsiteX34" fmla="*/ 204 w 1497782"/>
              <a:gd name="connsiteY34" fmla="*/ 316797 h 405310"/>
              <a:gd name="connsiteX35" fmla="*/ 27269 w 1497782"/>
              <a:gd name="connsiteY35" fmla="*/ 223270 h 405310"/>
              <a:gd name="connsiteX36" fmla="*/ 86795 w 1497782"/>
              <a:gd name="connsiteY36" fmla="*/ 170444 h 405310"/>
              <a:gd name="connsiteX37" fmla="*/ 132484 w 1497782"/>
              <a:gd name="connsiteY37" fmla="*/ 152702 h 405310"/>
              <a:gd name="connsiteX38" fmla="*/ 179877 w 1497782"/>
              <a:gd name="connsiteY38" fmla="*/ 144472 h 405310"/>
              <a:gd name="connsiteX39" fmla="*/ 192736 w 1497782"/>
              <a:gd name="connsiteY39" fmla="*/ 145082 h 405310"/>
              <a:gd name="connsiteX40" fmla="*/ 236654 w 1497782"/>
              <a:gd name="connsiteY40" fmla="*/ 148948 h 405310"/>
              <a:gd name="connsiteX41" fmla="*/ 250585 w 1497782"/>
              <a:gd name="connsiteY41" fmla="*/ 148110 h 405310"/>
              <a:gd name="connsiteX42" fmla="*/ 310313 w 1497782"/>
              <a:gd name="connsiteY42" fmla="*/ 141466 h 405310"/>
              <a:gd name="connsiteX43" fmla="*/ 323547 w 1497782"/>
              <a:gd name="connsiteY43" fmla="*/ 135395 h 405310"/>
              <a:gd name="connsiteX44" fmla="*/ 351089 w 1497782"/>
              <a:gd name="connsiteY44" fmla="*/ 108190 h 405310"/>
              <a:gd name="connsiteX45" fmla="*/ 350556 w 1497782"/>
              <a:gd name="connsiteY45" fmla="*/ 108091 h 405310"/>
              <a:gd name="connsiteX46" fmla="*/ 360416 w 1497782"/>
              <a:gd name="connsiteY46" fmla="*/ 94303 h 405310"/>
              <a:gd name="connsiteX47" fmla="*/ 454932 w 1497782"/>
              <a:gd name="connsiteY47" fmla="*/ 49651 h 405310"/>
              <a:gd name="connsiteX48" fmla="*/ 481426 w 1497782"/>
              <a:gd name="connsiteY48" fmla="*/ 42315 h 405310"/>
              <a:gd name="connsiteX49" fmla="*/ 547924 w 1497782"/>
              <a:gd name="connsiteY49" fmla="*/ 17143 h 405310"/>
              <a:gd name="connsiteX50" fmla="*/ 627072 w 1497782"/>
              <a:gd name="connsiteY50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60619 w 1497782"/>
              <a:gd name="connsiteY25" fmla="*/ 346066 h 405310"/>
              <a:gd name="connsiteX26" fmla="*/ 1128571 w 1497782"/>
              <a:gd name="connsiteY26" fmla="*/ 345153 h 405310"/>
              <a:gd name="connsiteX27" fmla="*/ 1003700 w 1497782"/>
              <a:gd name="connsiteY27" fmla="*/ 352509 h 405310"/>
              <a:gd name="connsiteX28" fmla="*/ 696198 w 1497782"/>
              <a:gd name="connsiteY28" fmla="*/ 377540 h 405310"/>
              <a:gd name="connsiteX29" fmla="*/ 482122 w 1497782"/>
              <a:gd name="connsiteY29" fmla="*/ 368993 h 405310"/>
              <a:gd name="connsiteX30" fmla="*/ 272411 w 1497782"/>
              <a:gd name="connsiteY30" fmla="*/ 334196 h 405310"/>
              <a:gd name="connsiteX31" fmla="*/ 96012 w 1497782"/>
              <a:gd name="connsiteY31" fmla="*/ 315693 h 405310"/>
              <a:gd name="connsiteX32" fmla="*/ 6295 w 1497782"/>
              <a:gd name="connsiteY32" fmla="*/ 328330 h 405310"/>
              <a:gd name="connsiteX33" fmla="*/ 204 w 1497782"/>
              <a:gd name="connsiteY33" fmla="*/ 316797 h 405310"/>
              <a:gd name="connsiteX34" fmla="*/ 27269 w 1497782"/>
              <a:gd name="connsiteY34" fmla="*/ 223270 h 405310"/>
              <a:gd name="connsiteX35" fmla="*/ 86795 w 1497782"/>
              <a:gd name="connsiteY35" fmla="*/ 170444 h 405310"/>
              <a:gd name="connsiteX36" fmla="*/ 132484 w 1497782"/>
              <a:gd name="connsiteY36" fmla="*/ 152702 h 405310"/>
              <a:gd name="connsiteX37" fmla="*/ 179877 w 1497782"/>
              <a:gd name="connsiteY37" fmla="*/ 144472 h 405310"/>
              <a:gd name="connsiteX38" fmla="*/ 192736 w 1497782"/>
              <a:gd name="connsiteY38" fmla="*/ 145082 h 405310"/>
              <a:gd name="connsiteX39" fmla="*/ 236654 w 1497782"/>
              <a:gd name="connsiteY39" fmla="*/ 148948 h 405310"/>
              <a:gd name="connsiteX40" fmla="*/ 250585 w 1497782"/>
              <a:gd name="connsiteY40" fmla="*/ 148110 h 405310"/>
              <a:gd name="connsiteX41" fmla="*/ 310313 w 1497782"/>
              <a:gd name="connsiteY41" fmla="*/ 141466 h 405310"/>
              <a:gd name="connsiteX42" fmla="*/ 323547 w 1497782"/>
              <a:gd name="connsiteY42" fmla="*/ 135395 h 405310"/>
              <a:gd name="connsiteX43" fmla="*/ 351089 w 1497782"/>
              <a:gd name="connsiteY43" fmla="*/ 108190 h 405310"/>
              <a:gd name="connsiteX44" fmla="*/ 350556 w 1497782"/>
              <a:gd name="connsiteY44" fmla="*/ 108091 h 405310"/>
              <a:gd name="connsiteX45" fmla="*/ 360416 w 1497782"/>
              <a:gd name="connsiteY45" fmla="*/ 94303 h 405310"/>
              <a:gd name="connsiteX46" fmla="*/ 454932 w 1497782"/>
              <a:gd name="connsiteY46" fmla="*/ 49651 h 405310"/>
              <a:gd name="connsiteX47" fmla="*/ 481426 w 1497782"/>
              <a:gd name="connsiteY47" fmla="*/ 42315 h 405310"/>
              <a:gd name="connsiteX48" fmla="*/ 547924 w 1497782"/>
              <a:gd name="connsiteY48" fmla="*/ 17143 h 405310"/>
              <a:gd name="connsiteX49" fmla="*/ 627072 w 1497782"/>
              <a:gd name="connsiteY49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28571 w 1497782"/>
              <a:gd name="connsiteY25" fmla="*/ 345153 h 405310"/>
              <a:gd name="connsiteX26" fmla="*/ 1003700 w 1497782"/>
              <a:gd name="connsiteY26" fmla="*/ 352509 h 405310"/>
              <a:gd name="connsiteX27" fmla="*/ 696198 w 1497782"/>
              <a:gd name="connsiteY27" fmla="*/ 377540 h 405310"/>
              <a:gd name="connsiteX28" fmla="*/ 482122 w 1497782"/>
              <a:gd name="connsiteY28" fmla="*/ 368993 h 405310"/>
              <a:gd name="connsiteX29" fmla="*/ 272411 w 1497782"/>
              <a:gd name="connsiteY29" fmla="*/ 334196 h 405310"/>
              <a:gd name="connsiteX30" fmla="*/ 96012 w 1497782"/>
              <a:gd name="connsiteY30" fmla="*/ 315693 h 405310"/>
              <a:gd name="connsiteX31" fmla="*/ 6295 w 1497782"/>
              <a:gd name="connsiteY31" fmla="*/ 328330 h 405310"/>
              <a:gd name="connsiteX32" fmla="*/ 204 w 1497782"/>
              <a:gd name="connsiteY32" fmla="*/ 316797 h 405310"/>
              <a:gd name="connsiteX33" fmla="*/ 27269 w 1497782"/>
              <a:gd name="connsiteY33" fmla="*/ 223270 h 405310"/>
              <a:gd name="connsiteX34" fmla="*/ 86795 w 1497782"/>
              <a:gd name="connsiteY34" fmla="*/ 170444 h 405310"/>
              <a:gd name="connsiteX35" fmla="*/ 132484 w 1497782"/>
              <a:gd name="connsiteY35" fmla="*/ 152702 h 405310"/>
              <a:gd name="connsiteX36" fmla="*/ 179877 w 1497782"/>
              <a:gd name="connsiteY36" fmla="*/ 144472 h 405310"/>
              <a:gd name="connsiteX37" fmla="*/ 192736 w 1497782"/>
              <a:gd name="connsiteY37" fmla="*/ 145082 h 405310"/>
              <a:gd name="connsiteX38" fmla="*/ 236654 w 1497782"/>
              <a:gd name="connsiteY38" fmla="*/ 148948 h 405310"/>
              <a:gd name="connsiteX39" fmla="*/ 250585 w 1497782"/>
              <a:gd name="connsiteY39" fmla="*/ 148110 h 405310"/>
              <a:gd name="connsiteX40" fmla="*/ 310313 w 1497782"/>
              <a:gd name="connsiteY40" fmla="*/ 141466 h 405310"/>
              <a:gd name="connsiteX41" fmla="*/ 323547 w 1497782"/>
              <a:gd name="connsiteY41" fmla="*/ 135395 h 405310"/>
              <a:gd name="connsiteX42" fmla="*/ 351089 w 1497782"/>
              <a:gd name="connsiteY42" fmla="*/ 108190 h 405310"/>
              <a:gd name="connsiteX43" fmla="*/ 350556 w 1497782"/>
              <a:gd name="connsiteY43" fmla="*/ 108091 h 405310"/>
              <a:gd name="connsiteX44" fmla="*/ 360416 w 1497782"/>
              <a:gd name="connsiteY44" fmla="*/ 94303 h 405310"/>
              <a:gd name="connsiteX45" fmla="*/ 454932 w 1497782"/>
              <a:gd name="connsiteY45" fmla="*/ 49651 h 405310"/>
              <a:gd name="connsiteX46" fmla="*/ 481426 w 1497782"/>
              <a:gd name="connsiteY46" fmla="*/ 42315 h 405310"/>
              <a:gd name="connsiteX47" fmla="*/ 547924 w 1497782"/>
              <a:gd name="connsiteY47" fmla="*/ 17143 h 405310"/>
              <a:gd name="connsiteX48" fmla="*/ 627072 w 1497782"/>
              <a:gd name="connsiteY48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003700 w 1497782"/>
              <a:gd name="connsiteY25" fmla="*/ 352509 h 405310"/>
              <a:gd name="connsiteX26" fmla="*/ 696198 w 1497782"/>
              <a:gd name="connsiteY26" fmla="*/ 377540 h 405310"/>
              <a:gd name="connsiteX27" fmla="*/ 482122 w 1497782"/>
              <a:gd name="connsiteY27" fmla="*/ 368993 h 405310"/>
              <a:gd name="connsiteX28" fmla="*/ 272411 w 1497782"/>
              <a:gd name="connsiteY28" fmla="*/ 334196 h 405310"/>
              <a:gd name="connsiteX29" fmla="*/ 96012 w 1497782"/>
              <a:gd name="connsiteY29" fmla="*/ 315693 h 405310"/>
              <a:gd name="connsiteX30" fmla="*/ 6295 w 1497782"/>
              <a:gd name="connsiteY30" fmla="*/ 328330 h 405310"/>
              <a:gd name="connsiteX31" fmla="*/ 204 w 1497782"/>
              <a:gd name="connsiteY31" fmla="*/ 316797 h 405310"/>
              <a:gd name="connsiteX32" fmla="*/ 27269 w 1497782"/>
              <a:gd name="connsiteY32" fmla="*/ 223270 h 405310"/>
              <a:gd name="connsiteX33" fmla="*/ 86795 w 1497782"/>
              <a:gd name="connsiteY33" fmla="*/ 170444 h 405310"/>
              <a:gd name="connsiteX34" fmla="*/ 132484 w 1497782"/>
              <a:gd name="connsiteY34" fmla="*/ 152702 h 405310"/>
              <a:gd name="connsiteX35" fmla="*/ 179877 w 1497782"/>
              <a:gd name="connsiteY35" fmla="*/ 144472 h 405310"/>
              <a:gd name="connsiteX36" fmla="*/ 192736 w 1497782"/>
              <a:gd name="connsiteY36" fmla="*/ 145082 h 405310"/>
              <a:gd name="connsiteX37" fmla="*/ 236654 w 1497782"/>
              <a:gd name="connsiteY37" fmla="*/ 148948 h 405310"/>
              <a:gd name="connsiteX38" fmla="*/ 250585 w 1497782"/>
              <a:gd name="connsiteY38" fmla="*/ 148110 h 405310"/>
              <a:gd name="connsiteX39" fmla="*/ 310313 w 1497782"/>
              <a:gd name="connsiteY39" fmla="*/ 141466 h 405310"/>
              <a:gd name="connsiteX40" fmla="*/ 323547 w 1497782"/>
              <a:gd name="connsiteY40" fmla="*/ 135395 h 405310"/>
              <a:gd name="connsiteX41" fmla="*/ 351089 w 1497782"/>
              <a:gd name="connsiteY41" fmla="*/ 108190 h 405310"/>
              <a:gd name="connsiteX42" fmla="*/ 350556 w 1497782"/>
              <a:gd name="connsiteY42" fmla="*/ 108091 h 405310"/>
              <a:gd name="connsiteX43" fmla="*/ 360416 w 1497782"/>
              <a:gd name="connsiteY43" fmla="*/ 94303 h 405310"/>
              <a:gd name="connsiteX44" fmla="*/ 454932 w 1497782"/>
              <a:gd name="connsiteY44" fmla="*/ 49651 h 405310"/>
              <a:gd name="connsiteX45" fmla="*/ 481426 w 1497782"/>
              <a:gd name="connsiteY45" fmla="*/ 42315 h 405310"/>
              <a:gd name="connsiteX46" fmla="*/ 547924 w 1497782"/>
              <a:gd name="connsiteY46" fmla="*/ 17143 h 405310"/>
              <a:gd name="connsiteX47" fmla="*/ 627072 w 1497782"/>
              <a:gd name="connsiteY47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003700 w 1497782"/>
              <a:gd name="connsiteY24" fmla="*/ 352509 h 405310"/>
              <a:gd name="connsiteX25" fmla="*/ 696198 w 1497782"/>
              <a:gd name="connsiteY25" fmla="*/ 377540 h 405310"/>
              <a:gd name="connsiteX26" fmla="*/ 482122 w 1497782"/>
              <a:gd name="connsiteY26" fmla="*/ 368993 h 405310"/>
              <a:gd name="connsiteX27" fmla="*/ 272411 w 1497782"/>
              <a:gd name="connsiteY27" fmla="*/ 334196 h 405310"/>
              <a:gd name="connsiteX28" fmla="*/ 96012 w 1497782"/>
              <a:gd name="connsiteY28" fmla="*/ 315693 h 405310"/>
              <a:gd name="connsiteX29" fmla="*/ 6295 w 1497782"/>
              <a:gd name="connsiteY29" fmla="*/ 328330 h 405310"/>
              <a:gd name="connsiteX30" fmla="*/ 204 w 1497782"/>
              <a:gd name="connsiteY30" fmla="*/ 316797 h 405310"/>
              <a:gd name="connsiteX31" fmla="*/ 27269 w 1497782"/>
              <a:gd name="connsiteY31" fmla="*/ 223270 h 405310"/>
              <a:gd name="connsiteX32" fmla="*/ 86795 w 1497782"/>
              <a:gd name="connsiteY32" fmla="*/ 170444 h 405310"/>
              <a:gd name="connsiteX33" fmla="*/ 132484 w 1497782"/>
              <a:gd name="connsiteY33" fmla="*/ 152702 h 405310"/>
              <a:gd name="connsiteX34" fmla="*/ 179877 w 1497782"/>
              <a:gd name="connsiteY34" fmla="*/ 144472 h 405310"/>
              <a:gd name="connsiteX35" fmla="*/ 192736 w 1497782"/>
              <a:gd name="connsiteY35" fmla="*/ 145082 h 405310"/>
              <a:gd name="connsiteX36" fmla="*/ 236654 w 1497782"/>
              <a:gd name="connsiteY36" fmla="*/ 148948 h 405310"/>
              <a:gd name="connsiteX37" fmla="*/ 250585 w 1497782"/>
              <a:gd name="connsiteY37" fmla="*/ 148110 h 405310"/>
              <a:gd name="connsiteX38" fmla="*/ 310313 w 1497782"/>
              <a:gd name="connsiteY38" fmla="*/ 141466 h 405310"/>
              <a:gd name="connsiteX39" fmla="*/ 323547 w 1497782"/>
              <a:gd name="connsiteY39" fmla="*/ 135395 h 405310"/>
              <a:gd name="connsiteX40" fmla="*/ 351089 w 1497782"/>
              <a:gd name="connsiteY40" fmla="*/ 108190 h 405310"/>
              <a:gd name="connsiteX41" fmla="*/ 350556 w 1497782"/>
              <a:gd name="connsiteY41" fmla="*/ 108091 h 405310"/>
              <a:gd name="connsiteX42" fmla="*/ 360416 w 1497782"/>
              <a:gd name="connsiteY42" fmla="*/ 94303 h 405310"/>
              <a:gd name="connsiteX43" fmla="*/ 454932 w 1497782"/>
              <a:gd name="connsiteY43" fmla="*/ 49651 h 405310"/>
              <a:gd name="connsiteX44" fmla="*/ 481426 w 1497782"/>
              <a:gd name="connsiteY44" fmla="*/ 42315 h 405310"/>
              <a:gd name="connsiteX45" fmla="*/ 547924 w 1497782"/>
              <a:gd name="connsiteY45" fmla="*/ 17143 h 405310"/>
              <a:gd name="connsiteX46" fmla="*/ 627072 w 1497782"/>
              <a:gd name="connsiteY46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003700 w 1497782"/>
              <a:gd name="connsiteY23" fmla="*/ 352509 h 405310"/>
              <a:gd name="connsiteX24" fmla="*/ 696198 w 1497782"/>
              <a:gd name="connsiteY24" fmla="*/ 377540 h 405310"/>
              <a:gd name="connsiteX25" fmla="*/ 482122 w 1497782"/>
              <a:gd name="connsiteY25" fmla="*/ 368993 h 405310"/>
              <a:gd name="connsiteX26" fmla="*/ 272411 w 1497782"/>
              <a:gd name="connsiteY26" fmla="*/ 334196 h 405310"/>
              <a:gd name="connsiteX27" fmla="*/ 96012 w 1497782"/>
              <a:gd name="connsiteY27" fmla="*/ 315693 h 405310"/>
              <a:gd name="connsiteX28" fmla="*/ 6295 w 1497782"/>
              <a:gd name="connsiteY28" fmla="*/ 328330 h 405310"/>
              <a:gd name="connsiteX29" fmla="*/ 204 w 1497782"/>
              <a:gd name="connsiteY29" fmla="*/ 316797 h 405310"/>
              <a:gd name="connsiteX30" fmla="*/ 27269 w 1497782"/>
              <a:gd name="connsiteY30" fmla="*/ 223270 h 405310"/>
              <a:gd name="connsiteX31" fmla="*/ 86795 w 1497782"/>
              <a:gd name="connsiteY31" fmla="*/ 170444 h 405310"/>
              <a:gd name="connsiteX32" fmla="*/ 132484 w 1497782"/>
              <a:gd name="connsiteY32" fmla="*/ 152702 h 405310"/>
              <a:gd name="connsiteX33" fmla="*/ 179877 w 1497782"/>
              <a:gd name="connsiteY33" fmla="*/ 144472 h 405310"/>
              <a:gd name="connsiteX34" fmla="*/ 192736 w 1497782"/>
              <a:gd name="connsiteY34" fmla="*/ 145082 h 405310"/>
              <a:gd name="connsiteX35" fmla="*/ 236654 w 1497782"/>
              <a:gd name="connsiteY35" fmla="*/ 148948 h 405310"/>
              <a:gd name="connsiteX36" fmla="*/ 250585 w 1497782"/>
              <a:gd name="connsiteY36" fmla="*/ 148110 h 405310"/>
              <a:gd name="connsiteX37" fmla="*/ 310313 w 1497782"/>
              <a:gd name="connsiteY37" fmla="*/ 141466 h 405310"/>
              <a:gd name="connsiteX38" fmla="*/ 323547 w 1497782"/>
              <a:gd name="connsiteY38" fmla="*/ 135395 h 405310"/>
              <a:gd name="connsiteX39" fmla="*/ 351089 w 1497782"/>
              <a:gd name="connsiteY39" fmla="*/ 108190 h 405310"/>
              <a:gd name="connsiteX40" fmla="*/ 350556 w 1497782"/>
              <a:gd name="connsiteY40" fmla="*/ 108091 h 405310"/>
              <a:gd name="connsiteX41" fmla="*/ 360416 w 1497782"/>
              <a:gd name="connsiteY41" fmla="*/ 94303 h 405310"/>
              <a:gd name="connsiteX42" fmla="*/ 454932 w 1497782"/>
              <a:gd name="connsiteY42" fmla="*/ 49651 h 405310"/>
              <a:gd name="connsiteX43" fmla="*/ 481426 w 1497782"/>
              <a:gd name="connsiteY43" fmla="*/ 42315 h 405310"/>
              <a:gd name="connsiteX44" fmla="*/ 547924 w 1497782"/>
              <a:gd name="connsiteY44" fmla="*/ 17143 h 405310"/>
              <a:gd name="connsiteX45" fmla="*/ 627072 w 1497782"/>
              <a:gd name="connsiteY45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52509 h 405310"/>
              <a:gd name="connsiteX23" fmla="*/ 696198 w 1497782"/>
              <a:gd name="connsiteY23" fmla="*/ 37754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96198 w 1497782"/>
              <a:gd name="connsiteY23" fmla="*/ 37754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73338 w 1497782"/>
              <a:gd name="connsiteY23" fmla="*/ 28610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73338 w 1497782"/>
              <a:gd name="connsiteY23" fmla="*/ 286100 h 405310"/>
              <a:gd name="connsiteX24" fmla="*/ 467834 w 1497782"/>
              <a:gd name="connsiteY24" fmla="*/ 320416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497782" h="405310">
                <a:moveTo>
                  <a:pt x="627072" y="719"/>
                </a:moveTo>
                <a:cubicBezTo>
                  <a:pt x="652871" y="3515"/>
                  <a:pt x="677932" y="14438"/>
                  <a:pt x="701802" y="33056"/>
                </a:cubicBezTo>
                <a:cubicBezTo>
                  <a:pt x="711502" y="40632"/>
                  <a:pt x="718637" y="44039"/>
                  <a:pt x="731423" y="38347"/>
                </a:cubicBezTo>
                <a:cubicBezTo>
                  <a:pt x="757036" y="26924"/>
                  <a:pt x="784493" y="25560"/>
                  <a:pt x="811949" y="32214"/>
                </a:cubicBezTo>
                <a:cubicBezTo>
                  <a:pt x="817842" y="33658"/>
                  <a:pt x="823012" y="33337"/>
                  <a:pt x="828744" y="31252"/>
                </a:cubicBezTo>
                <a:cubicBezTo>
                  <a:pt x="844016" y="25681"/>
                  <a:pt x="859968" y="23556"/>
                  <a:pt x="876202" y="23677"/>
                </a:cubicBezTo>
                <a:lnTo>
                  <a:pt x="899851" y="25921"/>
                </a:lnTo>
                <a:cubicBezTo>
                  <a:pt x="906745" y="23035"/>
                  <a:pt x="911996" y="26643"/>
                  <a:pt x="917247" y="30250"/>
                </a:cubicBezTo>
                <a:cubicBezTo>
                  <a:pt x="938691" y="38227"/>
                  <a:pt x="958332" y="49209"/>
                  <a:pt x="974205" y="65964"/>
                </a:cubicBezTo>
                <a:cubicBezTo>
                  <a:pt x="977291" y="69251"/>
                  <a:pt x="979937" y="68209"/>
                  <a:pt x="983303" y="67207"/>
                </a:cubicBezTo>
                <a:cubicBezTo>
                  <a:pt x="1001621" y="61796"/>
                  <a:pt x="1019258" y="55102"/>
                  <a:pt x="1036814" y="47326"/>
                </a:cubicBezTo>
                <a:cubicBezTo>
                  <a:pt x="1113733" y="13255"/>
                  <a:pt x="1201755" y="53699"/>
                  <a:pt x="1227288" y="133864"/>
                </a:cubicBezTo>
                <a:cubicBezTo>
                  <a:pt x="1229292" y="140118"/>
                  <a:pt x="1232338" y="142402"/>
                  <a:pt x="1238390" y="143284"/>
                </a:cubicBezTo>
                <a:cubicBezTo>
                  <a:pt x="1258753" y="146290"/>
                  <a:pt x="1277231" y="154227"/>
                  <a:pt x="1294106" y="165810"/>
                </a:cubicBezTo>
                <a:cubicBezTo>
                  <a:pt x="1298194" y="168616"/>
                  <a:pt x="1302202" y="170260"/>
                  <a:pt x="1307293" y="170380"/>
                </a:cubicBezTo>
                <a:cubicBezTo>
                  <a:pt x="1322164" y="170741"/>
                  <a:pt x="1336313" y="175110"/>
                  <a:pt x="1350623" y="178517"/>
                </a:cubicBezTo>
                <a:cubicBezTo>
                  <a:pt x="1355393" y="176753"/>
                  <a:pt x="1359481" y="179438"/>
                  <a:pt x="1363168" y="181402"/>
                </a:cubicBezTo>
                <a:cubicBezTo>
                  <a:pt x="1377357" y="188978"/>
                  <a:pt x="1392148" y="195151"/>
                  <a:pt x="1406578" y="202125"/>
                </a:cubicBezTo>
                <a:cubicBezTo>
                  <a:pt x="1421409" y="209301"/>
                  <a:pt x="1434396" y="219521"/>
                  <a:pt x="1445779" y="231546"/>
                </a:cubicBezTo>
                <a:cubicBezTo>
                  <a:pt x="1462133" y="252549"/>
                  <a:pt x="1479408" y="272912"/>
                  <a:pt x="1488828" y="298484"/>
                </a:cubicBezTo>
                <a:cubicBezTo>
                  <a:pt x="1500813" y="330952"/>
                  <a:pt x="1500452" y="363418"/>
                  <a:pt x="1489630" y="395846"/>
                </a:cubicBezTo>
                <a:cubicBezTo>
                  <a:pt x="1488187" y="400135"/>
                  <a:pt x="1487185" y="405506"/>
                  <a:pt x="1480651" y="405305"/>
                </a:cubicBezTo>
                <a:cubicBezTo>
                  <a:pt x="1399663" y="398082"/>
                  <a:pt x="1138252" y="340944"/>
                  <a:pt x="1003700" y="321076"/>
                </a:cubicBezTo>
                <a:cubicBezTo>
                  <a:pt x="869148" y="301208"/>
                  <a:pt x="762649" y="286210"/>
                  <a:pt x="673338" y="286100"/>
                </a:cubicBezTo>
                <a:cubicBezTo>
                  <a:pt x="584027" y="285990"/>
                  <a:pt x="534655" y="312400"/>
                  <a:pt x="467834" y="320416"/>
                </a:cubicBezTo>
                <a:cubicBezTo>
                  <a:pt x="401013" y="328432"/>
                  <a:pt x="334381" y="334983"/>
                  <a:pt x="272411" y="334196"/>
                </a:cubicBezTo>
                <a:cubicBezTo>
                  <a:pt x="210441" y="333409"/>
                  <a:pt x="155331" y="316595"/>
                  <a:pt x="96012" y="315693"/>
                </a:cubicBezTo>
                <a:cubicBezTo>
                  <a:pt x="65535" y="315263"/>
                  <a:pt x="35053" y="316039"/>
                  <a:pt x="6295" y="328330"/>
                </a:cubicBezTo>
                <a:cubicBezTo>
                  <a:pt x="-50" y="326759"/>
                  <a:pt x="435" y="321316"/>
                  <a:pt x="204" y="316797"/>
                </a:cubicBezTo>
                <a:cubicBezTo>
                  <a:pt x="-1459" y="282652"/>
                  <a:pt x="6961" y="251294"/>
                  <a:pt x="27269" y="223270"/>
                </a:cubicBezTo>
                <a:cubicBezTo>
                  <a:pt x="43244" y="201191"/>
                  <a:pt x="65377" y="186251"/>
                  <a:pt x="86795" y="170444"/>
                </a:cubicBezTo>
                <a:cubicBezTo>
                  <a:pt x="101002" y="161940"/>
                  <a:pt x="116267" y="155606"/>
                  <a:pt x="132484" y="152702"/>
                </a:cubicBezTo>
                <a:cubicBezTo>
                  <a:pt x="148261" y="149884"/>
                  <a:pt x="164170" y="147935"/>
                  <a:pt x="179877" y="144472"/>
                </a:cubicBezTo>
                <a:cubicBezTo>
                  <a:pt x="183958" y="143577"/>
                  <a:pt x="188620" y="142095"/>
                  <a:pt x="192736" y="145082"/>
                </a:cubicBezTo>
                <a:cubicBezTo>
                  <a:pt x="207434" y="145666"/>
                  <a:pt x="222238" y="145280"/>
                  <a:pt x="236654" y="148948"/>
                </a:cubicBezTo>
                <a:cubicBezTo>
                  <a:pt x="241587" y="150207"/>
                  <a:pt x="245891" y="149707"/>
                  <a:pt x="250585" y="148110"/>
                </a:cubicBezTo>
                <a:cubicBezTo>
                  <a:pt x="269961" y="141514"/>
                  <a:pt x="289896" y="138862"/>
                  <a:pt x="310313" y="141466"/>
                </a:cubicBezTo>
                <a:cubicBezTo>
                  <a:pt x="316379" y="142251"/>
                  <a:pt x="319929" y="140875"/>
                  <a:pt x="323547" y="135395"/>
                </a:cubicBezTo>
                <a:lnTo>
                  <a:pt x="351089" y="108190"/>
                </a:lnTo>
                <a:lnTo>
                  <a:pt x="350556" y="108091"/>
                </a:lnTo>
                <a:cubicBezTo>
                  <a:pt x="352159" y="102239"/>
                  <a:pt x="357731" y="99313"/>
                  <a:pt x="360416" y="94303"/>
                </a:cubicBezTo>
                <a:cubicBezTo>
                  <a:pt x="386550" y="68008"/>
                  <a:pt x="417775" y="52937"/>
                  <a:pt x="454932" y="49651"/>
                </a:cubicBezTo>
                <a:cubicBezTo>
                  <a:pt x="463910" y="48849"/>
                  <a:pt x="472448" y="43157"/>
                  <a:pt x="481426" y="42315"/>
                </a:cubicBezTo>
                <a:cubicBezTo>
                  <a:pt x="506158" y="40031"/>
                  <a:pt x="526319" y="28326"/>
                  <a:pt x="547924" y="17143"/>
                </a:cubicBezTo>
                <a:cubicBezTo>
                  <a:pt x="574739" y="3255"/>
                  <a:pt x="601274" y="-2077"/>
                  <a:pt x="627072" y="719"/>
                </a:cubicBezTo>
                <a:close/>
              </a:path>
            </a:pathLst>
          </a:custGeom>
          <a:solidFill>
            <a:srgbClr val="794624"/>
          </a:solidFill>
          <a:ln w="818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CE3E0-EB7B-0860-5D90-602AED8A9FBA}"/>
              </a:ext>
            </a:extLst>
          </p:cNvPr>
          <p:cNvSpPr txBox="1">
            <a:spLocks/>
          </p:cNvSpPr>
          <p:nvPr/>
        </p:nvSpPr>
        <p:spPr>
          <a:xfrm>
            <a:off x="5137334" y="3984455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1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24B8528-B776-32EF-C506-2CB20F549DE4}"/>
              </a:ext>
            </a:extLst>
          </p:cNvPr>
          <p:cNvSpPr txBox="1">
            <a:spLocks/>
          </p:cNvSpPr>
          <p:nvPr/>
        </p:nvSpPr>
        <p:spPr>
          <a:xfrm>
            <a:off x="5137334" y="469499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2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745F744-8026-B6BA-E542-199AAA0CF206}"/>
              </a:ext>
            </a:extLst>
          </p:cNvPr>
          <p:cNvSpPr txBox="1">
            <a:spLocks/>
          </p:cNvSpPr>
          <p:nvPr/>
        </p:nvSpPr>
        <p:spPr>
          <a:xfrm>
            <a:off x="5137334" y="5405529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3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6E3F4FB-E1F0-CC9D-78A1-DF06582CE096}"/>
              </a:ext>
            </a:extLst>
          </p:cNvPr>
          <p:cNvSpPr txBox="1">
            <a:spLocks/>
          </p:cNvSpPr>
          <p:nvPr/>
        </p:nvSpPr>
        <p:spPr>
          <a:xfrm>
            <a:off x="5137333" y="6116066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C8584-8EA2-2591-EA91-B8A3596E70DC}"/>
              </a:ext>
            </a:extLst>
          </p:cNvPr>
          <p:cNvSpPr txBox="1"/>
          <p:nvPr/>
        </p:nvSpPr>
        <p:spPr>
          <a:xfrm>
            <a:off x="6298163" y="4003117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Développement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application web </a:t>
            </a:r>
            <a:r>
              <a:rPr lang="en-US" sz="1200" dirty="0" err="1"/>
              <a:t>puis</a:t>
            </a:r>
            <a:r>
              <a:rPr lang="en-US" sz="1200" dirty="0"/>
              <a:t> </a:t>
            </a:r>
            <a:r>
              <a:rPr lang="en-US" sz="1200" dirty="0" err="1"/>
              <a:t>une</a:t>
            </a:r>
            <a:r>
              <a:rPr lang="en-US" sz="1200" dirty="0"/>
              <a:t> application mobile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CF1BA-517A-8917-2976-8E03BA165628}"/>
              </a:ext>
            </a:extLst>
          </p:cNvPr>
          <p:cNvSpPr txBox="1"/>
          <p:nvPr/>
        </p:nvSpPr>
        <p:spPr>
          <a:xfrm>
            <a:off x="6298514" y="4704323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Échanges</a:t>
            </a:r>
            <a:r>
              <a:rPr lang="en-US" sz="1200" dirty="0"/>
              <a:t> avec les </a:t>
            </a:r>
            <a:r>
              <a:rPr lang="en-US" sz="1200" dirty="0" err="1"/>
              <a:t>agriculteurs</a:t>
            </a:r>
            <a:r>
              <a:rPr lang="en-US" sz="1200" dirty="0"/>
              <a:t> pour alimenter </a:t>
            </a:r>
            <a:r>
              <a:rPr lang="en-US" sz="1200" dirty="0" err="1"/>
              <a:t>notre</a:t>
            </a:r>
            <a:r>
              <a:rPr lang="en-US" sz="1200" dirty="0"/>
              <a:t> </a:t>
            </a:r>
            <a:r>
              <a:rPr lang="en-US" sz="1200" dirty="0" err="1"/>
              <a:t>plateforme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61777-B454-8FAD-A23C-3B4BCE5E6526}"/>
              </a:ext>
            </a:extLst>
          </p:cNvPr>
          <p:cNvSpPr txBox="1"/>
          <p:nvPr/>
        </p:nvSpPr>
        <p:spPr>
          <a:xfrm>
            <a:off x="6298163" y="5433522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Développement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</a:t>
            </a:r>
            <a:r>
              <a:rPr lang="en-US" sz="1200" dirty="0" err="1"/>
              <a:t>rubrique</a:t>
            </a:r>
            <a:r>
              <a:rPr lang="en-US" sz="1200" dirty="0"/>
              <a:t> </a:t>
            </a:r>
            <a:r>
              <a:rPr lang="en-US" sz="1200" dirty="0" err="1"/>
              <a:t>dédié</a:t>
            </a:r>
            <a:r>
              <a:rPr lang="en-US" sz="1200" dirty="0"/>
              <a:t> aux </a:t>
            </a:r>
            <a:r>
              <a:rPr lang="en-US" sz="1200" dirty="0" err="1"/>
              <a:t>échanges</a:t>
            </a:r>
            <a:r>
              <a:rPr lang="en-US" sz="1200" dirty="0"/>
              <a:t> entre </a:t>
            </a:r>
            <a:r>
              <a:rPr lang="en-US" sz="1200" dirty="0" err="1"/>
              <a:t>utilisateurs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BFF10-5C22-25B2-F241-C8210694332F}"/>
              </a:ext>
            </a:extLst>
          </p:cNvPr>
          <p:cNvSpPr txBox="1"/>
          <p:nvPr/>
        </p:nvSpPr>
        <p:spPr>
          <a:xfrm>
            <a:off x="6307494" y="6139245"/>
            <a:ext cx="532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cs typeface="Arial" pitchFamily="34" charset="0"/>
              </a:rPr>
              <a:t>Développement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d’une</a:t>
            </a:r>
            <a:r>
              <a:rPr lang="en-US" altLang="ko-KR" sz="1200" dirty="0">
                <a:cs typeface="Arial" pitchFamily="34" charset="0"/>
              </a:rPr>
              <a:t> service de ventes de grains/</a:t>
            </a:r>
            <a:r>
              <a:rPr lang="en-US" altLang="ko-KR" sz="1200" dirty="0" err="1">
                <a:cs typeface="Arial" pitchFamily="34" charset="0"/>
              </a:rPr>
              <a:t>d’outils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facilitant</a:t>
            </a:r>
            <a:r>
              <a:rPr lang="en-US" altLang="ko-KR" sz="1200" dirty="0">
                <a:cs typeface="Arial" pitchFamily="34" charset="0"/>
              </a:rPr>
              <a:t> les </a:t>
            </a:r>
            <a:r>
              <a:rPr lang="en-US" altLang="ko-KR" sz="1200" dirty="0" err="1">
                <a:cs typeface="Arial" pitchFamily="34" charset="0"/>
              </a:rPr>
              <a:t>achats</a:t>
            </a:r>
            <a:r>
              <a:rPr lang="en-US" altLang="ko-KR" sz="1200" dirty="0">
                <a:cs typeface="Arial" pitchFamily="34" charset="0"/>
              </a:rPr>
              <a:t> des </a:t>
            </a:r>
            <a:r>
              <a:rPr lang="en-US" altLang="ko-KR" sz="1200" dirty="0" err="1">
                <a:cs typeface="Arial" pitchFamily="34" charset="0"/>
              </a:rPr>
              <a:t>apprenants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546C4CF-2398-AA11-AA6C-F3452B06485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Stratégie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commerciale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B10B129D-4450-98D5-7FBB-EE0B714EFA3F}"/>
              </a:ext>
            </a:extLst>
          </p:cNvPr>
          <p:cNvSpPr txBox="1">
            <a:spLocks/>
          </p:cNvSpPr>
          <p:nvPr/>
        </p:nvSpPr>
        <p:spPr>
          <a:xfrm>
            <a:off x="1535509" y="1977110"/>
            <a:ext cx="4302344" cy="10647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Système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d’abonnement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F26D79C-8CCF-2534-2B59-BE89A570456E}"/>
              </a:ext>
            </a:extLst>
          </p:cNvPr>
          <p:cNvSpPr txBox="1">
            <a:spLocks/>
          </p:cNvSpPr>
          <p:nvPr/>
        </p:nvSpPr>
        <p:spPr>
          <a:xfrm>
            <a:off x="6354148" y="2821698"/>
            <a:ext cx="4627983" cy="1064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Avantages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liés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à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l’abonnement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934D8C5A-93EF-D9A2-A55D-0CBD8BC52BBC}"/>
              </a:ext>
            </a:extLst>
          </p:cNvPr>
          <p:cNvSpPr txBox="1">
            <a:spLocks/>
          </p:cNvSpPr>
          <p:nvPr/>
        </p:nvSpPr>
        <p:spPr>
          <a:xfrm>
            <a:off x="1562692" y="3955167"/>
            <a:ext cx="4302344" cy="10647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Maintenance de la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plateforme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F069BF53-84F3-41D5-9791-D4065868C59D}"/>
              </a:ext>
            </a:extLst>
          </p:cNvPr>
          <p:cNvSpPr txBox="1">
            <a:spLocks/>
          </p:cNvSpPr>
          <p:nvPr/>
        </p:nvSpPr>
        <p:spPr>
          <a:xfrm>
            <a:off x="6354149" y="4702627"/>
            <a:ext cx="4627982" cy="106470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Redevance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aux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agriculteurs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6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582" y="623889"/>
            <a:ext cx="7642648" cy="724247"/>
          </a:xfrm>
        </p:spPr>
        <p:txBody>
          <a:bodyPr/>
          <a:lstStyle/>
          <a:p>
            <a:pPr algn="l"/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commerciale</a:t>
            </a:r>
            <a:endParaRPr lang="en-US" dirty="0"/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A069CBD4-6F9B-442B-A8E2-119BAEF123CB}"/>
              </a:ext>
            </a:extLst>
          </p:cNvPr>
          <p:cNvSpPr/>
          <p:nvPr/>
        </p:nvSpPr>
        <p:spPr>
          <a:xfrm>
            <a:off x="2" y="5651833"/>
            <a:ext cx="3859773" cy="4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0F1A6-426A-42DA-9404-168006B13A7F}"/>
              </a:ext>
            </a:extLst>
          </p:cNvPr>
          <p:cNvSpPr txBox="1"/>
          <p:nvPr/>
        </p:nvSpPr>
        <p:spPr>
          <a:xfrm>
            <a:off x="811123" y="2345076"/>
            <a:ext cx="5266275" cy="40530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000" dirty="0">
                <a:solidFill>
                  <a:schemeClr val="accent1"/>
                </a:solidFill>
              </a:rPr>
              <a:t>Plan de </a:t>
            </a:r>
            <a:r>
              <a:rPr lang="en-US" altLang="ko-KR" sz="4000" dirty="0" err="1">
                <a:solidFill>
                  <a:schemeClr val="accent1"/>
                </a:solidFill>
              </a:rPr>
              <a:t>financement</a:t>
            </a:r>
            <a:r>
              <a:rPr lang="en-US" altLang="ko-KR" sz="4000" dirty="0">
                <a:solidFill>
                  <a:schemeClr val="accent1"/>
                </a:solidFill>
              </a:rPr>
              <a:t> :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E35542-893D-4D01-87D3-2A7A293C5011}"/>
              </a:ext>
            </a:extLst>
          </p:cNvPr>
          <p:cNvGrpSpPr/>
          <p:nvPr/>
        </p:nvGrpSpPr>
        <p:grpSpPr>
          <a:xfrm>
            <a:off x="6176370" y="4661382"/>
            <a:ext cx="1224136" cy="553996"/>
            <a:chOff x="3818902" y="5085764"/>
            <a:chExt cx="1484248" cy="553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298FD-99DF-4B5D-B2AF-5BDBB23A3861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générés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par la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plateforme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D134E2-86B0-49FF-8B47-347841A3DC9E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Étape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993E00-C234-46D9-9FEF-6BE10CA5D563}"/>
              </a:ext>
            </a:extLst>
          </p:cNvPr>
          <p:cNvGrpSpPr/>
          <p:nvPr/>
        </p:nvGrpSpPr>
        <p:grpSpPr>
          <a:xfrm>
            <a:off x="4386563" y="5401575"/>
            <a:ext cx="1224136" cy="384719"/>
            <a:chOff x="3818902" y="5085764"/>
            <a:chExt cx="1484248" cy="3847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BEA93-6794-4E71-94AE-E66F3ED2F62E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Capital de 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16C08-1A26-4512-999F-9BE70B173E10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Étape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79A5A8-48E9-4EB3-8D75-ECFF10E0C82A}"/>
              </a:ext>
            </a:extLst>
          </p:cNvPr>
          <p:cNvGrpSpPr/>
          <p:nvPr/>
        </p:nvGrpSpPr>
        <p:grpSpPr>
          <a:xfrm>
            <a:off x="7966176" y="3921189"/>
            <a:ext cx="3482873" cy="384719"/>
            <a:chOff x="3818902" y="5085764"/>
            <a:chExt cx="1484248" cy="3847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5235DC-BDDD-484E-9FBA-21C2046241CB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Réinvestissement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perpétuel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du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DDA9D3-F763-4141-8393-FC79C9F0985D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Étape 3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1EEF9A5-AB73-4A04-A73F-1ED62DCE9EF7}"/>
              </a:ext>
            </a:extLst>
          </p:cNvPr>
          <p:cNvSpPr/>
          <p:nvPr/>
        </p:nvSpPr>
        <p:spPr>
          <a:xfrm>
            <a:off x="4617627" y="4065742"/>
            <a:ext cx="747543" cy="747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C0D6D7-AA3A-4568-B0A7-2D8548C9DF62}"/>
              </a:ext>
            </a:extLst>
          </p:cNvPr>
          <p:cNvSpPr/>
          <p:nvPr/>
        </p:nvSpPr>
        <p:spPr>
          <a:xfrm>
            <a:off x="6405491" y="3330899"/>
            <a:ext cx="747543" cy="7475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98BB1E-4426-4363-8B2A-2B469949FCEB}"/>
              </a:ext>
            </a:extLst>
          </p:cNvPr>
          <p:cNvSpPr/>
          <p:nvPr/>
        </p:nvSpPr>
        <p:spPr>
          <a:xfrm>
            <a:off x="8129496" y="2550036"/>
            <a:ext cx="747543" cy="7475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평행 사변형 3">
            <a:extLst>
              <a:ext uri="{FF2B5EF4-FFF2-40B4-BE49-F238E27FC236}">
                <a16:creationId xmlns:a16="http://schemas.microsoft.com/office/drawing/2014/main" id="{93269C17-97AD-4BA3-8C82-C7C69D41B68D}"/>
              </a:ext>
            </a:extLst>
          </p:cNvPr>
          <p:cNvSpPr/>
          <p:nvPr/>
        </p:nvSpPr>
        <p:spPr>
          <a:xfrm rot="16200000" flipH="1">
            <a:off x="3478338" y="528366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평행 사변형 42">
            <a:extLst>
              <a:ext uri="{FF2B5EF4-FFF2-40B4-BE49-F238E27FC236}">
                <a16:creationId xmlns:a16="http://schemas.microsoft.com/office/drawing/2014/main" id="{281D0981-401B-405C-B9C1-58F93D514C2B}"/>
              </a:ext>
            </a:extLst>
          </p:cNvPr>
          <p:cNvSpPr/>
          <p:nvPr/>
        </p:nvSpPr>
        <p:spPr>
          <a:xfrm>
            <a:off x="3859774" y="490222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평행 사변형 49">
            <a:extLst>
              <a:ext uri="{FF2B5EF4-FFF2-40B4-BE49-F238E27FC236}">
                <a16:creationId xmlns:a16="http://schemas.microsoft.com/office/drawing/2014/main" id="{D07BCB16-A008-4C09-A070-E1BB88BA95A2}"/>
              </a:ext>
            </a:extLst>
          </p:cNvPr>
          <p:cNvSpPr/>
          <p:nvPr/>
        </p:nvSpPr>
        <p:spPr>
          <a:xfrm rot="16200000" flipH="1">
            <a:off x="5241239" y="453518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평행 사변형 66">
            <a:extLst>
              <a:ext uri="{FF2B5EF4-FFF2-40B4-BE49-F238E27FC236}">
                <a16:creationId xmlns:a16="http://schemas.microsoft.com/office/drawing/2014/main" id="{AABD9B6B-A7A7-481F-B8BD-FCF3BD1E5E6D}"/>
              </a:ext>
            </a:extLst>
          </p:cNvPr>
          <p:cNvSpPr/>
          <p:nvPr/>
        </p:nvSpPr>
        <p:spPr>
          <a:xfrm>
            <a:off x="5622675" y="415374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평행 사변형 67">
            <a:extLst>
              <a:ext uri="{FF2B5EF4-FFF2-40B4-BE49-F238E27FC236}">
                <a16:creationId xmlns:a16="http://schemas.microsoft.com/office/drawing/2014/main" id="{29AB995B-E6C9-422E-A87A-F1C895696790}"/>
              </a:ext>
            </a:extLst>
          </p:cNvPr>
          <p:cNvSpPr/>
          <p:nvPr/>
        </p:nvSpPr>
        <p:spPr>
          <a:xfrm rot="16200000" flipH="1">
            <a:off x="7004140" y="378670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평행 사변형 68">
            <a:extLst>
              <a:ext uri="{FF2B5EF4-FFF2-40B4-BE49-F238E27FC236}">
                <a16:creationId xmlns:a16="http://schemas.microsoft.com/office/drawing/2014/main" id="{656DFB6E-5BA2-4F2B-A509-1E77D20AE21C}"/>
              </a:ext>
            </a:extLst>
          </p:cNvPr>
          <p:cNvSpPr/>
          <p:nvPr/>
        </p:nvSpPr>
        <p:spPr>
          <a:xfrm>
            <a:off x="7385575" y="3413360"/>
            <a:ext cx="5349350" cy="402308"/>
          </a:xfrm>
          <a:prstGeom prst="parallelogram">
            <a:avLst>
              <a:gd name="adj" fmla="val 962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A7A34-EB77-415F-8C64-537FA679E698}"/>
              </a:ext>
            </a:extLst>
          </p:cNvPr>
          <p:cNvSpPr txBox="1"/>
          <p:nvPr/>
        </p:nvSpPr>
        <p:spPr>
          <a:xfrm>
            <a:off x="1143028" y="5718533"/>
            <a:ext cx="1573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j-lt"/>
              </a:rPr>
              <a:t>AGROMEUP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16FE9A6-4D29-701C-1CF0-E5DEF976329D}"/>
              </a:ext>
            </a:extLst>
          </p:cNvPr>
          <p:cNvSpPr/>
          <p:nvPr/>
        </p:nvSpPr>
        <p:spPr>
          <a:xfrm>
            <a:off x="6581209" y="3445208"/>
            <a:ext cx="381217" cy="4092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1" name="Block Arc 41">
            <a:extLst>
              <a:ext uri="{FF2B5EF4-FFF2-40B4-BE49-F238E27FC236}">
                <a16:creationId xmlns:a16="http://schemas.microsoft.com/office/drawing/2014/main" id="{39C1AD75-2EC7-A2F5-7FB1-53C1293CEA3A}"/>
              </a:ext>
            </a:extLst>
          </p:cNvPr>
          <p:cNvSpPr/>
          <p:nvPr/>
        </p:nvSpPr>
        <p:spPr>
          <a:xfrm>
            <a:off x="8221605" y="2638576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Block Arc 11">
            <a:extLst>
              <a:ext uri="{FF2B5EF4-FFF2-40B4-BE49-F238E27FC236}">
                <a16:creationId xmlns:a16="http://schemas.microsoft.com/office/drawing/2014/main" id="{BEC23F85-C546-DE2F-8E89-750549EB705D}"/>
              </a:ext>
            </a:extLst>
          </p:cNvPr>
          <p:cNvSpPr/>
          <p:nvPr/>
        </p:nvSpPr>
        <p:spPr>
          <a:xfrm rot="10800000">
            <a:off x="4831345" y="4179088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4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48" y="614113"/>
            <a:ext cx="6439221" cy="724247"/>
          </a:xfrm>
        </p:spPr>
        <p:txBody>
          <a:bodyPr/>
          <a:lstStyle/>
          <a:p>
            <a:pPr algn="l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faisabilité</a:t>
            </a:r>
            <a:r>
              <a:rPr lang="en-US" dirty="0"/>
              <a:t> : SWOT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8E00580E-8062-41B5-B8F6-5633E162851E}"/>
              </a:ext>
            </a:extLst>
          </p:cNvPr>
          <p:cNvSpPr/>
          <p:nvPr/>
        </p:nvSpPr>
        <p:spPr>
          <a:xfrm rot="8100000">
            <a:off x="5115591" y="3012111"/>
            <a:ext cx="1960821" cy="1960821"/>
          </a:xfrm>
          <a:prstGeom prst="teardrop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Block Arc 14">
            <a:extLst>
              <a:ext uri="{FF2B5EF4-FFF2-40B4-BE49-F238E27FC236}">
                <a16:creationId xmlns:a16="http://schemas.microsoft.com/office/drawing/2014/main" id="{0CA3186A-4876-472A-A442-D1B49C21D3D3}"/>
              </a:ext>
            </a:extLst>
          </p:cNvPr>
          <p:cNvSpPr/>
          <p:nvPr/>
        </p:nvSpPr>
        <p:spPr>
          <a:xfrm rot="10800000" flipH="1">
            <a:off x="4079779" y="3992520"/>
            <a:ext cx="2577233" cy="1994890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2891 w 2555287"/>
              <a:gd name="connsiteY0" fmla="*/ 2013962 h 2013962"/>
              <a:gd name="connsiteX1" fmla="*/ 0 w 2555287"/>
              <a:gd name="connsiteY1" fmla="*/ 2006647 h 2013962"/>
              <a:gd name="connsiteX2" fmla="*/ 615258 w 2555287"/>
              <a:gd name="connsiteY2" fmla="*/ 575611 h 2013962"/>
              <a:gd name="connsiteX3" fmla="*/ 1102834 w 2555287"/>
              <a:gd name="connsiteY3" fmla="*/ 35004 h 2013962"/>
              <a:gd name="connsiteX4" fmla="*/ 2555287 w 2555287"/>
              <a:gd name="connsiteY4" fmla="*/ 0 h 2013962"/>
              <a:gd name="connsiteX5" fmla="*/ 2000250 w 2555287"/>
              <a:gd name="connsiteY5" fmla="*/ 760549 h 2013962"/>
              <a:gd name="connsiteX6" fmla="*/ 1386548 w 2555287"/>
              <a:gd name="connsiteY6" fmla="*/ 1362590 h 2013962"/>
              <a:gd name="connsiteX7" fmla="*/ 1112891 w 2555287"/>
              <a:gd name="connsiteY7" fmla="*/ 2013962 h 2013962"/>
              <a:gd name="connsiteX0" fmla="*/ 1112909 w 2555305"/>
              <a:gd name="connsiteY0" fmla="*/ 2013962 h 2013962"/>
              <a:gd name="connsiteX1" fmla="*/ 18 w 2555305"/>
              <a:gd name="connsiteY1" fmla="*/ 2006647 h 2013962"/>
              <a:gd name="connsiteX2" fmla="*/ 615276 w 2555305"/>
              <a:gd name="connsiteY2" fmla="*/ 575611 h 2013962"/>
              <a:gd name="connsiteX3" fmla="*/ 1102852 w 2555305"/>
              <a:gd name="connsiteY3" fmla="*/ 35004 h 2013962"/>
              <a:gd name="connsiteX4" fmla="*/ 2555305 w 2555305"/>
              <a:gd name="connsiteY4" fmla="*/ 0 h 2013962"/>
              <a:gd name="connsiteX5" fmla="*/ 2000268 w 2555305"/>
              <a:gd name="connsiteY5" fmla="*/ 760549 h 2013962"/>
              <a:gd name="connsiteX6" fmla="*/ 1386566 w 2555305"/>
              <a:gd name="connsiteY6" fmla="*/ 1362590 h 2013962"/>
              <a:gd name="connsiteX7" fmla="*/ 1112909 w 2555305"/>
              <a:gd name="connsiteY7" fmla="*/ 2013962 h 2013962"/>
              <a:gd name="connsiteX0" fmla="*/ 1112909 w 2577251"/>
              <a:gd name="connsiteY0" fmla="*/ 1991807 h 1991807"/>
              <a:gd name="connsiteX1" fmla="*/ 18 w 2577251"/>
              <a:gd name="connsiteY1" fmla="*/ 1984492 h 1991807"/>
              <a:gd name="connsiteX2" fmla="*/ 615276 w 2577251"/>
              <a:gd name="connsiteY2" fmla="*/ 553456 h 1991807"/>
              <a:gd name="connsiteX3" fmla="*/ 1102852 w 2577251"/>
              <a:gd name="connsiteY3" fmla="*/ 12849 h 1991807"/>
              <a:gd name="connsiteX4" fmla="*/ 2577251 w 2577251"/>
              <a:gd name="connsiteY4" fmla="*/ 3449 h 1991807"/>
              <a:gd name="connsiteX5" fmla="*/ 2000268 w 2577251"/>
              <a:gd name="connsiteY5" fmla="*/ 738394 h 1991807"/>
              <a:gd name="connsiteX6" fmla="*/ 1386566 w 2577251"/>
              <a:gd name="connsiteY6" fmla="*/ 1340435 h 1991807"/>
              <a:gd name="connsiteX7" fmla="*/ 1112909 w 2577251"/>
              <a:gd name="connsiteY7" fmla="*/ 1991807 h 1991807"/>
              <a:gd name="connsiteX0" fmla="*/ 1112909 w 2577251"/>
              <a:gd name="connsiteY0" fmla="*/ 1991807 h 1995465"/>
              <a:gd name="connsiteX1" fmla="*/ 18 w 2577251"/>
              <a:gd name="connsiteY1" fmla="*/ 1995465 h 1995465"/>
              <a:gd name="connsiteX2" fmla="*/ 615276 w 2577251"/>
              <a:gd name="connsiteY2" fmla="*/ 553456 h 1995465"/>
              <a:gd name="connsiteX3" fmla="*/ 1102852 w 2577251"/>
              <a:gd name="connsiteY3" fmla="*/ 12849 h 1995465"/>
              <a:gd name="connsiteX4" fmla="*/ 2577251 w 2577251"/>
              <a:gd name="connsiteY4" fmla="*/ 3449 h 1995465"/>
              <a:gd name="connsiteX5" fmla="*/ 2000268 w 2577251"/>
              <a:gd name="connsiteY5" fmla="*/ 738394 h 1995465"/>
              <a:gd name="connsiteX6" fmla="*/ 1386566 w 2577251"/>
              <a:gd name="connsiteY6" fmla="*/ 1340435 h 1995465"/>
              <a:gd name="connsiteX7" fmla="*/ 1112909 w 2577251"/>
              <a:gd name="connsiteY7" fmla="*/ 1991807 h 1995465"/>
              <a:gd name="connsiteX0" fmla="*/ 1112913 w 2577255"/>
              <a:gd name="connsiteY0" fmla="*/ 1991807 h 1995465"/>
              <a:gd name="connsiteX1" fmla="*/ 22 w 2577255"/>
              <a:gd name="connsiteY1" fmla="*/ 1995465 h 1995465"/>
              <a:gd name="connsiteX2" fmla="*/ 615280 w 2577255"/>
              <a:gd name="connsiteY2" fmla="*/ 553456 h 1995465"/>
              <a:gd name="connsiteX3" fmla="*/ 1102856 w 2577255"/>
              <a:gd name="connsiteY3" fmla="*/ 12849 h 1995465"/>
              <a:gd name="connsiteX4" fmla="*/ 2577255 w 2577255"/>
              <a:gd name="connsiteY4" fmla="*/ 3449 h 1995465"/>
              <a:gd name="connsiteX5" fmla="*/ 2000272 w 2577255"/>
              <a:gd name="connsiteY5" fmla="*/ 738394 h 1995465"/>
              <a:gd name="connsiteX6" fmla="*/ 1386570 w 2577255"/>
              <a:gd name="connsiteY6" fmla="*/ 1340435 h 1995465"/>
              <a:gd name="connsiteX7" fmla="*/ 1112913 w 2577255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2181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2181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6434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2001249 h 2004907"/>
              <a:gd name="connsiteX1" fmla="*/ 0 w 2577233"/>
              <a:gd name="connsiteY1" fmla="*/ 2004907 h 2004907"/>
              <a:gd name="connsiteX2" fmla="*/ 615258 w 2577233"/>
              <a:gd name="connsiteY2" fmla="*/ 562898 h 2004907"/>
              <a:gd name="connsiteX3" fmla="*/ 1464341 w 2577233"/>
              <a:gd name="connsiteY3" fmla="*/ 10017 h 2004907"/>
              <a:gd name="connsiteX4" fmla="*/ 2577233 w 2577233"/>
              <a:gd name="connsiteY4" fmla="*/ 12891 h 2004907"/>
              <a:gd name="connsiteX5" fmla="*/ 2000250 w 2577233"/>
              <a:gd name="connsiteY5" fmla="*/ 747836 h 2004907"/>
              <a:gd name="connsiteX6" fmla="*/ 1386548 w 2577233"/>
              <a:gd name="connsiteY6" fmla="*/ 1349877 h 2004907"/>
              <a:gd name="connsiteX7" fmla="*/ 1112891 w 2577233"/>
              <a:gd name="connsiteY7" fmla="*/ 2001249 h 2004907"/>
              <a:gd name="connsiteX0" fmla="*/ 1112891 w 2577233"/>
              <a:gd name="connsiteY0" fmla="*/ 2001249 h 2004907"/>
              <a:gd name="connsiteX1" fmla="*/ 0 w 2577233"/>
              <a:gd name="connsiteY1" fmla="*/ 2004907 h 2004907"/>
              <a:gd name="connsiteX2" fmla="*/ 615258 w 2577233"/>
              <a:gd name="connsiteY2" fmla="*/ 562898 h 2004907"/>
              <a:gd name="connsiteX3" fmla="*/ 1464341 w 2577233"/>
              <a:gd name="connsiteY3" fmla="*/ 10017 h 2004907"/>
              <a:gd name="connsiteX4" fmla="*/ 2577233 w 2577233"/>
              <a:gd name="connsiteY4" fmla="*/ 12891 h 2004907"/>
              <a:gd name="connsiteX5" fmla="*/ 2000250 w 2577233"/>
              <a:gd name="connsiteY5" fmla="*/ 747836 h 2004907"/>
              <a:gd name="connsiteX6" fmla="*/ 1386548 w 2577233"/>
              <a:gd name="connsiteY6" fmla="*/ 1349877 h 2004907"/>
              <a:gd name="connsiteX7" fmla="*/ 1112891 w 2577233"/>
              <a:gd name="connsiteY7" fmla="*/ 2001249 h 2004907"/>
              <a:gd name="connsiteX0" fmla="*/ 1112891 w 2577233"/>
              <a:gd name="connsiteY0" fmla="*/ 1991232 h 1994890"/>
              <a:gd name="connsiteX1" fmla="*/ 0 w 2577233"/>
              <a:gd name="connsiteY1" fmla="*/ 1994890 h 1994890"/>
              <a:gd name="connsiteX2" fmla="*/ 615258 w 2577233"/>
              <a:gd name="connsiteY2" fmla="*/ 552881 h 1994890"/>
              <a:gd name="connsiteX3" fmla="*/ 1464341 w 2577233"/>
              <a:gd name="connsiteY3" fmla="*/ 0 h 1994890"/>
              <a:gd name="connsiteX4" fmla="*/ 2577233 w 2577233"/>
              <a:gd name="connsiteY4" fmla="*/ 2874 h 1994890"/>
              <a:gd name="connsiteX5" fmla="*/ 2000250 w 2577233"/>
              <a:gd name="connsiteY5" fmla="*/ 737819 h 1994890"/>
              <a:gd name="connsiteX6" fmla="*/ 1386548 w 2577233"/>
              <a:gd name="connsiteY6" fmla="*/ 1339860 h 1994890"/>
              <a:gd name="connsiteX7" fmla="*/ 1112891 w 2577233"/>
              <a:gd name="connsiteY7" fmla="*/ 1991232 h 199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7233" h="1994890">
                <a:moveTo>
                  <a:pt x="1112891" y="1991232"/>
                </a:moveTo>
                <a:lnTo>
                  <a:pt x="0" y="1994890"/>
                </a:lnTo>
                <a:cubicBezTo>
                  <a:pt x="45077" y="1462557"/>
                  <a:pt x="214969" y="958493"/>
                  <a:pt x="615258" y="552881"/>
                </a:cubicBezTo>
                <a:cubicBezTo>
                  <a:pt x="882960" y="261155"/>
                  <a:pt x="1265715" y="83579"/>
                  <a:pt x="1464341" y="0"/>
                </a:cubicBezTo>
                <a:cubicBezTo>
                  <a:pt x="1982032" y="6210"/>
                  <a:pt x="2147057" y="11367"/>
                  <a:pt x="2577233" y="2874"/>
                </a:cubicBezTo>
                <a:cubicBezTo>
                  <a:pt x="2382696" y="332590"/>
                  <a:pt x="2243097" y="495276"/>
                  <a:pt x="2000250" y="737819"/>
                </a:cubicBezTo>
                <a:cubicBezTo>
                  <a:pt x="1779857" y="957602"/>
                  <a:pt x="1563016" y="1130958"/>
                  <a:pt x="1386548" y="1339860"/>
                </a:cubicBezTo>
                <a:cubicBezTo>
                  <a:pt x="1210080" y="1548762"/>
                  <a:pt x="1112891" y="1746160"/>
                  <a:pt x="1112891" y="19912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9DC1ED4-A831-498A-B4B3-16E8D36760A5}"/>
              </a:ext>
            </a:extLst>
          </p:cNvPr>
          <p:cNvSpPr/>
          <p:nvPr/>
        </p:nvSpPr>
        <p:spPr>
          <a:xfrm flipH="1">
            <a:off x="4791374" y="4012104"/>
            <a:ext cx="1879307" cy="2002162"/>
          </a:xfrm>
          <a:custGeom>
            <a:avLst/>
            <a:gdLst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303"/>
              <a:gd name="connsiteY0" fmla="*/ 0 h 2002162"/>
              <a:gd name="connsiteX1" fmla="*/ 1879273 w 1879303"/>
              <a:gd name="connsiteY1" fmla="*/ 3399 h 2002162"/>
              <a:gd name="connsiteX2" fmla="*/ 463890 w 1879303"/>
              <a:gd name="connsiteY2" fmla="*/ 1998505 h 2002162"/>
              <a:gd name="connsiteX3" fmla="*/ 0 w 1879303"/>
              <a:gd name="connsiteY3" fmla="*/ 2002162 h 2002162"/>
              <a:gd name="connsiteX4" fmla="*/ 1454366 w 1879303"/>
              <a:gd name="connsiteY4" fmla="*/ 0 h 2002162"/>
              <a:gd name="connsiteX0" fmla="*/ 1454366 w 1879307"/>
              <a:gd name="connsiteY0" fmla="*/ 0 h 2002162"/>
              <a:gd name="connsiteX1" fmla="*/ 1879273 w 1879307"/>
              <a:gd name="connsiteY1" fmla="*/ 3399 h 2002162"/>
              <a:gd name="connsiteX2" fmla="*/ 463890 w 1879307"/>
              <a:gd name="connsiteY2" fmla="*/ 1998505 h 2002162"/>
              <a:gd name="connsiteX3" fmla="*/ 0 w 1879307"/>
              <a:gd name="connsiteY3" fmla="*/ 2002162 h 2002162"/>
              <a:gd name="connsiteX4" fmla="*/ 1454366 w 1879307"/>
              <a:gd name="connsiteY4" fmla="*/ 0 h 200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307" h="2002162">
                <a:moveTo>
                  <a:pt x="1454366" y="0"/>
                </a:moveTo>
                <a:lnTo>
                  <a:pt x="1879273" y="3399"/>
                </a:lnTo>
                <a:cubicBezTo>
                  <a:pt x="1885406" y="881793"/>
                  <a:pt x="1061262" y="984778"/>
                  <a:pt x="463890" y="1998505"/>
                </a:cubicBezTo>
                <a:lnTo>
                  <a:pt x="0" y="2002162"/>
                </a:lnTo>
                <a:cubicBezTo>
                  <a:pt x="577713" y="951204"/>
                  <a:pt x="1420682" y="821165"/>
                  <a:pt x="1454366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6FA6545D-3481-40DC-9225-AA9A92A6923A}"/>
              </a:ext>
            </a:extLst>
          </p:cNvPr>
          <p:cNvSpPr/>
          <p:nvPr/>
        </p:nvSpPr>
        <p:spPr>
          <a:xfrm>
            <a:off x="4083180" y="1995869"/>
            <a:ext cx="4027923" cy="4027923"/>
          </a:xfrm>
          <a:prstGeom prst="blockArc">
            <a:avLst>
              <a:gd name="adj1" fmla="val 10800000"/>
              <a:gd name="adj2" fmla="val 16334446"/>
              <a:gd name="adj3" fmla="val 274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DADE85E3-E368-4938-8F9E-521C44BA72B6}"/>
              </a:ext>
            </a:extLst>
          </p:cNvPr>
          <p:cNvSpPr/>
          <p:nvPr/>
        </p:nvSpPr>
        <p:spPr>
          <a:xfrm rot="5400000">
            <a:off x="4083180" y="1995869"/>
            <a:ext cx="4027923" cy="4027923"/>
          </a:xfrm>
          <a:prstGeom prst="blockArc">
            <a:avLst>
              <a:gd name="adj1" fmla="val 10800000"/>
              <a:gd name="adj2" fmla="val 16334450"/>
              <a:gd name="adj3" fmla="val 274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14CB21B8-4006-4C1B-9F6D-328E663174D2}"/>
              </a:ext>
            </a:extLst>
          </p:cNvPr>
          <p:cNvSpPr/>
          <p:nvPr/>
        </p:nvSpPr>
        <p:spPr>
          <a:xfrm rot="10800000">
            <a:off x="5547090" y="4005066"/>
            <a:ext cx="2561689" cy="2001811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02989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2036 w 2544432"/>
              <a:gd name="connsiteY0" fmla="*/ 2013962 h 2013962"/>
              <a:gd name="connsiteX1" fmla="*/ 118 w 2544432"/>
              <a:gd name="connsiteY1" fmla="*/ 2002989 h 2013962"/>
              <a:gd name="connsiteX2" fmla="*/ 604403 w 2544432"/>
              <a:gd name="connsiteY2" fmla="*/ 575611 h 2013962"/>
              <a:gd name="connsiteX3" fmla="*/ 1091979 w 2544432"/>
              <a:gd name="connsiteY3" fmla="*/ 35004 h 2013962"/>
              <a:gd name="connsiteX4" fmla="*/ 2544432 w 2544432"/>
              <a:gd name="connsiteY4" fmla="*/ 0 h 2013962"/>
              <a:gd name="connsiteX5" fmla="*/ 1989395 w 2544432"/>
              <a:gd name="connsiteY5" fmla="*/ 760549 h 2013962"/>
              <a:gd name="connsiteX6" fmla="*/ 1375693 w 2544432"/>
              <a:gd name="connsiteY6" fmla="*/ 1362590 h 2013962"/>
              <a:gd name="connsiteX7" fmla="*/ 1102036 w 2544432"/>
              <a:gd name="connsiteY7" fmla="*/ 2013962 h 2013962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26 w 2555394"/>
              <a:gd name="connsiteY0" fmla="*/ 1995674 h 1995674"/>
              <a:gd name="connsiteX1" fmla="*/ 108 w 2555394"/>
              <a:gd name="connsiteY1" fmla="*/ 1984701 h 1995674"/>
              <a:gd name="connsiteX2" fmla="*/ 604393 w 2555394"/>
              <a:gd name="connsiteY2" fmla="*/ 557323 h 1995674"/>
              <a:gd name="connsiteX3" fmla="*/ 1091969 w 2555394"/>
              <a:gd name="connsiteY3" fmla="*/ 16716 h 1995674"/>
              <a:gd name="connsiteX4" fmla="*/ 2555394 w 2555394"/>
              <a:gd name="connsiteY4" fmla="*/ 0 h 1995674"/>
              <a:gd name="connsiteX5" fmla="*/ 1989385 w 2555394"/>
              <a:gd name="connsiteY5" fmla="*/ 742261 h 1995674"/>
              <a:gd name="connsiteX6" fmla="*/ 1375683 w 2555394"/>
              <a:gd name="connsiteY6" fmla="*/ 1344302 h 1995674"/>
              <a:gd name="connsiteX7" fmla="*/ 1102026 w 2555394"/>
              <a:gd name="connsiteY7" fmla="*/ 1995674 h 1995674"/>
              <a:gd name="connsiteX0" fmla="*/ 1102184 w 2555552"/>
              <a:gd name="connsiteY0" fmla="*/ 1995674 h 1995674"/>
              <a:gd name="connsiteX1" fmla="*/ 266 w 2555552"/>
              <a:gd name="connsiteY1" fmla="*/ 1984701 h 1995674"/>
              <a:gd name="connsiteX2" fmla="*/ 604551 w 2555552"/>
              <a:gd name="connsiteY2" fmla="*/ 557323 h 1995674"/>
              <a:gd name="connsiteX3" fmla="*/ 1092127 w 2555552"/>
              <a:gd name="connsiteY3" fmla="*/ 16716 h 1995674"/>
              <a:gd name="connsiteX4" fmla="*/ 2555552 w 2555552"/>
              <a:gd name="connsiteY4" fmla="*/ 0 h 1995674"/>
              <a:gd name="connsiteX5" fmla="*/ 1989543 w 2555552"/>
              <a:gd name="connsiteY5" fmla="*/ 742261 h 1995674"/>
              <a:gd name="connsiteX6" fmla="*/ 1375841 w 2555552"/>
              <a:gd name="connsiteY6" fmla="*/ 1344302 h 1995674"/>
              <a:gd name="connsiteX7" fmla="*/ 1102184 w 2555552"/>
              <a:gd name="connsiteY7" fmla="*/ 1995674 h 1995674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2417 h 2002417"/>
              <a:gd name="connsiteX1" fmla="*/ 266 w 2561689"/>
              <a:gd name="connsiteY1" fmla="*/ 1991444 h 2002417"/>
              <a:gd name="connsiteX2" fmla="*/ 604551 w 2561689"/>
              <a:gd name="connsiteY2" fmla="*/ 564066 h 2002417"/>
              <a:gd name="connsiteX3" fmla="*/ 1092127 w 2561689"/>
              <a:gd name="connsiteY3" fmla="*/ 23459 h 2002417"/>
              <a:gd name="connsiteX4" fmla="*/ 2561689 w 2561689"/>
              <a:gd name="connsiteY4" fmla="*/ 606 h 2002417"/>
              <a:gd name="connsiteX5" fmla="*/ 1989543 w 2561689"/>
              <a:gd name="connsiteY5" fmla="*/ 749004 h 2002417"/>
              <a:gd name="connsiteX6" fmla="*/ 1375841 w 2561689"/>
              <a:gd name="connsiteY6" fmla="*/ 1351045 h 2002417"/>
              <a:gd name="connsiteX7" fmla="*/ 1102184 w 2561689"/>
              <a:gd name="connsiteY7" fmla="*/ 2002417 h 2002417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101332 w 2561689"/>
              <a:gd name="connsiteY3" fmla="*/ 13648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1689" h="2001811">
                <a:moveTo>
                  <a:pt x="1102184" y="2001811"/>
                </a:moveTo>
                <a:lnTo>
                  <a:pt x="266" y="1990838"/>
                </a:lnTo>
                <a:cubicBezTo>
                  <a:pt x="-9521" y="1597493"/>
                  <a:pt x="251812" y="925181"/>
                  <a:pt x="604551" y="563460"/>
                </a:cubicBezTo>
                <a:cubicBezTo>
                  <a:pt x="872253" y="271734"/>
                  <a:pt x="1006177" y="183929"/>
                  <a:pt x="1101332" y="13648"/>
                </a:cubicBezTo>
                <a:lnTo>
                  <a:pt x="2561689" y="0"/>
                </a:lnTo>
                <a:cubicBezTo>
                  <a:pt x="2367152" y="329716"/>
                  <a:pt x="2203130" y="494882"/>
                  <a:pt x="1989543" y="748398"/>
                </a:cubicBezTo>
                <a:cubicBezTo>
                  <a:pt x="1783780" y="957208"/>
                  <a:pt x="1552309" y="1141537"/>
                  <a:pt x="1375841" y="1350439"/>
                </a:cubicBezTo>
                <a:cubicBezTo>
                  <a:pt x="1199373" y="1559341"/>
                  <a:pt x="1102184" y="1756739"/>
                  <a:pt x="1102184" y="2001811"/>
                </a:cubicBezTo>
                <a:close/>
              </a:path>
            </a:pathLst>
          </a:custGeom>
          <a:solidFill>
            <a:srgbClr val="F0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239FB-97DB-4E4A-8DC1-8268A73B683C}"/>
              </a:ext>
            </a:extLst>
          </p:cNvPr>
          <p:cNvSpPr txBox="1"/>
          <p:nvPr/>
        </p:nvSpPr>
        <p:spPr>
          <a:xfrm>
            <a:off x="4532294" y="245950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5CC3E-5685-4B49-AC6B-B8AA9FD9F5A4}"/>
              </a:ext>
            </a:extLst>
          </p:cNvPr>
          <p:cNvSpPr txBox="1"/>
          <p:nvPr/>
        </p:nvSpPr>
        <p:spPr>
          <a:xfrm>
            <a:off x="7033521" y="2505672"/>
            <a:ext cx="57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4D6D5-7A86-4D6B-89F1-F5EC29084C20}"/>
              </a:ext>
            </a:extLst>
          </p:cNvPr>
          <p:cNvSpPr txBox="1"/>
          <p:nvPr/>
        </p:nvSpPr>
        <p:spPr>
          <a:xfrm>
            <a:off x="4540432" y="46050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C7A33-442B-46BE-ACCC-9FC9F1C146AE}"/>
              </a:ext>
            </a:extLst>
          </p:cNvPr>
          <p:cNvGrpSpPr/>
          <p:nvPr/>
        </p:nvGrpSpPr>
        <p:grpSpPr>
          <a:xfrm>
            <a:off x="1505853" y="4730433"/>
            <a:ext cx="3212793" cy="1446550"/>
            <a:chOff x="3017859" y="4283314"/>
            <a:chExt cx="1892030" cy="14465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214C9-432A-4723-8D75-FB5FE0C9348D}"/>
                </a:ext>
              </a:extLst>
            </p:cNvPr>
            <p:cNvSpPr txBox="1"/>
            <p:nvPr/>
          </p:nvSpPr>
          <p:spPr>
            <a:xfrm>
              <a:off x="3023037" y="4560313"/>
              <a:ext cx="18868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Désurbanisation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progressive de la population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urbaine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viellissante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se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divertir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restant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active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156929-3886-453C-8C45-16E692FEF680}"/>
                </a:ext>
              </a:extLst>
            </p:cNvPr>
            <p:cNvSpPr txBox="1"/>
            <p:nvPr/>
          </p:nvSpPr>
          <p:spPr>
            <a:xfrm>
              <a:off x="3017859" y="4283314"/>
              <a:ext cx="1825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Nos </a:t>
              </a:r>
              <a:r>
                <a:rPr lang="en-US" altLang="ko-KR" sz="1600" b="1" dirty="0" err="1">
                  <a:solidFill>
                    <a:schemeClr val="accent1"/>
                  </a:solidFill>
                  <a:cs typeface="Arial" pitchFamily="34" charset="0"/>
                </a:rPr>
                <a:t>opportunités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280EC6-F2AF-4286-95A8-FE86C5B6B3F3}"/>
              </a:ext>
            </a:extLst>
          </p:cNvPr>
          <p:cNvGrpSpPr/>
          <p:nvPr/>
        </p:nvGrpSpPr>
        <p:grpSpPr>
          <a:xfrm>
            <a:off x="1537006" y="2076273"/>
            <a:ext cx="3204000" cy="1231106"/>
            <a:chOff x="3017858" y="4283314"/>
            <a:chExt cx="1860854" cy="12311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F9616-9E2E-4557-A41C-6215269C6603}"/>
                </a:ext>
              </a:extLst>
            </p:cNvPr>
            <p:cNvSpPr txBox="1"/>
            <p:nvPr/>
          </p:nvSpPr>
          <p:spPr>
            <a:xfrm>
              <a:off x="3017858" y="4560313"/>
              <a:ext cx="18608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distanciel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Interactivité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encourager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l’échange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large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9C6127-D039-4965-91B4-28E45C1A9E75}"/>
                </a:ext>
              </a:extLst>
            </p:cNvPr>
            <p:cNvSpPr txBox="1"/>
            <p:nvPr/>
          </p:nvSpPr>
          <p:spPr>
            <a:xfrm>
              <a:off x="3017860" y="4283314"/>
              <a:ext cx="1860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Nos points forts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8789E6-A910-4456-8B92-4228B62BF919}"/>
              </a:ext>
            </a:extLst>
          </p:cNvPr>
          <p:cNvGrpSpPr/>
          <p:nvPr/>
        </p:nvGrpSpPr>
        <p:grpSpPr>
          <a:xfrm>
            <a:off x="7292571" y="5145127"/>
            <a:ext cx="3204000" cy="584776"/>
            <a:chOff x="3017858" y="4283314"/>
            <a:chExt cx="1886853" cy="5847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AD597D-8643-4F92-84EC-CD32DAC1817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Concurrences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déjà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établies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752C07-26A5-416C-BABB-96C7EE8271B9}"/>
                </a:ext>
              </a:extLst>
            </p:cNvPr>
            <p:cNvSpPr txBox="1"/>
            <p:nvPr/>
          </p:nvSpPr>
          <p:spPr>
            <a:xfrm>
              <a:off x="3017858" y="4283314"/>
              <a:ext cx="188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Nos menaces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94E070-1649-48E7-ABC2-03468E682F02}"/>
              </a:ext>
            </a:extLst>
          </p:cNvPr>
          <p:cNvGrpSpPr/>
          <p:nvPr/>
        </p:nvGrpSpPr>
        <p:grpSpPr>
          <a:xfrm>
            <a:off x="7391438" y="1878421"/>
            <a:ext cx="3204000" cy="584776"/>
            <a:chOff x="3017859" y="4283314"/>
            <a:chExt cx="1870812" cy="5847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6C7E6-4C22-4800-B2FC-98E45668ECF9}"/>
                </a:ext>
              </a:extLst>
            </p:cNvPr>
            <p:cNvSpPr txBox="1"/>
            <p:nvPr/>
          </p:nvSpPr>
          <p:spPr>
            <a:xfrm>
              <a:off x="3017859" y="4560313"/>
              <a:ext cx="1843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 de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marché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faible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départ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23A481-E132-47B3-97AF-84A1B3F531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Nos faiblesses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Flowchart: Punched Tape 23">
            <a:extLst>
              <a:ext uri="{FF2B5EF4-FFF2-40B4-BE49-F238E27FC236}">
                <a16:creationId xmlns:a16="http://schemas.microsoft.com/office/drawing/2014/main" id="{B2843C10-377F-4921-90A8-753A6378B438}"/>
              </a:ext>
            </a:extLst>
          </p:cNvPr>
          <p:cNvSpPr/>
          <p:nvPr/>
        </p:nvSpPr>
        <p:spPr>
          <a:xfrm rot="13626150" flipV="1">
            <a:off x="4443151" y="4627375"/>
            <a:ext cx="2258364" cy="477812"/>
          </a:xfrm>
          <a:prstGeom prst="flowChartPunchedTape">
            <a:avLst/>
          </a:prstGeom>
          <a:noFill/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OPPORTUNITY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DED1EA-5F39-4D6A-B2A8-4641B3F53CDC}"/>
              </a:ext>
            </a:extLst>
          </p:cNvPr>
          <p:cNvGrpSpPr/>
          <p:nvPr/>
        </p:nvGrpSpPr>
        <p:grpSpPr>
          <a:xfrm>
            <a:off x="4783434" y="2656600"/>
            <a:ext cx="2670058" cy="2670058"/>
            <a:chOff x="3259433" y="2656600"/>
            <a:chExt cx="2670058" cy="26700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88793-BBEB-4D13-B342-AD80AE6D5A9A}"/>
                </a:ext>
              </a:extLst>
            </p:cNvPr>
            <p:cNvSpPr txBox="1"/>
            <p:nvPr/>
          </p:nvSpPr>
          <p:spPr>
            <a:xfrm rot="18900000">
              <a:off x="3639741" y="2958739"/>
              <a:ext cx="1656185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STRENGTHS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A256D5CC-B931-4348-B923-2D2AB12A30A9}"/>
                </a:ext>
              </a:extLst>
            </p:cNvPr>
            <p:cNvSpPr/>
            <p:nvPr/>
          </p:nvSpPr>
          <p:spPr>
            <a:xfrm>
              <a:off x="3259433" y="2656600"/>
              <a:ext cx="2670058" cy="2670058"/>
            </a:xfrm>
            <a:prstGeom prst="blockArc">
              <a:avLst>
                <a:gd name="adj1" fmla="val 10764090"/>
                <a:gd name="adj2" fmla="val 16157903"/>
                <a:gd name="adj3" fmla="val 15805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8D3F6A-9561-4E39-BCA9-058DB5AB4BAB}"/>
              </a:ext>
            </a:extLst>
          </p:cNvPr>
          <p:cNvSpPr txBox="1"/>
          <p:nvPr/>
        </p:nvSpPr>
        <p:spPr>
          <a:xfrm rot="2952447">
            <a:off x="5385368" y="2992947"/>
            <a:ext cx="1656185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54986"/>
              </a:avLst>
            </a:prstTxWarp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377A6CE6-6BC5-4618-B330-79CACAF44F2C}"/>
              </a:ext>
            </a:extLst>
          </p:cNvPr>
          <p:cNvSpPr/>
          <p:nvPr/>
        </p:nvSpPr>
        <p:spPr>
          <a:xfrm rot="5400000">
            <a:off x="4781404" y="2685908"/>
            <a:ext cx="2670058" cy="2670058"/>
          </a:xfrm>
          <a:prstGeom prst="blockArc">
            <a:avLst>
              <a:gd name="adj1" fmla="val 10764090"/>
              <a:gd name="adj2" fmla="val 16157903"/>
              <a:gd name="adj3" fmla="val 15805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Block Arc 14">
            <a:extLst>
              <a:ext uri="{FF2B5EF4-FFF2-40B4-BE49-F238E27FC236}">
                <a16:creationId xmlns:a16="http://schemas.microsoft.com/office/drawing/2014/main" id="{C8B30326-FB61-4327-AE00-E4567657A2EA}"/>
              </a:ext>
            </a:extLst>
          </p:cNvPr>
          <p:cNvSpPr/>
          <p:nvPr/>
        </p:nvSpPr>
        <p:spPr>
          <a:xfrm rot="10800000">
            <a:off x="5549414" y="4001156"/>
            <a:ext cx="2561689" cy="2001811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02989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2036 w 2544432"/>
              <a:gd name="connsiteY0" fmla="*/ 2013962 h 2013962"/>
              <a:gd name="connsiteX1" fmla="*/ 118 w 2544432"/>
              <a:gd name="connsiteY1" fmla="*/ 2002989 h 2013962"/>
              <a:gd name="connsiteX2" fmla="*/ 604403 w 2544432"/>
              <a:gd name="connsiteY2" fmla="*/ 575611 h 2013962"/>
              <a:gd name="connsiteX3" fmla="*/ 1091979 w 2544432"/>
              <a:gd name="connsiteY3" fmla="*/ 35004 h 2013962"/>
              <a:gd name="connsiteX4" fmla="*/ 2544432 w 2544432"/>
              <a:gd name="connsiteY4" fmla="*/ 0 h 2013962"/>
              <a:gd name="connsiteX5" fmla="*/ 1989395 w 2544432"/>
              <a:gd name="connsiteY5" fmla="*/ 760549 h 2013962"/>
              <a:gd name="connsiteX6" fmla="*/ 1375693 w 2544432"/>
              <a:gd name="connsiteY6" fmla="*/ 1362590 h 2013962"/>
              <a:gd name="connsiteX7" fmla="*/ 1102036 w 2544432"/>
              <a:gd name="connsiteY7" fmla="*/ 2013962 h 2013962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26 w 2555394"/>
              <a:gd name="connsiteY0" fmla="*/ 1995674 h 1995674"/>
              <a:gd name="connsiteX1" fmla="*/ 108 w 2555394"/>
              <a:gd name="connsiteY1" fmla="*/ 1984701 h 1995674"/>
              <a:gd name="connsiteX2" fmla="*/ 604393 w 2555394"/>
              <a:gd name="connsiteY2" fmla="*/ 557323 h 1995674"/>
              <a:gd name="connsiteX3" fmla="*/ 1091969 w 2555394"/>
              <a:gd name="connsiteY3" fmla="*/ 16716 h 1995674"/>
              <a:gd name="connsiteX4" fmla="*/ 2555394 w 2555394"/>
              <a:gd name="connsiteY4" fmla="*/ 0 h 1995674"/>
              <a:gd name="connsiteX5" fmla="*/ 1989385 w 2555394"/>
              <a:gd name="connsiteY5" fmla="*/ 742261 h 1995674"/>
              <a:gd name="connsiteX6" fmla="*/ 1375683 w 2555394"/>
              <a:gd name="connsiteY6" fmla="*/ 1344302 h 1995674"/>
              <a:gd name="connsiteX7" fmla="*/ 1102026 w 2555394"/>
              <a:gd name="connsiteY7" fmla="*/ 1995674 h 1995674"/>
              <a:gd name="connsiteX0" fmla="*/ 1102184 w 2555552"/>
              <a:gd name="connsiteY0" fmla="*/ 1995674 h 1995674"/>
              <a:gd name="connsiteX1" fmla="*/ 266 w 2555552"/>
              <a:gd name="connsiteY1" fmla="*/ 1984701 h 1995674"/>
              <a:gd name="connsiteX2" fmla="*/ 604551 w 2555552"/>
              <a:gd name="connsiteY2" fmla="*/ 557323 h 1995674"/>
              <a:gd name="connsiteX3" fmla="*/ 1092127 w 2555552"/>
              <a:gd name="connsiteY3" fmla="*/ 16716 h 1995674"/>
              <a:gd name="connsiteX4" fmla="*/ 2555552 w 2555552"/>
              <a:gd name="connsiteY4" fmla="*/ 0 h 1995674"/>
              <a:gd name="connsiteX5" fmla="*/ 1989543 w 2555552"/>
              <a:gd name="connsiteY5" fmla="*/ 742261 h 1995674"/>
              <a:gd name="connsiteX6" fmla="*/ 1375841 w 2555552"/>
              <a:gd name="connsiteY6" fmla="*/ 1344302 h 1995674"/>
              <a:gd name="connsiteX7" fmla="*/ 1102184 w 2555552"/>
              <a:gd name="connsiteY7" fmla="*/ 1995674 h 1995674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2417 h 2002417"/>
              <a:gd name="connsiteX1" fmla="*/ 266 w 2561689"/>
              <a:gd name="connsiteY1" fmla="*/ 1991444 h 2002417"/>
              <a:gd name="connsiteX2" fmla="*/ 604551 w 2561689"/>
              <a:gd name="connsiteY2" fmla="*/ 564066 h 2002417"/>
              <a:gd name="connsiteX3" fmla="*/ 1092127 w 2561689"/>
              <a:gd name="connsiteY3" fmla="*/ 23459 h 2002417"/>
              <a:gd name="connsiteX4" fmla="*/ 2561689 w 2561689"/>
              <a:gd name="connsiteY4" fmla="*/ 606 h 2002417"/>
              <a:gd name="connsiteX5" fmla="*/ 1989543 w 2561689"/>
              <a:gd name="connsiteY5" fmla="*/ 749004 h 2002417"/>
              <a:gd name="connsiteX6" fmla="*/ 1375841 w 2561689"/>
              <a:gd name="connsiteY6" fmla="*/ 1351045 h 2002417"/>
              <a:gd name="connsiteX7" fmla="*/ 1102184 w 2561689"/>
              <a:gd name="connsiteY7" fmla="*/ 2002417 h 2002417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101332 w 2561689"/>
              <a:gd name="connsiteY3" fmla="*/ 13648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1689" h="2001811">
                <a:moveTo>
                  <a:pt x="1102184" y="2001811"/>
                </a:moveTo>
                <a:lnTo>
                  <a:pt x="266" y="1990838"/>
                </a:lnTo>
                <a:cubicBezTo>
                  <a:pt x="-9521" y="1597493"/>
                  <a:pt x="251812" y="925181"/>
                  <a:pt x="604551" y="563460"/>
                </a:cubicBezTo>
                <a:cubicBezTo>
                  <a:pt x="872253" y="271734"/>
                  <a:pt x="1006177" y="183929"/>
                  <a:pt x="1101332" y="13648"/>
                </a:cubicBezTo>
                <a:lnTo>
                  <a:pt x="2561689" y="0"/>
                </a:lnTo>
                <a:cubicBezTo>
                  <a:pt x="2367152" y="329716"/>
                  <a:pt x="2203130" y="494882"/>
                  <a:pt x="1989543" y="748398"/>
                </a:cubicBezTo>
                <a:cubicBezTo>
                  <a:pt x="1783780" y="957208"/>
                  <a:pt x="1552309" y="1141537"/>
                  <a:pt x="1375841" y="1350439"/>
                </a:cubicBezTo>
                <a:cubicBezTo>
                  <a:pt x="1199373" y="1559341"/>
                  <a:pt x="1102184" y="1756739"/>
                  <a:pt x="1102184" y="20018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366726AC-10D5-4929-81E8-77F9B7FEAC1E}"/>
              </a:ext>
            </a:extLst>
          </p:cNvPr>
          <p:cNvSpPr/>
          <p:nvPr/>
        </p:nvSpPr>
        <p:spPr>
          <a:xfrm>
            <a:off x="5552636" y="4000926"/>
            <a:ext cx="1879307" cy="2002162"/>
          </a:xfrm>
          <a:custGeom>
            <a:avLst/>
            <a:gdLst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303"/>
              <a:gd name="connsiteY0" fmla="*/ 0 h 2002162"/>
              <a:gd name="connsiteX1" fmla="*/ 1879273 w 1879303"/>
              <a:gd name="connsiteY1" fmla="*/ 3399 h 2002162"/>
              <a:gd name="connsiteX2" fmla="*/ 463890 w 1879303"/>
              <a:gd name="connsiteY2" fmla="*/ 1998505 h 2002162"/>
              <a:gd name="connsiteX3" fmla="*/ 0 w 1879303"/>
              <a:gd name="connsiteY3" fmla="*/ 2002162 h 2002162"/>
              <a:gd name="connsiteX4" fmla="*/ 1454366 w 1879303"/>
              <a:gd name="connsiteY4" fmla="*/ 0 h 2002162"/>
              <a:gd name="connsiteX0" fmla="*/ 1454366 w 1879307"/>
              <a:gd name="connsiteY0" fmla="*/ 0 h 2002162"/>
              <a:gd name="connsiteX1" fmla="*/ 1879273 w 1879307"/>
              <a:gd name="connsiteY1" fmla="*/ 3399 h 2002162"/>
              <a:gd name="connsiteX2" fmla="*/ 463890 w 1879307"/>
              <a:gd name="connsiteY2" fmla="*/ 1998505 h 2002162"/>
              <a:gd name="connsiteX3" fmla="*/ 0 w 1879307"/>
              <a:gd name="connsiteY3" fmla="*/ 2002162 h 2002162"/>
              <a:gd name="connsiteX4" fmla="*/ 1454366 w 1879307"/>
              <a:gd name="connsiteY4" fmla="*/ 0 h 200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307" h="2002162">
                <a:moveTo>
                  <a:pt x="1454366" y="0"/>
                </a:moveTo>
                <a:lnTo>
                  <a:pt x="1879273" y="3399"/>
                </a:lnTo>
                <a:cubicBezTo>
                  <a:pt x="1885406" y="881793"/>
                  <a:pt x="1061262" y="984778"/>
                  <a:pt x="463890" y="1998505"/>
                </a:cubicBezTo>
                <a:lnTo>
                  <a:pt x="0" y="2002162"/>
                </a:lnTo>
                <a:cubicBezTo>
                  <a:pt x="577713" y="951204"/>
                  <a:pt x="1420682" y="821165"/>
                  <a:pt x="1454366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Rounded Rectangle 30">
            <a:extLst>
              <a:ext uri="{FF2B5EF4-FFF2-40B4-BE49-F238E27FC236}">
                <a16:creationId xmlns:a16="http://schemas.microsoft.com/office/drawing/2014/main" id="{D4D8D4B9-AB81-4D74-BF02-9C546EEDEB2F}"/>
              </a:ext>
            </a:extLst>
          </p:cNvPr>
          <p:cNvSpPr/>
          <p:nvPr/>
        </p:nvSpPr>
        <p:spPr>
          <a:xfrm rot="18900000">
            <a:off x="6100208" y="471159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01E78-AB60-409A-A449-E8698B053BA8}"/>
              </a:ext>
            </a:extLst>
          </p:cNvPr>
          <p:cNvSpPr txBox="1"/>
          <p:nvPr/>
        </p:nvSpPr>
        <p:spPr>
          <a:xfrm>
            <a:off x="7104114" y="46050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321B78-8949-4B86-BD02-E0E401BA052C}"/>
              </a:ext>
            </a:extLst>
          </p:cNvPr>
          <p:cNvSpPr txBox="1"/>
          <p:nvPr/>
        </p:nvSpPr>
        <p:spPr>
          <a:xfrm>
            <a:off x="5215618" y="3745272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179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FBE034"/>
      </a:accent2>
      <a:accent3>
        <a:srgbClr val="96C8E9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96C8E9"/>
      </a:accent2>
      <a:accent3>
        <a:srgbClr val="FBE034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FBE034"/>
      </a:accent2>
      <a:accent3>
        <a:srgbClr val="96C8E9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TRI PHAM</cp:lastModifiedBy>
  <cp:revision>85</cp:revision>
  <dcterms:created xsi:type="dcterms:W3CDTF">2020-01-20T05:08:25Z</dcterms:created>
  <dcterms:modified xsi:type="dcterms:W3CDTF">2022-10-06T13:29:46Z</dcterms:modified>
</cp:coreProperties>
</file>