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notesMasterIdLst>
    <p:notesMasterId r:id="rId17"/>
  </p:notesMasterIdLst>
  <p:sldIdLst>
    <p:sldId id="256" r:id="rId2"/>
    <p:sldId id="257" r:id="rId3"/>
    <p:sldId id="258" r:id="rId4"/>
    <p:sldId id="259" r:id="rId5"/>
    <p:sldId id="260" r:id="rId6"/>
    <p:sldId id="270" r:id="rId7"/>
    <p:sldId id="261" r:id="rId8"/>
    <p:sldId id="262" r:id="rId9"/>
    <p:sldId id="269" r:id="rId10"/>
    <p:sldId id="263" r:id="rId11"/>
    <p:sldId id="264" r:id="rId12"/>
    <p:sldId id="271" r:id="rId13"/>
    <p:sldId id="265" r:id="rId14"/>
    <p:sldId id="268" r:id="rId15"/>
    <p:sldId id="272"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15</a:t>
            </a:fld>
            <a:endParaRPr lang="en-IN"/>
          </a:p>
        </p:txBody>
      </p:sp>
    </p:spTree>
    <p:extLst>
      <p:ext uri="{BB962C8B-B14F-4D97-AF65-F5344CB8AC3E}">
        <p14:creationId xmlns:p14="http://schemas.microsoft.com/office/powerpoint/2010/main" val="74687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US" sz="2400"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ASRINA BEGUM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a:t>
            </a:r>
            <a:r>
              <a:rPr lang="en-US" sz="2400" dirty="0" smtClean="0">
                <a:latin typeface="Times New Roman" panose="02020603050405020304" pitchFamily="18" charset="0"/>
                <a:cs typeface="Times New Roman" panose="02020603050405020304" pitchFamily="18" charset="0"/>
              </a:rPr>
              <a:t>NO:312218482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B.COM (GENERAL).</a:t>
            </a:r>
          </a:p>
          <a:p>
            <a:r>
              <a:rPr lang="en-US" sz="2400" dirty="0">
                <a:latin typeface="Times New Roman" panose="02020603050405020304" pitchFamily="18" charset="0"/>
                <a:cs typeface="Times New Roman" panose="02020603050405020304" pitchFamily="18" charset="0"/>
              </a:rPr>
              <a:t>COLLEGE : GOVERNMENT ARTS AND SCIENCE COLLEGE PERUMBAKKAM CHENNAI 600131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Power Query</a:t>
            </a:r>
          </a:p>
          <a:p>
            <a:r>
              <a:rPr lang="en-US" sz="2800" b="1" dirty="0">
                <a:latin typeface="Times New Roman" panose="02020603050405020304" pitchFamily="18" charset="0"/>
                <a:cs typeface="Times New Roman" panose="02020603050405020304" pitchFamily="18" charset="0"/>
              </a:rPr>
              <a:t>Data Transformation</a:t>
            </a:r>
            <a:r>
              <a:rPr lang="en-US" sz="2800" dirty="0">
                <a:latin typeface="Times New Roman" panose="02020603050405020304" pitchFamily="18" charset="0"/>
                <a:cs typeface="Times New Roman" panose="02020603050405020304" pitchFamily="18" charset="0"/>
              </a:rPr>
              <a:t>: Use Power Query to clean, transform, and merge data from various sources. Automate repetitive tasks and streamline data preparation.</a:t>
            </a:r>
          </a:p>
          <a:p>
            <a:r>
              <a:rPr lang="en-US" sz="2800" b="1" dirty="0">
                <a:latin typeface="Times New Roman" panose="02020603050405020304" pitchFamily="18" charset="0"/>
                <a:cs typeface="Times New Roman" panose="02020603050405020304" pitchFamily="18" charset="0"/>
              </a:rPr>
              <a:t>Data Import</a:t>
            </a:r>
            <a:r>
              <a:rPr lang="en-US" sz="2800" dirty="0">
                <a:latin typeface="Times New Roman" panose="02020603050405020304" pitchFamily="18" charset="0"/>
                <a:cs typeface="Times New Roman" panose="02020603050405020304" pitchFamily="18" charset="0"/>
              </a:rPr>
              <a:t>: Connect to different data sources like databases, web services, and cloud storage</a:t>
            </a:r>
            <a:r>
              <a:rPr lang="en-US" sz="28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1" y="1533260"/>
            <a:ext cx="6753582" cy="4286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384</TotalTime>
  <Words>1014</Words>
  <Application>Microsoft Office PowerPoint</Application>
  <PresentationFormat>Custom</PresentationFormat>
  <Paragraphs>107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33</cp:revision>
  <dcterms:created xsi:type="dcterms:W3CDTF">2024-03-29T15:07:22Z</dcterms:created>
  <dcterms:modified xsi:type="dcterms:W3CDTF">2024-08-29T08:45:45Z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