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7DDAB-980A-42FE-ADD5-607EBA47D741}" v="8" dt="2024-06-16T14:43:21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6" autoAdjust="0"/>
    <p:restoredTop sz="95033" autoAdjust="0"/>
  </p:normalViewPr>
  <p:slideViewPr>
    <p:cSldViewPr snapToGrid="0">
      <p:cViewPr varScale="1">
        <p:scale>
          <a:sx n="50" d="100"/>
          <a:sy n="50" d="100"/>
        </p:scale>
        <p:origin x="48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ram Asritha" userId="2f7797fe64c69289" providerId="LiveId" clId="{3C47DDAB-980A-42FE-ADD5-607EBA47D741}"/>
    <pc:docChg chg="modSld sldOrd">
      <pc:chgData name="Devaram Asritha" userId="2f7797fe64c69289" providerId="LiveId" clId="{3C47DDAB-980A-42FE-ADD5-607EBA47D741}" dt="2024-06-16T14:44:58.205" v="27" actId="1036"/>
      <pc:docMkLst>
        <pc:docMk/>
      </pc:docMkLst>
      <pc:sldChg chg="modSp">
        <pc:chgData name="Devaram Asritha" userId="2f7797fe64c69289" providerId="LiveId" clId="{3C47DDAB-980A-42FE-ADD5-607EBA47D741}" dt="2024-06-16T14:23:35.904" v="22" actId="1076"/>
        <pc:sldMkLst>
          <pc:docMk/>
          <pc:sldMk cId="1478903574" sldId="262"/>
        </pc:sldMkLst>
        <pc:spChg chg="mod">
          <ac:chgData name="Devaram Asritha" userId="2f7797fe64c69289" providerId="LiveId" clId="{3C47DDAB-980A-42FE-ADD5-607EBA47D741}" dt="2024-06-16T14:23:35.904" v="22" actId="1076"/>
          <ac:spMkLst>
            <pc:docMk/>
            <pc:sldMk cId="1478903574" sldId="262"/>
            <ac:spMk id="3" creationId="{1EACCD4E-D9E0-FC5E-CB6D-587D1C49DC5B}"/>
          </ac:spMkLst>
        </pc:spChg>
      </pc:sldChg>
      <pc:sldChg chg="modSp mod">
        <pc:chgData name="Devaram Asritha" userId="2f7797fe64c69289" providerId="LiveId" clId="{3C47DDAB-980A-42FE-ADD5-607EBA47D741}" dt="2024-06-13T13:56:00.098" v="1" actId="1076"/>
        <pc:sldMkLst>
          <pc:docMk/>
          <pc:sldMk cId="396952326" sldId="264"/>
        </pc:sldMkLst>
        <pc:picChg chg="mod">
          <ac:chgData name="Devaram Asritha" userId="2f7797fe64c69289" providerId="LiveId" clId="{3C47DDAB-980A-42FE-ADD5-607EBA47D741}" dt="2024-06-13T13:56:00.098" v="1" actId="1076"/>
          <ac:picMkLst>
            <pc:docMk/>
            <pc:sldMk cId="396952326" sldId="264"/>
            <ac:picMk id="9" creationId="{2A1AE86C-6AC4-6FA2-FCD3-F98870513119}"/>
          </ac:picMkLst>
        </pc:picChg>
      </pc:sldChg>
      <pc:sldChg chg="modSp">
        <pc:chgData name="Devaram Asritha" userId="2f7797fe64c69289" providerId="LiveId" clId="{3C47DDAB-980A-42FE-ADD5-607EBA47D741}" dt="2024-06-13T13:59:35.467" v="2" actId="14826"/>
        <pc:sldMkLst>
          <pc:docMk/>
          <pc:sldMk cId="485750699" sldId="265"/>
        </pc:sldMkLst>
        <pc:picChg chg="mod">
          <ac:chgData name="Devaram Asritha" userId="2f7797fe64c69289" providerId="LiveId" clId="{3C47DDAB-980A-42FE-ADD5-607EBA47D741}" dt="2024-06-13T13:59:35.467" v="2" actId="14826"/>
          <ac:picMkLst>
            <pc:docMk/>
            <pc:sldMk cId="485750699" sldId="265"/>
            <ac:picMk id="5" creationId="{490EECF5-1F3C-608F-6E49-E1DA36FF8CA9}"/>
          </ac:picMkLst>
        </pc:picChg>
      </pc:sldChg>
      <pc:sldChg chg="modSp mod">
        <pc:chgData name="Devaram Asritha" userId="2f7797fe64c69289" providerId="LiveId" clId="{3C47DDAB-980A-42FE-ADD5-607EBA47D741}" dt="2024-06-13T14:11:43.201" v="5" actId="1076"/>
        <pc:sldMkLst>
          <pc:docMk/>
          <pc:sldMk cId="2903737036" sldId="266"/>
        </pc:sldMkLst>
        <pc:picChg chg="mod">
          <ac:chgData name="Devaram Asritha" userId="2f7797fe64c69289" providerId="LiveId" clId="{3C47DDAB-980A-42FE-ADD5-607EBA47D741}" dt="2024-06-13T14:11:43.201" v="5" actId="1076"/>
          <ac:picMkLst>
            <pc:docMk/>
            <pc:sldMk cId="2903737036" sldId="266"/>
            <ac:picMk id="6" creationId="{4DC34370-7A96-A069-DFFB-BFE65A447A82}"/>
          </ac:picMkLst>
        </pc:picChg>
      </pc:sldChg>
      <pc:sldChg chg="modSp">
        <pc:chgData name="Devaram Asritha" userId="2f7797fe64c69289" providerId="LiveId" clId="{3C47DDAB-980A-42FE-ADD5-607EBA47D741}" dt="2024-06-13T14:20:24.523" v="6" actId="14826"/>
        <pc:sldMkLst>
          <pc:docMk/>
          <pc:sldMk cId="3021086861" sldId="268"/>
        </pc:sldMkLst>
        <pc:picChg chg="mod">
          <ac:chgData name="Devaram Asritha" userId="2f7797fe64c69289" providerId="LiveId" clId="{3C47DDAB-980A-42FE-ADD5-607EBA47D741}" dt="2024-06-13T14:20:24.523" v="6" actId="14826"/>
          <ac:picMkLst>
            <pc:docMk/>
            <pc:sldMk cId="3021086861" sldId="268"/>
            <ac:picMk id="6" creationId="{7F918211-5203-8233-17A8-7331D107A68C}"/>
          </ac:picMkLst>
        </pc:picChg>
      </pc:sldChg>
      <pc:sldChg chg="modSp">
        <pc:chgData name="Devaram Asritha" userId="2f7797fe64c69289" providerId="LiveId" clId="{3C47DDAB-980A-42FE-ADD5-607EBA47D741}" dt="2024-06-13T14:22:40.632" v="7" actId="14826"/>
        <pc:sldMkLst>
          <pc:docMk/>
          <pc:sldMk cId="3777807453" sldId="269"/>
        </pc:sldMkLst>
        <pc:picChg chg="mod">
          <ac:chgData name="Devaram Asritha" userId="2f7797fe64c69289" providerId="LiveId" clId="{3C47DDAB-980A-42FE-ADD5-607EBA47D741}" dt="2024-06-13T14:22:40.632" v="7" actId="14826"/>
          <ac:picMkLst>
            <pc:docMk/>
            <pc:sldMk cId="3777807453" sldId="269"/>
            <ac:picMk id="5" creationId="{C27BF758-94FE-0051-6925-AA82C2732DA7}"/>
          </ac:picMkLst>
        </pc:picChg>
      </pc:sldChg>
      <pc:sldChg chg="modSp mod ord">
        <pc:chgData name="Devaram Asritha" userId="2f7797fe64c69289" providerId="LiveId" clId="{3C47DDAB-980A-42FE-ADD5-607EBA47D741}" dt="2024-06-16T14:44:58.205" v="27" actId="1036"/>
        <pc:sldMkLst>
          <pc:docMk/>
          <pc:sldMk cId="2569958336" sldId="270"/>
        </pc:sldMkLst>
        <pc:spChg chg="mod">
          <ac:chgData name="Devaram Asritha" userId="2f7797fe64c69289" providerId="LiveId" clId="{3C47DDAB-980A-42FE-ADD5-607EBA47D741}" dt="2024-06-16T14:43:21.098" v="24" actId="20578"/>
          <ac:spMkLst>
            <pc:docMk/>
            <pc:sldMk cId="2569958336" sldId="270"/>
            <ac:spMk id="4" creationId="{1EA2994D-0E99-2F8B-8EA3-670218A5AB8C}"/>
          </ac:spMkLst>
        </pc:spChg>
        <pc:picChg chg="mod">
          <ac:chgData name="Devaram Asritha" userId="2f7797fe64c69289" providerId="LiveId" clId="{3C47DDAB-980A-42FE-ADD5-607EBA47D741}" dt="2024-06-16T14:44:58.205" v="27" actId="1036"/>
          <ac:picMkLst>
            <pc:docMk/>
            <pc:sldMk cId="2569958336" sldId="270"/>
            <ac:picMk id="6" creationId="{417E8653-F650-7002-AD1D-46A89D692797}"/>
          </ac:picMkLst>
        </pc:picChg>
      </pc:sldChg>
      <pc:sldChg chg="ord">
        <pc:chgData name="Devaram Asritha" userId="2f7797fe64c69289" providerId="LiveId" clId="{3C47DDAB-980A-42FE-ADD5-607EBA47D741}" dt="2024-06-13T14:32:43.870" v="13"/>
        <pc:sldMkLst>
          <pc:docMk/>
          <pc:sldMk cId="666807611" sldId="271"/>
        </pc:sldMkLst>
      </pc:sldChg>
      <pc:sldChg chg="ord">
        <pc:chgData name="Devaram Asritha" userId="2f7797fe64c69289" providerId="LiveId" clId="{3C47DDAB-980A-42FE-ADD5-607EBA47D741}" dt="2024-06-13T14:33:15.284" v="17"/>
        <pc:sldMkLst>
          <pc:docMk/>
          <pc:sldMk cId="110564660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CD13-57AD-8466-C3CE-0B226BAE0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93" y="919787"/>
            <a:ext cx="8689976" cy="2509213"/>
          </a:xfrm>
        </p:spPr>
        <p:txBody>
          <a:bodyPr/>
          <a:lstStyle/>
          <a:p>
            <a:r>
              <a:rPr lang="en-IN" dirty="0"/>
              <a:t>Corona Virus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C8D71-EF8B-D8FA-C56E-AE802247D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10897"/>
            <a:ext cx="8689976" cy="1371599"/>
          </a:xfrm>
        </p:spPr>
        <p:txBody>
          <a:bodyPr/>
          <a:lstStyle/>
          <a:p>
            <a:r>
              <a:rPr lang="en-IN" sz="3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</a:t>
            </a:r>
            <a:r>
              <a:rPr lang="en-IN" sz="3200" dirty="0">
                <a:latin typeface="Arial Black" panose="020B0A04020102020204" pitchFamily="34" charset="0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16988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EECF5-1F3C-608F-6E49-E1DA36FF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1138" y="1990859"/>
            <a:ext cx="7144747" cy="212411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C3F71C8-C3C2-EBCE-C4EC-E7830CB67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8" y="963558"/>
            <a:ext cx="727442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Q5. Number of month present in dataset.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5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109C8CC-1755-38AE-5BB9-A521B7854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35" y="634304"/>
            <a:ext cx="907940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Q6. Find monthly average for confirmed, deaths, recovered.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34370-7A96-A069-DFFB-BFE65A44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1472" y="1042099"/>
            <a:ext cx="7797690" cy="55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3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19B32D7-C6B8-63E4-E256-D1FF44B62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2" y="384221"/>
            <a:ext cx="10201511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Q7. Find most frequent value for confirmed, deaths, recovered each month.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023FF-DE8D-2F13-4D9E-0BB91EA7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" y="938219"/>
            <a:ext cx="8519025" cy="57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1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428F324-46DA-8F77-E830-DEFA8EAD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6" y="341920"/>
            <a:ext cx="1212382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Q8. Find minimum values for confirmed, deaths, recovered per year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18211-5203-8233-17A8-7331D107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07772" y="1553402"/>
            <a:ext cx="5620534" cy="30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8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F19131B-6B22-74D4-30AB-00FADD445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35" y="531911"/>
            <a:ext cx="99193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Q9. Find maximum values of confirmed, deaths, recovered per year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BF758-94FE-0051-6925-AA82C27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4363" y="1802036"/>
            <a:ext cx="8316486" cy="30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0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EA2994D-0E99-2F8B-8EA3-670218A5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90" y="413924"/>
            <a:ext cx="1115048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Q10. The total number of case of confirmed, deaths, recovered each month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E8653-F650-7002-AD1D-46A89D69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71" y="881463"/>
            <a:ext cx="8330222" cy="576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5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57DE1F4-3A1B-5869-A98B-23609DDCC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6" y="531911"/>
            <a:ext cx="1068882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Q11. Check how corona virus spread out with respect to confirmed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D89AF-F624-D7CE-BE1E-C9D6C51E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614234"/>
            <a:ext cx="1175549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0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667FB36-DAA7-EAD0-C440-0161BAE1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5" y="133704"/>
            <a:ext cx="1161215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Q12. Check how corona virus spread out with respect to death case per month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0C71E-3259-3C41-488C-12DC59C0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1" y="532972"/>
            <a:ext cx="8967020" cy="61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4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76A74A6-0C94-0C8C-F377-467249586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39" y="453894"/>
            <a:ext cx="957634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Q13. Check how corona virus spread out with respect to recovered 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2B97E-EB70-C0BA-D669-42C84523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5" y="1066876"/>
            <a:ext cx="9998426" cy="55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9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832D9CD-34C9-DDEA-8E1C-69EB25709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4190"/>
            <a:ext cx="777616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Q14. Find Country having highest number of the Confirmed case 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A8454-B200-4309-A320-B7FC91C7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36" y="1656839"/>
            <a:ext cx="832601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1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648ED5-AEFA-487B-5A21-3A68DB45811E}"/>
              </a:ext>
            </a:extLst>
          </p:cNvPr>
          <p:cNvSpPr txBox="1"/>
          <p:nvPr/>
        </p:nvSpPr>
        <p:spPr>
          <a:xfrm>
            <a:off x="816078" y="983226"/>
            <a:ext cx="1116944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Problem Statement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3.Overview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4.Dataset Explanation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5.Dataset Exploration using SQL</a:t>
            </a:r>
          </a:p>
        </p:txBody>
      </p:sp>
    </p:spTree>
    <p:extLst>
      <p:ext uri="{BB962C8B-B14F-4D97-AF65-F5344CB8AC3E}">
        <p14:creationId xmlns:p14="http://schemas.microsoft.com/office/powerpoint/2010/main" val="127737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080C3E1-C187-913B-5109-A18E3D92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90" y="547300"/>
            <a:ext cx="778418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Q15. Find Country having lowest number of the death 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13192-A63E-DC63-DF92-BC195687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6" y="1783610"/>
            <a:ext cx="933580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57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D90A441-ECB3-139C-3AFE-A57E491D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2" y="480932"/>
            <a:ext cx="764632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Q16. Find top 5 countries having highest recovered 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1DB73-8C8D-AE53-AD16-DDBFCA47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5" y="1318918"/>
            <a:ext cx="10870467" cy="41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71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E598F-D9CB-AC1D-FA3B-318D6C18C8C6}"/>
              </a:ext>
            </a:extLst>
          </p:cNvPr>
          <p:cNvSpPr txBox="1"/>
          <p:nvPr/>
        </p:nvSpPr>
        <p:spPr>
          <a:xfrm>
            <a:off x="3765754" y="2694039"/>
            <a:ext cx="4660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19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2C622-2C23-9BC9-7C48-D6DFBEC142C2}"/>
              </a:ext>
            </a:extLst>
          </p:cNvPr>
          <p:cNvSpPr txBox="1"/>
          <p:nvPr/>
        </p:nvSpPr>
        <p:spPr>
          <a:xfrm>
            <a:off x="501445" y="1020408"/>
            <a:ext cx="105008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is a highly contagious respiratory illness caused by the SARS-CoV-2 virus. The virus primarily spreads through respiratory droplets and aerosols. COVID-19 can cause a wide range of symptoms, from mild to severe. As of early 2023, over 6 million deaths worldwide have been attributed to COVID-19. Vaccination remains a key strategy for preventing severe illness and death.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5395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4CB9-A898-BB4A-3CC6-B8CCA2AFF772}"/>
              </a:ext>
            </a:extLst>
          </p:cNvPr>
          <p:cNvSpPr txBox="1"/>
          <p:nvPr/>
        </p:nvSpPr>
        <p:spPr>
          <a:xfrm>
            <a:off x="879985" y="1074820"/>
            <a:ext cx="107826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CORONA VIRUS pandemic has had a significant impact on public health and has created an urgent need for data-driven insights to understand the spread of the virus. This analysis uses SQL to showcase the key insights of its spread globally in year 2020&amp;2021.</a:t>
            </a:r>
          </a:p>
        </p:txBody>
      </p:sp>
    </p:spTree>
    <p:extLst>
      <p:ext uri="{BB962C8B-B14F-4D97-AF65-F5344CB8AC3E}">
        <p14:creationId xmlns:p14="http://schemas.microsoft.com/office/powerpoint/2010/main" val="7787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8FAD0-C910-6477-DB93-AF72EAB1E268}"/>
              </a:ext>
            </a:extLst>
          </p:cNvPr>
          <p:cNvSpPr txBox="1"/>
          <p:nvPr/>
        </p:nvSpPr>
        <p:spPr>
          <a:xfrm>
            <a:off x="403123" y="304799"/>
            <a:ext cx="1156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4DA0B-C352-6F64-A2CC-36E9D244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73" y="1170038"/>
            <a:ext cx="4516833" cy="5230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16F46-6982-4382-359F-CF563D595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52" y="1170038"/>
            <a:ext cx="5252775" cy="52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CA3A9-E74F-94D6-BBD6-8D4A1BFF590E}"/>
              </a:ext>
            </a:extLst>
          </p:cNvPr>
          <p:cNvSpPr txBox="1"/>
          <p:nvPr/>
        </p:nvSpPr>
        <p:spPr>
          <a:xfrm>
            <a:off x="639097" y="334297"/>
            <a:ext cx="1133659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Explanation: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Province: Geographic subdivision within a country/region.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Country/Region: Geographic entity where data is recorded.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Latitude: North-south position on Earth's surface.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Longitude: East-west position on Earth's surface.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Recorded date of CORONA VIRUS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Confirmed: Number of diagnosed CORONA VIRUS cases.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Deaths: Number of CORONA VIRUS related deaths.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Recovered: Number of recovered CORONA VIRUS cases.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9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112B0-E42D-6402-5A2F-8EEEC2635213}"/>
              </a:ext>
            </a:extLst>
          </p:cNvPr>
          <p:cNvSpPr txBox="1"/>
          <p:nvPr/>
        </p:nvSpPr>
        <p:spPr>
          <a:xfrm>
            <a:off x="526026" y="383457"/>
            <a:ext cx="11139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ACCD4E-D9E0-FC5E-CB6D-587D1C49D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35" y="1207597"/>
            <a:ext cx="600164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Q1. Write a code to check NULL values.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4E90D-0EA1-823A-3291-1C894392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1714885"/>
            <a:ext cx="7629833" cy="48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0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89E176F-52F9-AC16-9F08-9C77758BF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4" y="617097"/>
            <a:ext cx="477053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Q3. check total number of rows.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2FF09-0A61-BDCB-FA43-007DC22D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15" y="1817890"/>
            <a:ext cx="742101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9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674C9E9-BE17-FB8F-806C-5AA84E4E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6" y="885025"/>
            <a:ext cx="661719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Q4. Check what 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AE86C-6AC4-6FA2-FCD3-F9887051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9604" y="2003441"/>
            <a:ext cx="7192379" cy="23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3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160</TotalTime>
  <Words>417</Words>
  <Application>Microsoft Office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Courier New</vt:lpstr>
      <vt:lpstr>Times New Roman</vt:lpstr>
      <vt:lpstr>Tw Cen MT</vt:lpstr>
      <vt:lpstr>Droplet</vt:lpstr>
      <vt:lpstr>Corona Virus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Devaram Asritha</dc:creator>
  <cp:lastModifiedBy>Devaram Asritha</cp:lastModifiedBy>
  <cp:revision>1</cp:revision>
  <dcterms:created xsi:type="dcterms:W3CDTF">2024-06-11T16:42:07Z</dcterms:created>
  <dcterms:modified xsi:type="dcterms:W3CDTF">2024-06-16T14:45:06Z</dcterms:modified>
</cp:coreProperties>
</file>