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128"/>
    <a:srgbClr val="120BA1"/>
    <a:srgbClr val="DED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10" d="100"/>
          <a:sy n="10" d="100"/>
        </p:scale>
        <p:origin x="355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A7FD-2386-4689-875A-BC328B4F0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808A7-0E99-4427-BE6F-1E0C091D4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4306-EE5B-4D0D-837C-75B3880E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A513-7ECB-45E7-9B2F-C4FF8DA8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2A59-F83A-4579-98C6-C81A8609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5925-E7A8-4B8E-A51C-2C90822D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8997-EB7B-4335-8C46-D78E79BF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6F13-2380-4EBB-AC53-3A4A29AA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3983-B53D-4DA8-B474-2224225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3885-6D2B-4957-AE03-98FD2972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796B4-E514-431D-8C35-93BD69BBC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F21E-79C2-42D2-BFA6-EFA7F9CA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E470-37AC-4804-861C-46C1B3AB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26D5-C79E-46C5-91B9-9C578801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DB64-0119-4740-BEFE-50B47D5E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9195-9B7E-4128-A46B-970230AC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23C3-EB1F-4B83-8B02-AE0C0E65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6C80-FFF9-4A29-90CC-FC774197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5E4C-80A6-4E2F-B82C-98940ED5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6AEF-5BEC-4FCE-B25C-0A5F7312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1C0D-86FC-4DCD-8E96-9C0B88E1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5AF0E-7AF2-4638-8CB7-907F14C6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47E8-6835-4D57-AA80-C781D84D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3094-EBE1-4F81-9C0B-4F70FF62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6CF7-70C1-4BBD-B74A-AD636997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814B-5985-42B4-94D9-E05805E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80F5-09CE-49B7-AAF4-5CDFBE846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A4083-CA5B-4422-8D17-2D6E6943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8F0A-A98E-4FF6-BF01-CD265C52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F934-F22D-49CB-8988-5DD8E37D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A57D-E5AC-4E21-8209-F43E8CC2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B8B3-7DAB-48F9-9195-4424FD43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CA3D-9A02-4993-9389-E673F1E7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68E21-FE0D-479D-B9FC-81329CFC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B8A4-5033-4FDF-BEA4-134C911E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4922-26BC-4B4D-8555-3C30B24AC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5A57E-160B-4BB6-BAE1-39BB34ED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7E35F-F587-4DB2-B6AC-515B2310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84C19-8B0B-4AAA-8B63-E32F17DE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6234-A501-4B63-A9B1-A82720A1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7F151-87CF-46C0-95FA-210CB7E3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FF13-A9F9-4924-8D98-C8BFD9E7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1272-273C-4DEE-BC78-74FB900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DDCC0-334A-44C1-A95D-1D2B535B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33F29-52A2-41CF-9571-0FE11A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79671-2ED2-4313-BCBB-9A28A8D6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1680-D67F-41C4-9815-FC6DC353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FFD2-66B8-4056-BA41-E7B32D6A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A906-13D1-4E8C-9C35-808942BE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11448-2837-4AA2-AF98-095FEBF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4A7E-FFDB-45BF-95DD-33A7D892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CFC2-FDE8-4FE3-94EF-32B9C50C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2030-CDF7-4ACC-B6B0-F876F1A3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F7CC5-74A5-4BDB-9B95-669C76564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F1874-0F05-4EE7-B8B7-124E38BD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5A082-0DA1-4AB0-B338-76E1D1E8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B9BE-D205-46C5-B66C-6A86DE13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76F2-2D79-4A3F-A4F8-A823347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E60D-A471-4498-B4AA-5D68F4B0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16A2-2D23-4902-8C5F-1976E771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7785-42EE-4E61-BF3A-5CC0BAB73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A19C-C865-491B-8E40-5BBB21167F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69C6-430E-401C-A313-2335A6A4C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C9193-57BB-48E8-9E26-BCDD397C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F864-4254-4701-A56E-75D09F38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9BD957-3F95-4FFF-9F07-3C4008D8DD67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F42F4-1D75-4E79-BF77-BF219A34EF96}"/>
              </a:ext>
            </a:extLst>
          </p:cNvPr>
          <p:cNvSpPr txBox="1"/>
          <p:nvPr/>
        </p:nvSpPr>
        <p:spPr>
          <a:xfrm>
            <a:off x="6395882" y="-3560979"/>
            <a:ext cx="5051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Закиров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Закиров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az-Cyrl-AZ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E5FA8-66A7-4268-88DE-32B51554B097}"/>
              </a:ext>
            </a:extLst>
          </p:cNvPr>
          <p:cNvSpPr txBox="1"/>
          <p:nvPr/>
        </p:nvSpPr>
        <p:spPr>
          <a:xfrm>
            <a:off x="0" y="-10446713"/>
            <a:ext cx="5798634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Ботир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Фаррух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Наргиз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Луиза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Гавхар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58303-62F9-4752-95B3-00770BB01787}"/>
              </a:ext>
            </a:extLst>
          </p:cNvPr>
          <p:cNvSpPr/>
          <p:nvPr/>
        </p:nvSpPr>
        <p:spPr>
          <a:xfrm>
            <a:off x="0" y="0"/>
            <a:ext cx="12191998" cy="2560320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39FF1-045C-469F-A96F-98588BB1357B}"/>
              </a:ext>
            </a:extLst>
          </p:cNvPr>
          <p:cNvSpPr/>
          <p:nvPr/>
        </p:nvSpPr>
        <p:spPr>
          <a:xfrm>
            <a:off x="0" y="4242862"/>
            <a:ext cx="12191998" cy="2615137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76034-6DE1-4B44-B7E8-BD6F4FFA8001}"/>
              </a:ext>
            </a:extLst>
          </p:cNvPr>
          <p:cNvSpPr/>
          <p:nvPr/>
        </p:nvSpPr>
        <p:spPr>
          <a:xfrm>
            <a:off x="-324466" y="3008030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83FFA7-491F-4BA8-838E-F87421974D53}"/>
              </a:ext>
            </a:extLst>
          </p:cNvPr>
          <p:cNvSpPr/>
          <p:nvPr/>
        </p:nvSpPr>
        <p:spPr>
          <a:xfrm>
            <a:off x="8219764" y="-1143000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CF229D-FB32-4B01-AE13-E918343C1AC5}"/>
              </a:ext>
            </a:extLst>
          </p:cNvPr>
          <p:cNvSpPr/>
          <p:nvPr/>
        </p:nvSpPr>
        <p:spPr>
          <a:xfrm>
            <a:off x="5933764" y="2299087"/>
            <a:ext cx="4572000" cy="4572000"/>
          </a:xfrm>
          <a:prstGeom prst="ellipse">
            <a:avLst/>
          </a:prstGeom>
          <a:solidFill>
            <a:srgbClr val="00B05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24B04-4A8D-47E3-A30A-6EC8BFAA17EB}"/>
              </a:ext>
            </a:extLst>
          </p:cNvPr>
          <p:cNvSpPr/>
          <p:nvPr/>
        </p:nvSpPr>
        <p:spPr>
          <a:xfrm>
            <a:off x="1823882" y="-149278"/>
            <a:ext cx="4572000" cy="4572000"/>
          </a:xfrm>
          <a:prstGeom prst="ellipse">
            <a:avLst/>
          </a:prstGeom>
          <a:solidFill>
            <a:srgbClr val="7030A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7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AF41C-5343-4090-B8A9-D7B350225C25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3E923-390E-4A4F-A0FB-A91607E1A7F1}"/>
              </a:ext>
            </a:extLst>
          </p:cNvPr>
          <p:cNvSpPr/>
          <p:nvPr/>
        </p:nvSpPr>
        <p:spPr>
          <a:xfrm>
            <a:off x="569273" y="-2651459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1995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35509-77F7-40EF-AB02-6F07C6C27069}"/>
              </a:ext>
            </a:extLst>
          </p:cNvPr>
          <p:cNvSpPr/>
          <p:nvPr/>
        </p:nvSpPr>
        <p:spPr>
          <a:xfrm>
            <a:off x="569273" y="-277788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2012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ED2B3-DFA4-4042-9E9D-1D93D86C0F4D}"/>
              </a:ext>
            </a:extLst>
          </p:cNvPr>
          <p:cNvSpPr/>
          <p:nvPr/>
        </p:nvSpPr>
        <p:spPr>
          <a:xfrm>
            <a:off x="180653" y="2056403"/>
            <a:ext cx="4032504" cy="24963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отец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A9C61-80D4-4F39-9159-1185BE4E4828}"/>
              </a:ext>
            </a:extLst>
          </p:cNvPr>
          <p:cNvSpPr/>
          <p:nvPr/>
        </p:nvSpPr>
        <p:spPr>
          <a:xfrm>
            <a:off x="573024" y="-4710723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1971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05D65-33D1-4AB4-ADDC-6840E8DA11E1}"/>
              </a:ext>
            </a:extLst>
          </p:cNvPr>
          <p:cNvSpPr/>
          <p:nvPr/>
        </p:nvSpPr>
        <p:spPr>
          <a:xfrm>
            <a:off x="569273" y="5005754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7200" dirty="0">
                <a:solidFill>
                  <a:schemeClr val="tx1"/>
                </a:solidFill>
                <a:latin typeface="Impact" panose="020B0806030902050204" pitchFamily="34" charset="0"/>
              </a:rPr>
              <a:t>братья</a:t>
            </a:r>
            <a:endParaRPr lang="en-US" sz="7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B3C2D-2249-46DE-8C16-65F6130F3368}"/>
              </a:ext>
            </a:extLst>
          </p:cNvPr>
          <p:cNvSpPr/>
          <p:nvPr/>
        </p:nvSpPr>
        <p:spPr>
          <a:xfrm>
            <a:off x="4837614" y="9380207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1971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окончил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Театрально-художественный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C509F-BF96-463C-BA8B-64558D6FC01F}"/>
              </a:ext>
            </a:extLst>
          </p:cNvPr>
          <p:cNvSpPr/>
          <p:nvPr/>
        </p:nvSpPr>
        <p:spPr>
          <a:xfrm>
            <a:off x="4837614" y="7275527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1995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ему было присвоено звание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Заслуженного артиста Узбекистана.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02A3-4C23-48F9-9E19-786654785C00}"/>
              </a:ext>
            </a:extLst>
          </p:cNvPr>
          <p:cNvSpPr/>
          <p:nvPr/>
        </p:nvSpPr>
        <p:spPr>
          <a:xfrm>
            <a:off x="4773955" y="4769583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Зокиров скончался от рака 7 апреля </a:t>
            </a:r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года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Ташкенте.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11226-F43C-4977-AB8A-2CDE33C84716}"/>
              </a:ext>
            </a:extLst>
          </p:cNvPr>
          <p:cNvSpPr/>
          <p:nvPr/>
        </p:nvSpPr>
        <p:spPr>
          <a:xfrm>
            <a:off x="4773955" y="1932142"/>
            <a:ext cx="6785115" cy="221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отец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Карим Зокиров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(1912-1977),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оперный певец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(баритон),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артист Республики Узбекистан.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FB664-DCCE-43DF-BECC-702223F67897}"/>
              </a:ext>
            </a:extLst>
          </p:cNvPr>
          <p:cNvSpPr/>
          <p:nvPr/>
        </p:nvSpPr>
        <p:spPr>
          <a:xfrm>
            <a:off x="4773956" y="-1854340"/>
            <a:ext cx="6785115" cy="31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брат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Ботир Каримович Зокиров </a:t>
            </a:r>
            <a:r>
              <a:rPr lang="ru-RU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(1936-1985),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узбекский певец, художник и литературный критик, Народный артист Республики Узбекистан.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D69C-4449-449F-A964-42B74F0CF5D9}"/>
              </a:ext>
            </a:extLst>
          </p:cNvPr>
          <p:cNvSpPr/>
          <p:nvPr/>
        </p:nvSpPr>
        <p:spPr>
          <a:xfrm>
            <a:off x="0" y="0"/>
            <a:ext cx="12191998" cy="1763989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C233B-50F2-4E6A-BD55-1628FAB182E1}"/>
              </a:ext>
            </a:extLst>
          </p:cNvPr>
          <p:cNvSpPr/>
          <p:nvPr/>
        </p:nvSpPr>
        <p:spPr>
          <a:xfrm>
            <a:off x="0" y="4888247"/>
            <a:ext cx="12191998" cy="196975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9A9251-A636-49DD-9CFC-DE057E53F714}"/>
              </a:ext>
            </a:extLst>
          </p:cNvPr>
          <p:cNvSpPr/>
          <p:nvPr/>
        </p:nvSpPr>
        <p:spPr>
          <a:xfrm>
            <a:off x="3048000" y="2941983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20E053-02FF-4FC6-916C-4719E2055582}"/>
              </a:ext>
            </a:extLst>
          </p:cNvPr>
          <p:cNvSpPr/>
          <p:nvPr/>
        </p:nvSpPr>
        <p:spPr>
          <a:xfrm>
            <a:off x="8091424" y="-979577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AF41C-5343-4090-B8A9-D7B350225C25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3E923-390E-4A4F-A0FB-A91607E1A7F1}"/>
              </a:ext>
            </a:extLst>
          </p:cNvPr>
          <p:cNvSpPr/>
          <p:nvPr/>
        </p:nvSpPr>
        <p:spPr>
          <a:xfrm>
            <a:off x="631361" y="-5038740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1995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35509-77F7-40EF-AB02-6F07C6C27069}"/>
              </a:ext>
            </a:extLst>
          </p:cNvPr>
          <p:cNvSpPr/>
          <p:nvPr/>
        </p:nvSpPr>
        <p:spPr>
          <a:xfrm>
            <a:off x="631361" y="-2665069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2012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ED2B3-DFA4-4042-9E9D-1D93D86C0F4D}"/>
              </a:ext>
            </a:extLst>
          </p:cNvPr>
          <p:cNvSpPr/>
          <p:nvPr/>
        </p:nvSpPr>
        <p:spPr>
          <a:xfrm>
            <a:off x="631361" y="-162964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отец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A9C61-80D4-4F39-9159-1185BE4E4828}"/>
              </a:ext>
            </a:extLst>
          </p:cNvPr>
          <p:cNvSpPr/>
          <p:nvPr/>
        </p:nvSpPr>
        <p:spPr>
          <a:xfrm>
            <a:off x="635112" y="-7098004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1971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05D65-33D1-4AB4-ADDC-6840E8DA11E1}"/>
              </a:ext>
            </a:extLst>
          </p:cNvPr>
          <p:cNvSpPr/>
          <p:nvPr/>
        </p:nvSpPr>
        <p:spPr>
          <a:xfrm>
            <a:off x="242741" y="2180844"/>
            <a:ext cx="4032504" cy="24963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7200" dirty="0">
                <a:solidFill>
                  <a:schemeClr val="tx1"/>
                </a:solidFill>
                <a:latin typeface="Impact" panose="020B0806030902050204" pitchFamily="34" charset="0"/>
              </a:rPr>
              <a:t>братья</a:t>
            </a:r>
            <a:endParaRPr lang="en-US" sz="7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B3C2D-2249-46DE-8C16-65F6130F3368}"/>
              </a:ext>
            </a:extLst>
          </p:cNvPr>
          <p:cNvSpPr/>
          <p:nvPr/>
        </p:nvSpPr>
        <p:spPr>
          <a:xfrm>
            <a:off x="4775526" y="12758600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1971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окончил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Театрально-художественный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C509F-BF96-463C-BA8B-64558D6FC01F}"/>
              </a:ext>
            </a:extLst>
          </p:cNvPr>
          <p:cNvSpPr/>
          <p:nvPr/>
        </p:nvSpPr>
        <p:spPr>
          <a:xfrm>
            <a:off x="4775526" y="10653920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1995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ему было присвоено звание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Заслуженного артиста Узбекистана.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02A3-4C23-48F9-9E19-786654785C00}"/>
              </a:ext>
            </a:extLst>
          </p:cNvPr>
          <p:cNvSpPr/>
          <p:nvPr/>
        </p:nvSpPr>
        <p:spPr>
          <a:xfrm>
            <a:off x="4711867" y="8147976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Зокиров скончался от рака 7 апреля </a:t>
            </a:r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года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Ташкенте.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11226-F43C-4977-AB8A-2CDE33C84716}"/>
              </a:ext>
            </a:extLst>
          </p:cNvPr>
          <p:cNvSpPr/>
          <p:nvPr/>
        </p:nvSpPr>
        <p:spPr>
          <a:xfrm>
            <a:off x="4711867" y="5166746"/>
            <a:ext cx="6785115" cy="221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отец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Карим Зокиров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(1912-1977),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оперный певец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(баритон),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артист Республики Узбекистан.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FB664-DCCE-43DF-BECC-702223F67897}"/>
              </a:ext>
            </a:extLst>
          </p:cNvPr>
          <p:cNvSpPr/>
          <p:nvPr/>
        </p:nvSpPr>
        <p:spPr>
          <a:xfrm>
            <a:off x="4711868" y="1524053"/>
            <a:ext cx="7480130" cy="31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брат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Ботир Каримович Зокиров </a:t>
            </a:r>
            <a:r>
              <a:rPr lang="ru-RU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(1936-1985),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узбекский певец, художник и литературный критик, Народный артист Республики Узбекистан.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D69C-4449-449F-A964-42B74F0CF5D9}"/>
              </a:ext>
            </a:extLst>
          </p:cNvPr>
          <p:cNvSpPr/>
          <p:nvPr/>
        </p:nvSpPr>
        <p:spPr>
          <a:xfrm>
            <a:off x="0" y="0"/>
            <a:ext cx="12191998" cy="1763989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C233B-50F2-4E6A-BD55-1628FAB182E1}"/>
              </a:ext>
            </a:extLst>
          </p:cNvPr>
          <p:cNvSpPr/>
          <p:nvPr/>
        </p:nvSpPr>
        <p:spPr>
          <a:xfrm>
            <a:off x="0" y="4888247"/>
            <a:ext cx="12191998" cy="196975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7467F7-6AC9-48AB-891A-DE799010938A}"/>
              </a:ext>
            </a:extLst>
          </p:cNvPr>
          <p:cNvSpPr/>
          <p:nvPr/>
        </p:nvSpPr>
        <p:spPr>
          <a:xfrm>
            <a:off x="3048000" y="2941983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FDE8E4-D95B-409F-8377-08A3121C182C}"/>
              </a:ext>
            </a:extLst>
          </p:cNvPr>
          <p:cNvSpPr/>
          <p:nvPr/>
        </p:nvSpPr>
        <p:spPr>
          <a:xfrm>
            <a:off x="8091424" y="-979577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F0477-8C8F-4F60-BC24-68B0B7987616}"/>
              </a:ext>
            </a:extLst>
          </p:cNvPr>
          <p:cNvSpPr/>
          <p:nvPr/>
        </p:nvSpPr>
        <p:spPr>
          <a:xfrm>
            <a:off x="-2757424" y="5551577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C31684-EC0D-43FF-9429-4B66A1600704}"/>
              </a:ext>
            </a:extLst>
          </p:cNvPr>
          <p:cNvSpPr/>
          <p:nvPr/>
        </p:nvSpPr>
        <p:spPr>
          <a:xfrm>
            <a:off x="4100577" y="-3893221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AF41C-5343-4090-B8A9-D7B350225C25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3E923-390E-4A4F-A0FB-A91607E1A7F1}"/>
              </a:ext>
            </a:extLst>
          </p:cNvPr>
          <p:cNvSpPr/>
          <p:nvPr/>
        </p:nvSpPr>
        <p:spPr>
          <a:xfrm>
            <a:off x="388620" y="-10820774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1995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35509-77F7-40EF-AB02-6F07C6C27069}"/>
              </a:ext>
            </a:extLst>
          </p:cNvPr>
          <p:cNvSpPr/>
          <p:nvPr/>
        </p:nvSpPr>
        <p:spPr>
          <a:xfrm>
            <a:off x="388620" y="-8447103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2012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ED2B3-DFA4-4042-9E9D-1D93D86C0F4D}"/>
              </a:ext>
            </a:extLst>
          </p:cNvPr>
          <p:cNvSpPr/>
          <p:nvPr/>
        </p:nvSpPr>
        <p:spPr>
          <a:xfrm>
            <a:off x="388620" y="-5944998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отец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A9C61-80D4-4F39-9159-1185BE4E4828}"/>
              </a:ext>
            </a:extLst>
          </p:cNvPr>
          <p:cNvSpPr/>
          <p:nvPr/>
        </p:nvSpPr>
        <p:spPr>
          <a:xfrm>
            <a:off x="392371" y="-12880038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1971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05D65-33D1-4AB4-ADDC-6840E8DA11E1}"/>
              </a:ext>
            </a:extLst>
          </p:cNvPr>
          <p:cNvSpPr/>
          <p:nvPr/>
        </p:nvSpPr>
        <p:spPr>
          <a:xfrm>
            <a:off x="388620" y="-3565311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7200" dirty="0">
                <a:solidFill>
                  <a:schemeClr val="tx1"/>
                </a:solidFill>
                <a:latin typeface="Impact" panose="020B0806030902050204" pitchFamily="34" charset="0"/>
              </a:rPr>
              <a:t>братья</a:t>
            </a:r>
            <a:endParaRPr lang="en-US" sz="7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B3C2D-2249-46DE-8C16-65F6130F3368}"/>
              </a:ext>
            </a:extLst>
          </p:cNvPr>
          <p:cNvSpPr/>
          <p:nvPr/>
        </p:nvSpPr>
        <p:spPr>
          <a:xfrm>
            <a:off x="4679274" y="18726263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1971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окончил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Театрально-художественный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C509F-BF96-463C-BA8B-64558D6FC01F}"/>
              </a:ext>
            </a:extLst>
          </p:cNvPr>
          <p:cNvSpPr/>
          <p:nvPr/>
        </p:nvSpPr>
        <p:spPr>
          <a:xfrm>
            <a:off x="4679274" y="16621583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1995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ему было присвоено звание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Заслуженного артиста Узбекистана.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02A3-4C23-48F9-9E19-786654785C00}"/>
              </a:ext>
            </a:extLst>
          </p:cNvPr>
          <p:cNvSpPr/>
          <p:nvPr/>
        </p:nvSpPr>
        <p:spPr>
          <a:xfrm>
            <a:off x="4615615" y="14115639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Зокиров скончался от рака 7 апреля </a:t>
            </a:r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года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Ташкенте.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11226-F43C-4977-AB8A-2CDE33C84716}"/>
              </a:ext>
            </a:extLst>
          </p:cNvPr>
          <p:cNvSpPr/>
          <p:nvPr/>
        </p:nvSpPr>
        <p:spPr>
          <a:xfrm>
            <a:off x="4615615" y="11134409"/>
            <a:ext cx="6785115" cy="221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отец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Карим Зокиров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(1912-1977),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оперный певец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(баритон),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артист Республики Узбекистан.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FB664-DCCE-43DF-BECC-702223F67897}"/>
              </a:ext>
            </a:extLst>
          </p:cNvPr>
          <p:cNvSpPr/>
          <p:nvPr/>
        </p:nvSpPr>
        <p:spPr>
          <a:xfrm>
            <a:off x="4615616" y="7491716"/>
            <a:ext cx="6785115" cy="31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брат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Ботир Каримович Зокиров </a:t>
            </a:r>
            <a:r>
              <a:rPr lang="ru-RU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(1936-1985),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узбекский певец, художник и литературный критик, Народный артист Республики Узбекистан.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D69C-4449-449F-A964-42B74F0CF5D9}"/>
              </a:ext>
            </a:extLst>
          </p:cNvPr>
          <p:cNvSpPr/>
          <p:nvPr/>
        </p:nvSpPr>
        <p:spPr>
          <a:xfrm>
            <a:off x="0" y="0"/>
            <a:ext cx="12191998" cy="1763989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C233B-50F2-4E6A-BD55-1628FAB182E1}"/>
              </a:ext>
            </a:extLst>
          </p:cNvPr>
          <p:cNvSpPr/>
          <p:nvPr/>
        </p:nvSpPr>
        <p:spPr>
          <a:xfrm>
            <a:off x="0" y="4888247"/>
            <a:ext cx="12191998" cy="196975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883353-CFFB-4B99-9D6C-65A7ECF5D9BC}"/>
              </a:ext>
            </a:extLst>
          </p:cNvPr>
          <p:cNvSpPr/>
          <p:nvPr/>
        </p:nvSpPr>
        <p:spPr>
          <a:xfrm>
            <a:off x="3048000" y="2941983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B31579-7FBA-4725-8CBD-1637B8DFB6C5}"/>
              </a:ext>
            </a:extLst>
          </p:cNvPr>
          <p:cNvSpPr/>
          <p:nvPr/>
        </p:nvSpPr>
        <p:spPr>
          <a:xfrm>
            <a:off x="8008171" y="-1005544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322B4E-E4D0-45D7-8B80-59FA81439F10}"/>
              </a:ext>
            </a:extLst>
          </p:cNvPr>
          <p:cNvSpPr/>
          <p:nvPr/>
        </p:nvSpPr>
        <p:spPr>
          <a:xfrm>
            <a:off x="2965936" y="-986872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C516BD-FEBF-4F17-A5EA-77C6F11B40A0}"/>
              </a:ext>
            </a:extLst>
          </p:cNvPr>
          <p:cNvSpPr/>
          <p:nvPr/>
        </p:nvSpPr>
        <p:spPr>
          <a:xfrm>
            <a:off x="-928116" y="2286276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9BD957-3F95-4FFF-9F07-3C4008D8DD67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F42F4-1D75-4E79-BF77-BF219A34EF96}"/>
              </a:ext>
            </a:extLst>
          </p:cNvPr>
          <p:cNvSpPr txBox="1"/>
          <p:nvPr/>
        </p:nvSpPr>
        <p:spPr>
          <a:xfrm>
            <a:off x="5933764" y="9039976"/>
            <a:ext cx="6395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az-Cyrl-AZ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E5FA8-66A7-4268-88DE-32B51554B097}"/>
              </a:ext>
            </a:extLst>
          </p:cNvPr>
          <p:cNvSpPr txBox="1"/>
          <p:nvPr/>
        </p:nvSpPr>
        <p:spPr>
          <a:xfrm>
            <a:off x="0" y="-5123591"/>
            <a:ext cx="7116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58303-62F9-4752-95B3-00770BB01787}"/>
              </a:ext>
            </a:extLst>
          </p:cNvPr>
          <p:cNvSpPr/>
          <p:nvPr/>
        </p:nvSpPr>
        <p:spPr>
          <a:xfrm>
            <a:off x="0" y="0"/>
            <a:ext cx="12191998" cy="180758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39FF1-045C-469F-A96F-98588BB1357B}"/>
              </a:ext>
            </a:extLst>
          </p:cNvPr>
          <p:cNvSpPr/>
          <p:nvPr/>
        </p:nvSpPr>
        <p:spPr>
          <a:xfrm>
            <a:off x="0" y="4914224"/>
            <a:ext cx="12191998" cy="19437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76034-6DE1-4B44-B7E8-BD6F4FFA8001}"/>
              </a:ext>
            </a:extLst>
          </p:cNvPr>
          <p:cNvSpPr/>
          <p:nvPr/>
        </p:nvSpPr>
        <p:spPr>
          <a:xfrm>
            <a:off x="-324466" y="3008030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83FFA7-491F-4BA8-838E-F87421974D53}"/>
              </a:ext>
            </a:extLst>
          </p:cNvPr>
          <p:cNvSpPr/>
          <p:nvPr/>
        </p:nvSpPr>
        <p:spPr>
          <a:xfrm>
            <a:off x="8219764" y="-1143000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CF229D-FB32-4B01-AE13-E918343C1AC5}"/>
              </a:ext>
            </a:extLst>
          </p:cNvPr>
          <p:cNvSpPr/>
          <p:nvPr/>
        </p:nvSpPr>
        <p:spPr>
          <a:xfrm>
            <a:off x="5933764" y="2299087"/>
            <a:ext cx="4572000" cy="4572000"/>
          </a:xfrm>
          <a:prstGeom prst="ellipse">
            <a:avLst/>
          </a:prstGeom>
          <a:solidFill>
            <a:srgbClr val="00B05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24B04-4A8D-47E3-A30A-6EC8BFAA17EB}"/>
              </a:ext>
            </a:extLst>
          </p:cNvPr>
          <p:cNvSpPr/>
          <p:nvPr/>
        </p:nvSpPr>
        <p:spPr>
          <a:xfrm>
            <a:off x="1823882" y="-149278"/>
            <a:ext cx="4572000" cy="4572000"/>
          </a:xfrm>
          <a:prstGeom prst="ellipse">
            <a:avLst/>
          </a:prstGeom>
          <a:solidFill>
            <a:srgbClr val="7030A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9BD957-3F95-4FFF-9F07-3C4008D8DD67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DEB0B-2282-4C03-BBC6-397E18202EBE}"/>
              </a:ext>
            </a:extLst>
          </p:cNvPr>
          <p:cNvSpPr txBox="1"/>
          <p:nvPr/>
        </p:nvSpPr>
        <p:spPr>
          <a:xfrm>
            <a:off x="6156386" y="3292809"/>
            <a:ext cx="6395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8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8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az-Cyrl-AZ" sz="8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E5FA8-66A7-4268-88DE-32B51554B097}"/>
              </a:ext>
            </a:extLst>
          </p:cNvPr>
          <p:cNvSpPr txBox="1"/>
          <p:nvPr/>
        </p:nvSpPr>
        <p:spPr>
          <a:xfrm>
            <a:off x="0" y="1807585"/>
            <a:ext cx="71164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1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58303-62F9-4752-95B3-00770BB01787}"/>
              </a:ext>
            </a:extLst>
          </p:cNvPr>
          <p:cNvSpPr/>
          <p:nvPr/>
        </p:nvSpPr>
        <p:spPr>
          <a:xfrm>
            <a:off x="0" y="0"/>
            <a:ext cx="12191998" cy="1807585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39FF1-045C-469F-A96F-98588BB1357B}"/>
              </a:ext>
            </a:extLst>
          </p:cNvPr>
          <p:cNvSpPr/>
          <p:nvPr/>
        </p:nvSpPr>
        <p:spPr>
          <a:xfrm>
            <a:off x="0" y="4914224"/>
            <a:ext cx="12191998" cy="1943775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76034-6DE1-4B44-B7E8-BD6F4FFA8001}"/>
              </a:ext>
            </a:extLst>
          </p:cNvPr>
          <p:cNvSpPr/>
          <p:nvPr/>
        </p:nvSpPr>
        <p:spPr>
          <a:xfrm>
            <a:off x="-324466" y="3008030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83FFA7-491F-4BA8-838E-F87421974D53}"/>
              </a:ext>
            </a:extLst>
          </p:cNvPr>
          <p:cNvSpPr/>
          <p:nvPr/>
        </p:nvSpPr>
        <p:spPr>
          <a:xfrm>
            <a:off x="8219764" y="-1143000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CF229D-FB32-4B01-AE13-E918343C1AC5}"/>
              </a:ext>
            </a:extLst>
          </p:cNvPr>
          <p:cNvSpPr/>
          <p:nvPr/>
        </p:nvSpPr>
        <p:spPr>
          <a:xfrm>
            <a:off x="5933764" y="2286000"/>
            <a:ext cx="4572000" cy="4572000"/>
          </a:xfrm>
          <a:prstGeom prst="ellipse">
            <a:avLst/>
          </a:prstGeom>
          <a:solidFill>
            <a:srgbClr val="00B05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24B04-4A8D-47E3-A30A-6EC8BFAA17EB}"/>
              </a:ext>
            </a:extLst>
          </p:cNvPr>
          <p:cNvSpPr/>
          <p:nvPr/>
        </p:nvSpPr>
        <p:spPr>
          <a:xfrm>
            <a:off x="1823882" y="-149278"/>
            <a:ext cx="4572000" cy="4572000"/>
          </a:xfrm>
          <a:prstGeom prst="ellipse">
            <a:avLst/>
          </a:prstGeom>
          <a:solidFill>
            <a:srgbClr val="7030A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9BD957-3F95-4FFF-9F07-3C4008D8DD67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F42F4-1D75-4E79-BF77-BF219A34EF96}"/>
              </a:ext>
            </a:extLst>
          </p:cNvPr>
          <p:cNvSpPr txBox="1"/>
          <p:nvPr/>
        </p:nvSpPr>
        <p:spPr>
          <a:xfrm>
            <a:off x="6613894" y="2639643"/>
            <a:ext cx="5051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Закиров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Закиров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az-Cyrl-AZ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68A0B-B720-4108-9EBC-C360B2977425}"/>
              </a:ext>
            </a:extLst>
          </p:cNvPr>
          <p:cNvSpPr txBox="1"/>
          <p:nvPr/>
        </p:nvSpPr>
        <p:spPr>
          <a:xfrm>
            <a:off x="168716" y="-1787813"/>
            <a:ext cx="5798634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Ботир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Фаррух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Наргиз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Луиза</a:t>
            </a: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Гавхар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58303-62F9-4752-95B3-00770BB01787}"/>
              </a:ext>
            </a:extLst>
          </p:cNvPr>
          <p:cNvSpPr/>
          <p:nvPr/>
        </p:nvSpPr>
        <p:spPr>
          <a:xfrm>
            <a:off x="0" y="-1"/>
            <a:ext cx="12191998" cy="2639643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39FF1-045C-469F-A96F-98588BB1357B}"/>
              </a:ext>
            </a:extLst>
          </p:cNvPr>
          <p:cNvSpPr/>
          <p:nvPr/>
        </p:nvSpPr>
        <p:spPr>
          <a:xfrm>
            <a:off x="0" y="4242862"/>
            <a:ext cx="12191998" cy="2696158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76034-6DE1-4B44-B7E8-BD6F4FFA8001}"/>
              </a:ext>
            </a:extLst>
          </p:cNvPr>
          <p:cNvSpPr/>
          <p:nvPr/>
        </p:nvSpPr>
        <p:spPr>
          <a:xfrm>
            <a:off x="-324466" y="3008030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83FFA7-491F-4BA8-838E-F87421974D53}"/>
              </a:ext>
            </a:extLst>
          </p:cNvPr>
          <p:cNvSpPr/>
          <p:nvPr/>
        </p:nvSpPr>
        <p:spPr>
          <a:xfrm>
            <a:off x="8219764" y="-1143000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CF229D-FB32-4B01-AE13-E918343C1AC5}"/>
              </a:ext>
            </a:extLst>
          </p:cNvPr>
          <p:cNvSpPr/>
          <p:nvPr/>
        </p:nvSpPr>
        <p:spPr>
          <a:xfrm>
            <a:off x="5933764" y="2299087"/>
            <a:ext cx="4572000" cy="4572000"/>
          </a:xfrm>
          <a:prstGeom prst="ellipse">
            <a:avLst/>
          </a:prstGeom>
          <a:solidFill>
            <a:srgbClr val="00B05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24B04-4A8D-47E3-A30A-6EC8BFAA17EB}"/>
              </a:ext>
            </a:extLst>
          </p:cNvPr>
          <p:cNvSpPr/>
          <p:nvPr/>
        </p:nvSpPr>
        <p:spPr>
          <a:xfrm>
            <a:off x="1823882" y="-149278"/>
            <a:ext cx="4572000" cy="4572000"/>
          </a:xfrm>
          <a:prstGeom prst="ellipse">
            <a:avLst/>
          </a:prstGeom>
          <a:solidFill>
            <a:srgbClr val="7030A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F7050900-052B-40C0-BE57-0BCF76DD955D}"/>
              </a:ext>
            </a:extLst>
          </p:cNvPr>
          <p:cNvSpPr/>
          <p:nvPr/>
        </p:nvSpPr>
        <p:spPr>
          <a:xfrm>
            <a:off x="5359437" y="3043439"/>
            <a:ext cx="2483440" cy="2671560"/>
          </a:xfrm>
          <a:prstGeom prst="diamond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FF4F2E-9FED-48AE-A7C7-6AECCA3CFF14}"/>
              </a:ext>
            </a:extLst>
          </p:cNvPr>
          <p:cNvSpPr/>
          <p:nvPr/>
        </p:nvSpPr>
        <p:spPr>
          <a:xfrm>
            <a:off x="7823992" y="2286000"/>
            <a:ext cx="4076700" cy="228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228600" dir="1800000" sx="103000" sy="103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Он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покинул этот мир 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7</a:t>
            </a:r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 апреля 2012 года</a:t>
            </a:r>
            <a:endParaRPr lang="en-US" sz="2800" dirty="0">
              <a:latin typeface="Comic Sans MS" panose="030F0702030302020204" pitchFamily="66" charset="0"/>
              <a:cs typeface="Dubai Light" panose="020B0303030403030204" pitchFamily="34" charset="-78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D4D323-FC49-4159-83FA-8F8D9EBA7D77}"/>
              </a:ext>
            </a:extLst>
          </p:cNvPr>
          <p:cNvSpPr/>
          <p:nvPr/>
        </p:nvSpPr>
        <p:spPr>
          <a:xfrm rot="5400000">
            <a:off x="5265583" y="1680382"/>
            <a:ext cx="1657350" cy="3497237"/>
          </a:xfrm>
          <a:custGeom>
            <a:avLst/>
            <a:gdLst>
              <a:gd name="connsiteX0" fmla="*/ 0 w 1657350"/>
              <a:gd name="connsiteY0" fmla="*/ 1428750 h 3486152"/>
              <a:gd name="connsiteX1" fmla="*/ 828675 w 1657350"/>
              <a:gd name="connsiteY1" fmla="*/ 0 h 3486152"/>
              <a:gd name="connsiteX2" fmla="*/ 1657350 w 1657350"/>
              <a:gd name="connsiteY2" fmla="*/ 1428750 h 3486152"/>
              <a:gd name="connsiteX3" fmla="*/ 1409017 w 1657350"/>
              <a:gd name="connsiteY3" fmla="*/ 1428750 h 3486152"/>
              <a:gd name="connsiteX4" fmla="*/ 1382834 w 1657350"/>
              <a:gd name="connsiteY4" fmla="*/ 1581452 h 3486152"/>
              <a:gd name="connsiteX5" fmla="*/ 1371600 w 1657350"/>
              <a:gd name="connsiteY5" fmla="*/ 1800226 h 3486152"/>
              <a:gd name="connsiteX6" fmla="*/ 1514475 w 1657350"/>
              <a:gd name="connsiteY6" fmla="*/ 2362201 h 3486152"/>
              <a:gd name="connsiteX7" fmla="*/ 1657350 w 1657350"/>
              <a:gd name="connsiteY7" fmla="*/ 2924177 h 3486152"/>
              <a:gd name="connsiteX8" fmla="*/ 1514475 w 1657350"/>
              <a:gd name="connsiteY8" fmla="*/ 3486152 h 3486152"/>
              <a:gd name="connsiteX9" fmla="*/ 371475 w 1657350"/>
              <a:gd name="connsiteY9" fmla="*/ 3486152 h 3486152"/>
              <a:gd name="connsiteX10" fmla="*/ 514350 w 1657350"/>
              <a:gd name="connsiteY10" fmla="*/ 2924177 h 3486152"/>
              <a:gd name="connsiteX11" fmla="*/ 371475 w 1657350"/>
              <a:gd name="connsiteY11" fmla="*/ 2362201 h 3486152"/>
              <a:gd name="connsiteX12" fmla="*/ 228600 w 1657350"/>
              <a:gd name="connsiteY12" fmla="*/ 1800226 h 3486152"/>
              <a:gd name="connsiteX13" fmla="*/ 239834 w 1657350"/>
              <a:gd name="connsiteY13" fmla="*/ 1581452 h 3486152"/>
              <a:gd name="connsiteX14" fmla="*/ 266017 w 1657350"/>
              <a:gd name="connsiteY14" fmla="*/ 1428750 h 34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7350" h="3486152">
                <a:moveTo>
                  <a:pt x="0" y="1428750"/>
                </a:moveTo>
                <a:lnTo>
                  <a:pt x="828675" y="0"/>
                </a:lnTo>
                <a:lnTo>
                  <a:pt x="1657350" y="1428750"/>
                </a:lnTo>
                <a:lnTo>
                  <a:pt x="1409017" y="1428750"/>
                </a:lnTo>
                <a:lnTo>
                  <a:pt x="1382834" y="1581452"/>
                </a:lnTo>
                <a:cubicBezTo>
                  <a:pt x="1375601" y="1648689"/>
                  <a:pt x="1371600" y="1722617"/>
                  <a:pt x="1371600" y="1800226"/>
                </a:cubicBezTo>
                <a:cubicBezTo>
                  <a:pt x="1371600" y="2110661"/>
                  <a:pt x="1435608" y="2362201"/>
                  <a:pt x="1514475" y="2362201"/>
                </a:cubicBezTo>
                <a:cubicBezTo>
                  <a:pt x="1593342" y="2362201"/>
                  <a:pt x="1657350" y="2613741"/>
                  <a:pt x="1657350" y="2924177"/>
                </a:cubicBezTo>
                <a:cubicBezTo>
                  <a:pt x="1657350" y="3234612"/>
                  <a:pt x="1593342" y="3486152"/>
                  <a:pt x="1514475" y="3486152"/>
                </a:cubicBezTo>
                <a:lnTo>
                  <a:pt x="371475" y="3486152"/>
                </a:lnTo>
                <a:cubicBezTo>
                  <a:pt x="450342" y="3486152"/>
                  <a:pt x="514350" y="3234612"/>
                  <a:pt x="514350" y="2924177"/>
                </a:cubicBezTo>
                <a:cubicBezTo>
                  <a:pt x="514350" y="2613741"/>
                  <a:pt x="450342" y="2362201"/>
                  <a:pt x="371475" y="2362201"/>
                </a:cubicBezTo>
                <a:cubicBezTo>
                  <a:pt x="292608" y="2362201"/>
                  <a:pt x="228600" y="2110661"/>
                  <a:pt x="228600" y="1800226"/>
                </a:cubicBezTo>
                <a:cubicBezTo>
                  <a:pt x="228600" y="1722617"/>
                  <a:pt x="232601" y="1648689"/>
                  <a:pt x="239834" y="1581452"/>
                </a:cubicBezTo>
                <a:lnTo>
                  <a:pt x="266017" y="1428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4300" dist="203200" dir="2154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63F73-A0D2-43EC-8EF2-E8EE0820A1AF}"/>
              </a:ext>
            </a:extLst>
          </p:cNvPr>
          <p:cNvSpPr/>
          <p:nvPr/>
        </p:nvSpPr>
        <p:spPr>
          <a:xfrm>
            <a:off x="268939" y="2286001"/>
            <a:ext cx="4076700" cy="228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52400" dir="3540000" sx="103000" sy="103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Родился 11 июля 1948 года.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Dubai Light" panose="020B0303030403030204" pitchFamily="34" charset="-78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B9FCC4-3547-439E-9215-8A94B186A0C6}"/>
              </a:ext>
            </a:extLst>
          </p:cNvPr>
          <p:cNvSpPr/>
          <p:nvPr/>
        </p:nvSpPr>
        <p:spPr>
          <a:xfrm>
            <a:off x="-38221920" y="0"/>
            <a:ext cx="50413920" cy="6858000"/>
          </a:xfrm>
          <a:custGeom>
            <a:avLst/>
            <a:gdLst>
              <a:gd name="connsiteX0" fmla="*/ 32596139 w 50413920"/>
              <a:gd name="connsiteY0" fmla="*/ 2286000 h 6858000"/>
              <a:gd name="connsiteX1" fmla="*/ 32215130 w 50413920"/>
              <a:gd name="connsiteY1" fmla="*/ 2667008 h 6858000"/>
              <a:gd name="connsiteX2" fmla="*/ 32215130 w 50413920"/>
              <a:gd name="connsiteY2" fmla="*/ 4190992 h 6858000"/>
              <a:gd name="connsiteX3" fmla="*/ 32596139 w 50413920"/>
              <a:gd name="connsiteY3" fmla="*/ 4572000 h 6858000"/>
              <a:gd name="connsiteX4" fmla="*/ 35910822 w 50413920"/>
              <a:gd name="connsiteY4" fmla="*/ 4572000 h 6858000"/>
              <a:gd name="connsiteX5" fmla="*/ 36291830 w 50413920"/>
              <a:gd name="connsiteY5" fmla="*/ 4190992 h 6858000"/>
              <a:gd name="connsiteX6" fmla="*/ 36291830 w 50413920"/>
              <a:gd name="connsiteY6" fmla="*/ 2667008 h 6858000"/>
              <a:gd name="connsiteX7" fmla="*/ 35910822 w 50413920"/>
              <a:gd name="connsiteY7" fmla="*/ 2286000 h 6858000"/>
              <a:gd name="connsiteX8" fmla="*/ 0 w 50413920"/>
              <a:gd name="connsiteY8" fmla="*/ 0 h 6858000"/>
              <a:gd name="connsiteX9" fmla="*/ 50413920 w 50413920"/>
              <a:gd name="connsiteY9" fmla="*/ 0 h 6858000"/>
              <a:gd name="connsiteX10" fmla="*/ 50413920 w 50413920"/>
              <a:gd name="connsiteY10" fmla="*/ 6858000 h 6858000"/>
              <a:gd name="connsiteX11" fmla="*/ 0 w 5041392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13920" h="6858000">
                <a:moveTo>
                  <a:pt x="32596139" y="2286000"/>
                </a:moveTo>
                <a:cubicBezTo>
                  <a:pt x="32385713" y="2286000"/>
                  <a:pt x="32215130" y="2456583"/>
                  <a:pt x="32215130" y="2667008"/>
                </a:cubicBezTo>
                <a:lnTo>
                  <a:pt x="32215130" y="4190992"/>
                </a:lnTo>
                <a:cubicBezTo>
                  <a:pt x="32215130" y="4401417"/>
                  <a:pt x="32385713" y="4572000"/>
                  <a:pt x="32596139" y="4572000"/>
                </a:cubicBezTo>
                <a:lnTo>
                  <a:pt x="35910822" y="4572000"/>
                </a:lnTo>
                <a:cubicBezTo>
                  <a:pt x="36121247" y="4572000"/>
                  <a:pt x="36291830" y="4401417"/>
                  <a:pt x="36291830" y="4190992"/>
                </a:cubicBezTo>
                <a:lnTo>
                  <a:pt x="36291830" y="2667008"/>
                </a:lnTo>
                <a:cubicBezTo>
                  <a:pt x="36291830" y="2456583"/>
                  <a:pt x="36121247" y="2286000"/>
                  <a:pt x="35910822" y="2286000"/>
                </a:cubicBezTo>
                <a:close/>
                <a:moveTo>
                  <a:pt x="0" y="0"/>
                </a:moveTo>
                <a:lnTo>
                  <a:pt x="50413920" y="0"/>
                </a:lnTo>
                <a:lnTo>
                  <a:pt x="5041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4F767E-36FA-44F4-B4FA-C399F3B5967A}"/>
              </a:ext>
            </a:extLst>
          </p:cNvPr>
          <p:cNvSpPr/>
          <p:nvPr/>
        </p:nvSpPr>
        <p:spPr>
          <a:xfrm>
            <a:off x="8771363" y="2600325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78329-2552-4B8D-A765-77B3BA9FA083}"/>
              </a:ext>
            </a:extLst>
          </p:cNvPr>
          <p:cNvSpPr/>
          <p:nvPr/>
        </p:nvSpPr>
        <p:spPr>
          <a:xfrm>
            <a:off x="-762000" y="0"/>
            <a:ext cx="4572000" cy="4572000"/>
          </a:xfrm>
          <a:prstGeom prst="ellipse">
            <a:avLst/>
          </a:prstGeom>
          <a:solidFill>
            <a:srgbClr val="120BA1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30B91C-7949-4988-B463-15BF6B3595F2}"/>
              </a:ext>
            </a:extLst>
          </p:cNvPr>
          <p:cNvSpPr/>
          <p:nvPr/>
        </p:nvSpPr>
        <p:spPr>
          <a:xfrm>
            <a:off x="1134637" y="3429000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3525D3-529B-4893-B917-170A0CA4F56C}"/>
              </a:ext>
            </a:extLst>
          </p:cNvPr>
          <p:cNvSpPr/>
          <p:nvPr/>
        </p:nvSpPr>
        <p:spPr>
          <a:xfrm>
            <a:off x="5767927" y="-1149161"/>
            <a:ext cx="4572000" cy="4572000"/>
          </a:xfrm>
          <a:prstGeom prst="ellipse">
            <a:avLst/>
          </a:prstGeom>
          <a:solidFill>
            <a:srgbClr val="120BA1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EEBB6-3A6B-47B2-8DE2-D6EA98179ED0}"/>
              </a:ext>
            </a:extLst>
          </p:cNvPr>
          <p:cNvSpPr txBox="1"/>
          <p:nvPr/>
        </p:nvSpPr>
        <p:spPr>
          <a:xfrm>
            <a:off x="483720" y="-2718821"/>
            <a:ext cx="11597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Закиров</a:t>
            </a:r>
          </a:p>
        </p:txBody>
      </p:sp>
    </p:spTree>
    <p:extLst>
      <p:ext uri="{BB962C8B-B14F-4D97-AF65-F5344CB8AC3E}">
        <p14:creationId xmlns:p14="http://schemas.microsoft.com/office/powerpoint/2010/main" val="8697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F7050900-052B-40C0-BE57-0BCF76DD955D}"/>
              </a:ext>
            </a:extLst>
          </p:cNvPr>
          <p:cNvSpPr/>
          <p:nvPr/>
        </p:nvSpPr>
        <p:spPr>
          <a:xfrm>
            <a:off x="5359437" y="3043439"/>
            <a:ext cx="2483440" cy="2671560"/>
          </a:xfrm>
          <a:prstGeom prst="diamond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BDB012-B705-420F-B928-07C80EED3AA5}"/>
              </a:ext>
            </a:extLst>
          </p:cNvPr>
          <p:cNvSpPr/>
          <p:nvPr/>
        </p:nvSpPr>
        <p:spPr>
          <a:xfrm>
            <a:off x="7823992" y="2286000"/>
            <a:ext cx="4076700" cy="228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228600" dir="1800000" sx="103000" sy="103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Он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покинул этот мир 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7</a:t>
            </a:r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 апреля 2012 года</a:t>
            </a:r>
            <a:endParaRPr lang="en-US" sz="2800" dirty="0">
              <a:latin typeface="Comic Sans MS" panose="030F0702030302020204" pitchFamily="66" charset="0"/>
              <a:cs typeface="Dubai Light" panose="020B0303030403030204" pitchFamily="34" charset="-78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D4D323-FC49-4159-83FA-8F8D9EBA7D77}"/>
              </a:ext>
            </a:extLst>
          </p:cNvPr>
          <p:cNvSpPr/>
          <p:nvPr/>
        </p:nvSpPr>
        <p:spPr>
          <a:xfrm rot="5400000">
            <a:off x="5265583" y="1680382"/>
            <a:ext cx="1657350" cy="3497237"/>
          </a:xfrm>
          <a:custGeom>
            <a:avLst/>
            <a:gdLst>
              <a:gd name="connsiteX0" fmla="*/ 0 w 1657350"/>
              <a:gd name="connsiteY0" fmla="*/ 1428750 h 3486152"/>
              <a:gd name="connsiteX1" fmla="*/ 828675 w 1657350"/>
              <a:gd name="connsiteY1" fmla="*/ 0 h 3486152"/>
              <a:gd name="connsiteX2" fmla="*/ 1657350 w 1657350"/>
              <a:gd name="connsiteY2" fmla="*/ 1428750 h 3486152"/>
              <a:gd name="connsiteX3" fmla="*/ 1409017 w 1657350"/>
              <a:gd name="connsiteY3" fmla="*/ 1428750 h 3486152"/>
              <a:gd name="connsiteX4" fmla="*/ 1382834 w 1657350"/>
              <a:gd name="connsiteY4" fmla="*/ 1581452 h 3486152"/>
              <a:gd name="connsiteX5" fmla="*/ 1371600 w 1657350"/>
              <a:gd name="connsiteY5" fmla="*/ 1800226 h 3486152"/>
              <a:gd name="connsiteX6" fmla="*/ 1514475 w 1657350"/>
              <a:gd name="connsiteY6" fmla="*/ 2362201 h 3486152"/>
              <a:gd name="connsiteX7" fmla="*/ 1657350 w 1657350"/>
              <a:gd name="connsiteY7" fmla="*/ 2924177 h 3486152"/>
              <a:gd name="connsiteX8" fmla="*/ 1514475 w 1657350"/>
              <a:gd name="connsiteY8" fmla="*/ 3486152 h 3486152"/>
              <a:gd name="connsiteX9" fmla="*/ 371475 w 1657350"/>
              <a:gd name="connsiteY9" fmla="*/ 3486152 h 3486152"/>
              <a:gd name="connsiteX10" fmla="*/ 514350 w 1657350"/>
              <a:gd name="connsiteY10" fmla="*/ 2924177 h 3486152"/>
              <a:gd name="connsiteX11" fmla="*/ 371475 w 1657350"/>
              <a:gd name="connsiteY11" fmla="*/ 2362201 h 3486152"/>
              <a:gd name="connsiteX12" fmla="*/ 228600 w 1657350"/>
              <a:gd name="connsiteY12" fmla="*/ 1800226 h 3486152"/>
              <a:gd name="connsiteX13" fmla="*/ 239834 w 1657350"/>
              <a:gd name="connsiteY13" fmla="*/ 1581452 h 3486152"/>
              <a:gd name="connsiteX14" fmla="*/ 266017 w 1657350"/>
              <a:gd name="connsiteY14" fmla="*/ 1428750 h 34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7350" h="3486152">
                <a:moveTo>
                  <a:pt x="0" y="1428750"/>
                </a:moveTo>
                <a:lnTo>
                  <a:pt x="828675" y="0"/>
                </a:lnTo>
                <a:lnTo>
                  <a:pt x="1657350" y="1428750"/>
                </a:lnTo>
                <a:lnTo>
                  <a:pt x="1409017" y="1428750"/>
                </a:lnTo>
                <a:lnTo>
                  <a:pt x="1382834" y="1581452"/>
                </a:lnTo>
                <a:cubicBezTo>
                  <a:pt x="1375601" y="1648689"/>
                  <a:pt x="1371600" y="1722617"/>
                  <a:pt x="1371600" y="1800226"/>
                </a:cubicBezTo>
                <a:cubicBezTo>
                  <a:pt x="1371600" y="2110661"/>
                  <a:pt x="1435608" y="2362201"/>
                  <a:pt x="1514475" y="2362201"/>
                </a:cubicBezTo>
                <a:cubicBezTo>
                  <a:pt x="1593342" y="2362201"/>
                  <a:pt x="1657350" y="2613741"/>
                  <a:pt x="1657350" y="2924177"/>
                </a:cubicBezTo>
                <a:cubicBezTo>
                  <a:pt x="1657350" y="3234612"/>
                  <a:pt x="1593342" y="3486152"/>
                  <a:pt x="1514475" y="3486152"/>
                </a:cubicBezTo>
                <a:lnTo>
                  <a:pt x="371475" y="3486152"/>
                </a:lnTo>
                <a:cubicBezTo>
                  <a:pt x="450342" y="3486152"/>
                  <a:pt x="514350" y="3234612"/>
                  <a:pt x="514350" y="2924177"/>
                </a:cubicBezTo>
                <a:cubicBezTo>
                  <a:pt x="514350" y="2613741"/>
                  <a:pt x="450342" y="2362201"/>
                  <a:pt x="371475" y="2362201"/>
                </a:cubicBezTo>
                <a:cubicBezTo>
                  <a:pt x="292608" y="2362201"/>
                  <a:pt x="228600" y="2110661"/>
                  <a:pt x="228600" y="1800226"/>
                </a:cubicBezTo>
                <a:cubicBezTo>
                  <a:pt x="228600" y="1722617"/>
                  <a:pt x="232601" y="1648689"/>
                  <a:pt x="239834" y="1581452"/>
                </a:cubicBezTo>
                <a:lnTo>
                  <a:pt x="266017" y="1428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4300" dist="203200" dir="2154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63F73-A0D2-43EC-8EF2-E8EE0820A1AF}"/>
              </a:ext>
            </a:extLst>
          </p:cNvPr>
          <p:cNvSpPr/>
          <p:nvPr/>
        </p:nvSpPr>
        <p:spPr>
          <a:xfrm>
            <a:off x="268939" y="2286001"/>
            <a:ext cx="4076700" cy="228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52400" dir="3540000" sx="103000" sy="103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Родился 11 июля 1948 года.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Dubai Light" panose="020B0303030403030204" pitchFamily="34" charset="-78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B9FCC4-3547-439E-9215-8A94B186A0C6}"/>
              </a:ext>
            </a:extLst>
          </p:cNvPr>
          <p:cNvSpPr/>
          <p:nvPr/>
        </p:nvSpPr>
        <p:spPr>
          <a:xfrm>
            <a:off x="-31897320" y="0"/>
            <a:ext cx="50413920" cy="6858000"/>
          </a:xfrm>
          <a:custGeom>
            <a:avLst/>
            <a:gdLst>
              <a:gd name="connsiteX0" fmla="*/ 32596139 w 50413920"/>
              <a:gd name="connsiteY0" fmla="*/ 2286000 h 6858000"/>
              <a:gd name="connsiteX1" fmla="*/ 32215130 w 50413920"/>
              <a:gd name="connsiteY1" fmla="*/ 2667008 h 6858000"/>
              <a:gd name="connsiteX2" fmla="*/ 32215130 w 50413920"/>
              <a:gd name="connsiteY2" fmla="*/ 4190992 h 6858000"/>
              <a:gd name="connsiteX3" fmla="*/ 32596139 w 50413920"/>
              <a:gd name="connsiteY3" fmla="*/ 4572000 h 6858000"/>
              <a:gd name="connsiteX4" fmla="*/ 35910822 w 50413920"/>
              <a:gd name="connsiteY4" fmla="*/ 4572000 h 6858000"/>
              <a:gd name="connsiteX5" fmla="*/ 36291830 w 50413920"/>
              <a:gd name="connsiteY5" fmla="*/ 4190992 h 6858000"/>
              <a:gd name="connsiteX6" fmla="*/ 36291830 w 50413920"/>
              <a:gd name="connsiteY6" fmla="*/ 2667008 h 6858000"/>
              <a:gd name="connsiteX7" fmla="*/ 35910822 w 50413920"/>
              <a:gd name="connsiteY7" fmla="*/ 2286000 h 6858000"/>
              <a:gd name="connsiteX8" fmla="*/ 0 w 50413920"/>
              <a:gd name="connsiteY8" fmla="*/ 0 h 6858000"/>
              <a:gd name="connsiteX9" fmla="*/ 50413920 w 50413920"/>
              <a:gd name="connsiteY9" fmla="*/ 0 h 6858000"/>
              <a:gd name="connsiteX10" fmla="*/ 50413920 w 50413920"/>
              <a:gd name="connsiteY10" fmla="*/ 6858000 h 6858000"/>
              <a:gd name="connsiteX11" fmla="*/ 0 w 5041392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13920" h="6858000">
                <a:moveTo>
                  <a:pt x="32596139" y="2286000"/>
                </a:moveTo>
                <a:cubicBezTo>
                  <a:pt x="32385713" y="2286000"/>
                  <a:pt x="32215130" y="2456583"/>
                  <a:pt x="32215130" y="2667008"/>
                </a:cubicBezTo>
                <a:lnTo>
                  <a:pt x="32215130" y="4190992"/>
                </a:lnTo>
                <a:cubicBezTo>
                  <a:pt x="32215130" y="4401417"/>
                  <a:pt x="32385713" y="4572000"/>
                  <a:pt x="32596139" y="4572000"/>
                </a:cubicBezTo>
                <a:lnTo>
                  <a:pt x="35910822" y="4572000"/>
                </a:lnTo>
                <a:cubicBezTo>
                  <a:pt x="36121247" y="4572000"/>
                  <a:pt x="36291830" y="4401417"/>
                  <a:pt x="36291830" y="4190992"/>
                </a:cubicBezTo>
                <a:lnTo>
                  <a:pt x="36291830" y="2667008"/>
                </a:lnTo>
                <a:cubicBezTo>
                  <a:pt x="36291830" y="2456583"/>
                  <a:pt x="36121247" y="2286000"/>
                  <a:pt x="35910822" y="2286000"/>
                </a:cubicBezTo>
                <a:close/>
                <a:moveTo>
                  <a:pt x="0" y="0"/>
                </a:moveTo>
                <a:lnTo>
                  <a:pt x="50413920" y="0"/>
                </a:lnTo>
                <a:lnTo>
                  <a:pt x="5041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4F767E-36FA-44F4-B4FA-C399F3B5967A}"/>
              </a:ext>
            </a:extLst>
          </p:cNvPr>
          <p:cNvSpPr/>
          <p:nvPr/>
        </p:nvSpPr>
        <p:spPr>
          <a:xfrm>
            <a:off x="8771363" y="2600325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78329-2552-4B8D-A765-77B3BA9FA083}"/>
              </a:ext>
            </a:extLst>
          </p:cNvPr>
          <p:cNvSpPr/>
          <p:nvPr/>
        </p:nvSpPr>
        <p:spPr>
          <a:xfrm>
            <a:off x="-762000" y="0"/>
            <a:ext cx="4572000" cy="4572000"/>
          </a:xfrm>
          <a:prstGeom prst="ellipse">
            <a:avLst/>
          </a:prstGeom>
          <a:solidFill>
            <a:srgbClr val="120BA1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30B91C-7949-4988-B463-15BF6B3595F2}"/>
              </a:ext>
            </a:extLst>
          </p:cNvPr>
          <p:cNvSpPr/>
          <p:nvPr/>
        </p:nvSpPr>
        <p:spPr>
          <a:xfrm>
            <a:off x="1134637" y="3429000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3525D3-529B-4893-B917-170A0CA4F56C}"/>
              </a:ext>
            </a:extLst>
          </p:cNvPr>
          <p:cNvSpPr/>
          <p:nvPr/>
        </p:nvSpPr>
        <p:spPr>
          <a:xfrm>
            <a:off x="6282354" y="-728662"/>
            <a:ext cx="4572000" cy="4572000"/>
          </a:xfrm>
          <a:prstGeom prst="ellipse">
            <a:avLst/>
          </a:prstGeom>
          <a:solidFill>
            <a:srgbClr val="120BA1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5CE3-FDDB-4F16-B0B1-7DAB487BC451}"/>
              </a:ext>
            </a:extLst>
          </p:cNvPr>
          <p:cNvSpPr txBox="1"/>
          <p:nvPr/>
        </p:nvSpPr>
        <p:spPr>
          <a:xfrm>
            <a:off x="311223" y="117450"/>
            <a:ext cx="11597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Закиров</a:t>
            </a:r>
          </a:p>
        </p:txBody>
      </p:sp>
    </p:spTree>
    <p:extLst>
      <p:ext uri="{BB962C8B-B14F-4D97-AF65-F5344CB8AC3E}">
        <p14:creationId xmlns:p14="http://schemas.microsoft.com/office/powerpoint/2010/main" val="72642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2000">
        <p159:morph option="byObject"/>
      </p:transition>
    </mc:Choice>
    <mc:Fallback xmlns="">
      <p:transition spd="slow" advClick="0" advTm="1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F7050900-052B-40C0-BE57-0BCF76DD955D}"/>
              </a:ext>
            </a:extLst>
          </p:cNvPr>
          <p:cNvSpPr/>
          <p:nvPr/>
        </p:nvSpPr>
        <p:spPr>
          <a:xfrm>
            <a:off x="5359437" y="3043439"/>
            <a:ext cx="2483440" cy="2671560"/>
          </a:xfrm>
          <a:prstGeom prst="diamond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BA21CB-5009-47C2-A599-D61335F5B4A2}"/>
              </a:ext>
            </a:extLst>
          </p:cNvPr>
          <p:cNvSpPr/>
          <p:nvPr/>
        </p:nvSpPr>
        <p:spPr>
          <a:xfrm>
            <a:off x="7823992" y="2286000"/>
            <a:ext cx="4076700" cy="228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228600" dir="1800000" sx="103000" sy="103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Он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покинул этот мир 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7</a:t>
            </a:r>
            <a:r>
              <a:rPr lang="ru-RU" sz="28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 апреля 2012 года</a:t>
            </a:r>
            <a:endParaRPr lang="en-US" sz="2800" dirty="0">
              <a:latin typeface="Comic Sans MS" panose="030F0702030302020204" pitchFamily="66" charset="0"/>
              <a:cs typeface="Dubai Light" panose="020B0303030403030204" pitchFamily="34" charset="-78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D4D323-FC49-4159-83FA-8F8D9EBA7D77}"/>
              </a:ext>
            </a:extLst>
          </p:cNvPr>
          <p:cNvSpPr/>
          <p:nvPr/>
        </p:nvSpPr>
        <p:spPr>
          <a:xfrm rot="5400000">
            <a:off x="5265583" y="1680382"/>
            <a:ext cx="1657350" cy="3497237"/>
          </a:xfrm>
          <a:custGeom>
            <a:avLst/>
            <a:gdLst>
              <a:gd name="connsiteX0" fmla="*/ 0 w 1657350"/>
              <a:gd name="connsiteY0" fmla="*/ 1428750 h 3486152"/>
              <a:gd name="connsiteX1" fmla="*/ 828675 w 1657350"/>
              <a:gd name="connsiteY1" fmla="*/ 0 h 3486152"/>
              <a:gd name="connsiteX2" fmla="*/ 1657350 w 1657350"/>
              <a:gd name="connsiteY2" fmla="*/ 1428750 h 3486152"/>
              <a:gd name="connsiteX3" fmla="*/ 1409017 w 1657350"/>
              <a:gd name="connsiteY3" fmla="*/ 1428750 h 3486152"/>
              <a:gd name="connsiteX4" fmla="*/ 1382834 w 1657350"/>
              <a:gd name="connsiteY4" fmla="*/ 1581452 h 3486152"/>
              <a:gd name="connsiteX5" fmla="*/ 1371600 w 1657350"/>
              <a:gd name="connsiteY5" fmla="*/ 1800226 h 3486152"/>
              <a:gd name="connsiteX6" fmla="*/ 1514475 w 1657350"/>
              <a:gd name="connsiteY6" fmla="*/ 2362201 h 3486152"/>
              <a:gd name="connsiteX7" fmla="*/ 1657350 w 1657350"/>
              <a:gd name="connsiteY7" fmla="*/ 2924177 h 3486152"/>
              <a:gd name="connsiteX8" fmla="*/ 1514475 w 1657350"/>
              <a:gd name="connsiteY8" fmla="*/ 3486152 h 3486152"/>
              <a:gd name="connsiteX9" fmla="*/ 371475 w 1657350"/>
              <a:gd name="connsiteY9" fmla="*/ 3486152 h 3486152"/>
              <a:gd name="connsiteX10" fmla="*/ 514350 w 1657350"/>
              <a:gd name="connsiteY10" fmla="*/ 2924177 h 3486152"/>
              <a:gd name="connsiteX11" fmla="*/ 371475 w 1657350"/>
              <a:gd name="connsiteY11" fmla="*/ 2362201 h 3486152"/>
              <a:gd name="connsiteX12" fmla="*/ 228600 w 1657350"/>
              <a:gd name="connsiteY12" fmla="*/ 1800226 h 3486152"/>
              <a:gd name="connsiteX13" fmla="*/ 239834 w 1657350"/>
              <a:gd name="connsiteY13" fmla="*/ 1581452 h 3486152"/>
              <a:gd name="connsiteX14" fmla="*/ 266017 w 1657350"/>
              <a:gd name="connsiteY14" fmla="*/ 1428750 h 34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57350" h="3486152">
                <a:moveTo>
                  <a:pt x="0" y="1428750"/>
                </a:moveTo>
                <a:lnTo>
                  <a:pt x="828675" y="0"/>
                </a:lnTo>
                <a:lnTo>
                  <a:pt x="1657350" y="1428750"/>
                </a:lnTo>
                <a:lnTo>
                  <a:pt x="1409017" y="1428750"/>
                </a:lnTo>
                <a:lnTo>
                  <a:pt x="1382834" y="1581452"/>
                </a:lnTo>
                <a:cubicBezTo>
                  <a:pt x="1375601" y="1648689"/>
                  <a:pt x="1371600" y="1722617"/>
                  <a:pt x="1371600" y="1800226"/>
                </a:cubicBezTo>
                <a:cubicBezTo>
                  <a:pt x="1371600" y="2110661"/>
                  <a:pt x="1435608" y="2362201"/>
                  <a:pt x="1514475" y="2362201"/>
                </a:cubicBezTo>
                <a:cubicBezTo>
                  <a:pt x="1593342" y="2362201"/>
                  <a:pt x="1657350" y="2613741"/>
                  <a:pt x="1657350" y="2924177"/>
                </a:cubicBezTo>
                <a:cubicBezTo>
                  <a:pt x="1657350" y="3234612"/>
                  <a:pt x="1593342" y="3486152"/>
                  <a:pt x="1514475" y="3486152"/>
                </a:cubicBezTo>
                <a:lnTo>
                  <a:pt x="371475" y="3486152"/>
                </a:lnTo>
                <a:cubicBezTo>
                  <a:pt x="450342" y="3486152"/>
                  <a:pt x="514350" y="3234612"/>
                  <a:pt x="514350" y="2924177"/>
                </a:cubicBezTo>
                <a:cubicBezTo>
                  <a:pt x="514350" y="2613741"/>
                  <a:pt x="450342" y="2362201"/>
                  <a:pt x="371475" y="2362201"/>
                </a:cubicBezTo>
                <a:cubicBezTo>
                  <a:pt x="292608" y="2362201"/>
                  <a:pt x="228600" y="2110661"/>
                  <a:pt x="228600" y="1800226"/>
                </a:cubicBezTo>
                <a:cubicBezTo>
                  <a:pt x="228600" y="1722617"/>
                  <a:pt x="232601" y="1648689"/>
                  <a:pt x="239834" y="1581452"/>
                </a:cubicBezTo>
                <a:lnTo>
                  <a:pt x="266017" y="1428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4300" dist="203200" dir="2154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63F73-A0D2-43EC-8EF2-E8EE0820A1AF}"/>
              </a:ext>
            </a:extLst>
          </p:cNvPr>
          <p:cNvSpPr/>
          <p:nvPr/>
        </p:nvSpPr>
        <p:spPr>
          <a:xfrm>
            <a:off x="268939" y="2286001"/>
            <a:ext cx="4076700" cy="228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66700" dist="152400" dir="3540000" sx="103000" sy="103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Comic Sans MS" panose="030F0702030302020204" pitchFamily="66" charset="0"/>
                <a:cs typeface="Dubai Light" panose="020B0303030403030204" pitchFamily="34" charset="-78"/>
              </a:rPr>
              <a:t>Родился 11 июля 1948 года.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Dubai Light" panose="020B0303030403030204" pitchFamily="34" charset="-78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B9FCC4-3547-439E-9215-8A94B186A0C6}"/>
              </a:ext>
            </a:extLst>
          </p:cNvPr>
          <p:cNvSpPr/>
          <p:nvPr/>
        </p:nvSpPr>
        <p:spPr>
          <a:xfrm>
            <a:off x="-24366860" y="-36028"/>
            <a:ext cx="50413920" cy="6894028"/>
          </a:xfrm>
          <a:custGeom>
            <a:avLst/>
            <a:gdLst>
              <a:gd name="connsiteX0" fmla="*/ 32596139 w 50413920"/>
              <a:gd name="connsiteY0" fmla="*/ 2286000 h 6858000"/>
              <a:gd name="connsiteX1" fmla="*/ 32215130 w 50413920"/>
              <a:gd name="connsiteY1" fmla="*/ 2667008 h 6858000"/>
              <a:gd name="connsiteX2" fmla="*/ 32215130 w 50413920"/>
              <a:gd name="connsiteY2" fmla="*/ 4190992 h 6858000"/>
              <a:gd name="connsiteX3" fmla="*/ 32596139 w 50413920"/>
              <a:gd name="connsiteY3" fmla="*/ 4572000 h 6858000"/>
              <a:gd name="connsiteX4" fmla="*/ 35910822 w 50413920"/>
              <a:gd name="connsiteY4" fmla="*/ 4572000 h 6858000"/>
              <a:gd name="connsiteX5" fmla="*/ 36291830 w 50413920"/>
              <a:gd name="connsiteY5" fmla="*/ 4190992 h 6858000"/>
              <a:gd name="connsiteX6" fmla="*/ 36291830 w 50413920"/>
              <a:gd name="connsiteY6" fmla="*/ 2667008 h 6858000"/>
              <a:gd name="connsiteX7" fmla="*/ 35910822 w 50413920"/>
              <a:gd name="connsiteY7" fmla="*/ 2286000 h 6858000"/>
              <a:gd name="connsiteX8" fmla="*/ 0 w 50413920"/>
              <a:gd name="connsiteY8" fmla="*/ 0 h 6858000"/>
              <a:gd name="connsiteX9" fmla="*/ 50413920 w 50413920"/>
              <a:gd name="connsiteY9" fmla="*/ 0 h 6858000"/>
              <a:gd name="connsiteX10" fmla="*/ 50413920 w 50413920"/>
              <a:gd name="connsiteY10" fmla="*/ 6858000 h 6858000"/>
              <a:gd name="connsiteX11" fmla="*/ 0 w 5041392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13920" h="6858000">
                <a:moveTo>
                  <a:pt x="32596139" y="2286000"/>
                </a:moveTo>
                <a:cubicBezTo>
                  <a:pt x="32385713" y="2286000"/>
                  <a:pt x="32215130" y="2456583"/>
                  <a:pt x="32215130" y="2667008"/>
                </a:cubicBezTo>
                <a:lnTo>
                  <a:pt x="32215130" y="4190992"/>
                </a:lnTo>
                <a:cubicBezTo>
                  <a:pt x="32215130" y="4401417"/>
                  <a:pt x="32385713" y="4572000"/>
                  <a:pt x="32596139" y="4572000"/>
                </a:cubicBezTo>
                <a:lnTo>
                  <a:pt x="35910822" y="4572000"/>
                </a:lnTo>
                <a:cubicBezTo>
                  <a:pt x="36121247" y="4572000"/>
                  <a:pt x="36291830" y="4401417"/>
                  <a:pt x="36291830" y="4190992"/>
                </a:cubicBezTo>
                <a:lnTo>
                  <a:pt x="36291830" y="2667008"/>
                </a:lnTo>
                <a:cubicBezTo>
                  <a:pt x="36291830" y="2456583"/>
                  <a:pt x="36121247" y="2286000"/>
                  <a:pt x="35910822" y="2286000"/>
                </a:cubicBezTo>
                <a:close/>
                <a:moveTo>
                  <a:pt x="0" y="0"/>
                </a:moveTo>
                <a:lnTo>
                  <a:pt x="50413920" y="0"/>
                </a:lnTo>
                <a:lnTo>
                  <a:pt x="5041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4F767E-36FA-44F4-B4FA-C399F3B5967A}"/>
              </a:ext>
            </a:extLst>
          </p:cNvPr>
          <p:cNvSpPr/>
          <p:nvPr/>
        </p:nvSpPr>
        <p:spPr>
          <a:xfrm>
            <a:off x="8771363" y="2600325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78329-2552-4B8D-A765-77B3BA9FA083}"/>
              </a:ext>
            </a:extLst>
          </p:cNvPr>
          <p:cNvSpPr/>
          <p:nvPr/>
        </p:nvSpPr>
        <p:spPr>
          <a:xfrm>
            <a:off x="-762000" y="0"/>
            <a:ext cx="4572000" cy="4572000"/>
          </a:xfrm>
          <a:prstGeom prst="ellipse">
            <a:avLst/>
          </a:prstGeom>
          <a:solidFill>
            <a:srgbClr val="120BA1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30B91C-7949-4988-B463-15BF6B3595F2}"/>
              </a:ext>
            </a:extLst>
          </p:cNvPr>
          <p:cNvSpPr/>
          <p:nvPr/>
        </p:nvSpPr>
        <p:spPr>
          <a:xfrm>
            <a:off x="1134637" y="3429000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3525D3-529B-4893-B917-170A0CA4F56C}"/>
              </a:ext>
            </a:extLst>
          </p:cNvPr>
          <p:cNvSpPr/>
          <p:nvPr/>
        </p:nvSpPr>
        <p:spPr>
          <a:xfrm>
            <a:off x="6282354" y="-728662"/>
            <a:ext cx="4572000" cy="4572000"/>
          </a:xfrm>
          <a:prstGeom prst="ellipse">
            <a:avLst/>
          </a:prstGeom>
          <a:solidFill>
            <a:srgbClr val="120BA1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F006B-8D4E-4D19-AEDE-0309CA94D620}"/>
              </a:ext>
            </a:extLst>
          </p:cNvPr>
          <p:cNvSpPr txBox="1"/>
          <p:nvPr/>
        </p:nvSpPr>
        <p:spPr>
          <a:xfrm>
            <a:off x="483720" y="5013511"/>
            <a:ext cx="11597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Закиров</a:t>
            </a:r>
          </a:p>
        </p:txBody>
      </p:sp>
    </p:spTree>
    <p:extLst>
      <p:ext uri="{BB962C8B-B14F-4D97-AF65-F5344CB8AC3E}">
        <p14:creationId xmlns:p14="http://schemas.microsoft.com/office/powerpoint/2010/main" val="41694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7A9AEA-7E6D-4103-A72E-AC0708848280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3E923-390E-4A4F-A0FB-A91607E1A7F1}"/>
              </a:ext>
            </a:extLst>
          </p:cNvPr>
          <p:cNvSpPr/>
          <p:nvPr/>
        </p:nvSpPr>
        <p:spPr>
          <a:xfrm>
            <a:off x="711201" y="9555354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1995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35509-77F7-40EF-AB02-6F07C6C27069}"/>
              </a:ext>
            </a:extLst>
          </p:cNvPr>
          <p:cNvSpPr/>
          <p:nvPr/>
        </p:nvSpPr>
        <p:spPr>
          <a:xfrm>
            <a:off x="711201" y="11782739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2012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ED2B3-DFA4-4042-9E9D-1D93D86C0F4D}"/>
              </a:ext>
            </a:extLst>
          </p:cNvPr>
          <p:cNvSpPr/>
          <p:nvPr/>
        </p:nvSpPr>
        <p:spPr>
          <a:xfrm>
            <a:off x="711201" y="14010124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отец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A9C61-80D4-4F39-9159-1185BE4E4828}"/>
              </a:ext>
            </a:extLst>
          </p:cNvPr>
          <p:cNvSpPr/>
          <p:nvPr/>
        </p:nvSpPr>
        <p:spPr>
          <a:xfrm>
            <a:off x="711201" y="7327969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1971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05D65-33D1-4AB4-ADDC-6840E8DA11E1}"/>
              </a:ext>
            </a:extLst>
          </p:cNvPr>
          <p:cNvSpPr/>
          <p:nvPr/>
        </p:nvSpPr>
        <p:spPr>
          <a:xfrm>
            <a:off x="711201" y="16237509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7200" dirty="0">
                <a:solidFill>
                  <a:schemeClr val="tx1"/>
                </a:solidFill>
                <a:latin typeface="Impact" panose="020B0806030902050204" pitchFamily="34" charset="0"/>
              </a:rPr>
              <a:t>братья</a:t>
            </a:r>
            <a:endParaRPr lang="en-US" sz="7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B3C2D-2249-46DE-8C16-65F6130F3368}"/>
              </a:ext>
            </a:extLst>
          </p:cNvPr>
          <p:cNvSpPr/>
          <p:nvPr/>
        </p:nvSpPr>
        <p:spPr>
          <a:xfrm>
            <a:off x="5406887" y="-2186609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1971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окончил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Театрально-художественный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C509F-BF96-463C-BA8B-64558D6FC01F}"/>
              </a:ext>
            </a:extLst>
          </p:cNvPr>
          <p:cNvSpPr/>
          <p:nvPr/>
        </p:nvSpPr>
        <p:spPr>
          <a:xfrm>
            <a:off x="5406886" y="-3896140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1995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ему было присвоено звание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Заслуженного артиста Узбекистана.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02A3-4C23-48F9-9E19-786654785C00}"/>
              </a:ext>
            </a:extLst>
          </p:cNvPr>
          <p:cNvSpPr/>
          <p:nvPr/>
        </p:nvSpPr>
        <p:spPr>
          <a:xfrm>
            <a:off x="5406885" y="-5605671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Зокиров скончался от рака 7 апреля </a:t>
            </a:r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года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Ташкенте.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11226-F43C-4977-AB8A-2CDE33C84716}"/>
              </a:ext>
            </a:extLst>
          </p:cNvPr>
          <p:cNvSpPr/>
          <p:nvPr/>
        </p:nvSpPr>
        <p:spPr>
          <a:xfrm>
            <a:off x="5406885" y="-7819696"/>
            <a:ext cx="6785115" cy="221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отец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Карим Зокиров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(1912-1977),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оперный певец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(баритон),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артист Республики Узбекистан.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FB664-DCCE-43DF-BECC-702223F67897}"/>
              </a:ext>
            </a:extLst>
          </p:cNvPr>
          <p:cNvSpPr/>
          <p:nvPr/>
        </p:nvSpPr>
        <p:spPr>
          <a:xfrm>
            <a:off x="5406883" y="-10972800"/>
            <a:ext cx="6785115" cy="31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брат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Ботир Каримович Зокиров </a:t>
            </a:r>
            <a:r>
              <a:rPr lang="ru-RU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(1936-1985),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узбекский певец, художник и литературный критик, Народный артист Республики Узбекистан.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D69C-4449-449F-A964-42B74F0CF5D9}"/>
              </a:ext>
            </a:extLst>
          </p:cNvPr>
          <p:cNvSpPr/>
          <p:nvPr/>
        </p:nvSpPr>
        <p:spPr>
          <a:xfrm>
            <a:off x="0" y="0"/>
            <a:ext cx="12191998" cy="2560320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C233B-50F2-4E6A-BD55-1628FAB182E1}"/>
              </a:ext>
            </a:extLst>
          </p:cNvPr>
          <p:cNvSpPr/>
          <p:nvPr/>
        </p:nvSpPr>
        <p:spPr>
          <a:xfrm>
            <a:off x="0" y="4242862"/>
            <a:ext cx="12191998" cy="2615137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A6E78-B19D-457C-AFF7-69DAAD60B6D6}"/>
              </a:ext>
            </a:extLst>
          </p:cNvPr>
          <p:cNvSpPr/>
          <p:nvPr/>
        </p:nvSpPr>
        <p:spPr>
          <a:xfrm>
            <a:off x="3048000" y="2941983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BF221E-9BDE-47C1-A2D2-11E12F0B778D}"/>
              </a:ext>
            </a:extLst>
          </p:cNvPr>
          <p:cNvSpPr/>
          <p:nvPr/>
        </p:nvSpPr>
        <p:spPr>
          <a:xfrm>
            <a:off x="8091424" y="-979577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AF41C-5343-4090-B8A9-D7B350225C25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3E923-390E-4A4F-A0FB-A91607E1A7F1}"/>
              </a:ext>
            </a:extLst>
          </p:cNvPr>
          <p:cNvSpPr/>
          <p:nvPr/>
        </p:nvSpPr>
        <p:spPr>
          <a:xfrm>
            <a:off x="502658" y="5193416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1995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35509-77F7-40EF-AB02-6F07C6C27069}"/>
              </a:ext>
            </a:extLst>
          </p:cNvPr>
          <p:cNvSpPr/>
          <p:nvPr/>
        </p:nvSpPr>
        <p:spPr>
          <a:xfrm>
            <a:off x="502658" y="7420801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2012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ED2B3-DFA4-4042-9E9D-1D93D86C0F4D}"/>
              </a:ext>
            </a:extLst>
          </p:cNvPr>
          <p:cNvSpPr/>
          <p:nvPr/>
        </p:nvSpPr>
        <p:spPr>
          <a:xfrm>
            <a:off x="502658" y="9648186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отец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A9C61-80D4-4F39-9159-1185BE4E4828}"/>
              </a:ext>
            </a:extLst>
          </p:cNvPr>
          <p:cNvSpPr/>
          <p:nvPr/>
        </p:nvSpPr>
        <p:spPr>
          <a:xfrm>
            <a:off x="116328" y="2180537"/>
            <a:ext cx="4031673" cy="2496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1971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05D65-33D1-4AB4-ADDC-6840E8DA11E1}"/>
              </a:ext>
            </a:extLst>
          </p:cNvPr>
          <p:cNvSpPr/>
          <p:nvPr/>
        </p:nvSpPr>
        <p:spPr>
          <a:xfrm>
            <a:off x="502658" y="11875571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7200" dirty="0">
                <a:solidFill>
                  <a:schemeClr val="tx1"/>
                </a:solidFill>
                <a:latin typeface="Impact" panose="020B0806030902050204" pitchFamily="34" charset="0"/>
              </a:rPr>
              <a:t>братья</a:t>
            </a:r>
            <a:endParaRPr lang="en-US" sz="7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B3C2D-2249-46DE-8C16-65F6130F3368}"/>
              </a:ext>
            </a:extLst>
          </p:cNvPr>
          <p:cNvSpPr/>
          <p:nvPr/>
        </p:nvSpPr>
        <p:spPr>
          <a:xfrm>
            <a:off x="4945792" y="2508831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1971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окончил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Театрально-художественный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C509F-BF96-463C-BA8B-64558D6FC01F}"/>
              </a:ext>
            </a:extLst>
          </p:cNvPr>
          <p:cNvSpPr/>
          <p:nvPr/>
        </p:nvSpPr>
        <p:spPr>
          <a:xfrm>
            <a:off x="4756663" y="611637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1995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ему было присвоено звание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Заслуженного артиста Узбекистана.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02A3-4C23-48F9-9E19-786654785C00}"/>
              </a:ext>
            </a:extLst>
          </p:cNvPr>
          <p:cNvSpPr/>
          <p:nvPr/>
        </p:nvSpPr>
        <p:spPr>
          <a:xfrm>
            <a:off x="4756662" y="-1097894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Зокиров скончался от рака 7 апреля </a:t>
            </a:r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года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Ташкенте.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11226-F43C-4977-AB8A-2CDE33C84716}"/>
              </a:ext>
            </a:extLst>
          </p:cNvPr>
          <p:cNvSpPr/>
          <p:nvPr/>
        </p:nvSpPr>
        <p:spPr>
          <a:xfrm>
            <a:off x="4756662" y="-3311919"/>
            <a:ext cx="6785115" cy="221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отец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Карим Зокиров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(1912-1977),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оперный певец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(баритон),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артист Республики Узбекистан.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FB664-DCCE-43DF-BECC-702223F67897}"/>
              </a:ext>
            </a:extLst>
          </p:cNvPr>
          <p:cNvSpPr/>
          <p:nvPr/>
        </p:nvSpPr>
        <p:spPr>
          <a:xfrm>
            <a:off x="4756660" y="-6465023"/>
            <a:ext cx="6785115" cy="31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брат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Ботир Каримович Зокиров </a:t>
            </a:r>
            <a:r>
              <a:rPr lang="ru-RU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(1936-1985),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узбекский певец, художник и литературный критик, Народный артист Республики Узбекистан.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D69C-4449-449F-A964-42B74F0CF5D9}"/>
              </a:ext>
            </a:extLst>
          </p:cNvPr>
          <p:cNvSpPr/>
          <p:nvPr/>
        </p:nvSpPr>
        <p:spPr>
          <a:xfrm>
            <a:off x="0" y="0"/>
            <a:ext cx="12191998" cy="1763989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C233B-50F2-4E6A-BD55-1628FAB182E1}"/>
              </a:ext>
            </a:extLst>
          </p:cNvPr>
          <p:cNvSpPr/>
          <p:nvPr/>
        </p:nvSpPr>
        <p:spPr>
          <a:xfrm>
            <a:off x="0" y="4888247"/>
            <a:ext cx="12191998" cy="196975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8D056F-44E4-45AC-9E23-D85B112FD4C6}"/>
              </a:ext>
            </a:extLst>
          </p:cNvPr>
          <p:cNvSpPr/>
          <p:nvPr/>
        </p:nvSpPr>
        <p:spPr>
          <a:xfrm>
            <a:off x="3048000" y="2941983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BE0296-E6B7-4B1D-B998-F3D3938D8776}"/>
              </a:ext>
            </a:extLst>
          </p:cNvPr>
          <p:cNvSpPr/>
          <p:nvPr/>
        </p:nvSpPr>
        <p:spPr>
          <a:xfrm>
            <a:off x="8091424" y="-979577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AF41C-5343-4090-B8A9-D7B350225C25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3E923-390E-4A4F-A0FB-A91607E1A7F1}"/>
              </a:ext>
            </a:extLst>
          </p:cNvPr>
          <p:cNvSpPr/>
          <p:nvPr/>
        </p:nvSpPr>
        <p:spPr>
          <a:xfrm>
            <a:off x="73935" y="2180844"/>
            <a:ext cx="4032504" cy="24963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1995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35509-77F7-40EF-AB02-6F07C6C27069}"/>
              </a:ext>
            </a:extLst>
          </p:cNvPr>
          <p:cNvSpPr/>
          <p:nvPr/>
        </p:nvSpPr>
        <p:spPr>
          <a:xfrm>
            <a:off x="461095" y="5018578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2012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ED2B3-DFA4-4042-9E9D-1D93D86C0F4D}"/>
              </a:ext>
            </a:extLst>
          </p:cNvPr>
          <p:cNvSpPr/>
          <p:nvPr/>
        </p:nvSpPr>
        <p:spPr>
          <a:xfrm>
            <a:off x="461095" y="7245963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отец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A9C61-80D4-4F39-9159-1185BE4E4828}"/>
              </a:ext>
            </a:extLst>
          </p:cNvPr>
          <p:cNvSpPr/>
          <p:nvPr/>
        </p:nvSpPr>
        <p:spPr>
          <a:xfrm>
            <a:off x="464846" y="-243129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1971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05D65-33D1-4AB4-ADDC-6840E8DA11E1}"/>
              </a:ext>
            </a:extLst>
          </p:cNvPr>
          <p:cNvSpPr/>
          <p:nvPr/>
        </p:nvSpPr>
        <p:spPr>
          <a:xfrm>
            <a:off x="461095" y="9473348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7200" dirty="0">
                <a:solidFill>
                  <a:schemeClr val="tx1"/>
                </a:solidFill>
                <a:latin typeface="Impact" panose="020B0806030902050204" pitchFamily="34" charset="0"/>
              </a:rPr>
              <a:t>братья</a:t>
            </a:r>
            <a:endParaRPr lang="en-US" sz="7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B3C2D-2249-46DE-8C16-65F6130F3368}"/>
              </a:ext>
            </a:extLst>
          </p:cNvPr>
          <p:cNvSpPr/>
          <p:nvPr/>
        </p:nvSpPr>
        <p:spPr>
          <a:xfrm>
            <a:off x="4756663" y="4677156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1971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окончил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Театрально-художественный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C509F-BF96-463C-BA8B-64558D6FC01F}"/>
              </a:ext>
            </a:extLst>
          </p:cNvPr>
          <p:cNvSpPr/>
          <p:nvPr/>
        </p:nvSpPr>
        <p:spPr>
          <a:xfrm>
            <a:off x="4756663" y="2572476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1995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ему было присвоено звание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Заслуженного артиста Узбекистана.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02A3-4C23-48F9-9E19-786654785C00}"/>
              </a:ext>
            </a:extLst>
          </p:cNvPr>
          <p:cNvSpPr/>
          <p:nvPr/>
        </p:nvSpPr>
        <p:spPr>
          <a:xfrm>
            <a:off x="4693007" y="502306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Зокиров скончался от рака 7 апреля </a:t>
            </a:r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года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Ташкенте.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11226-F43C-4977-AB8A-2CDE33C84716}"/>
              </a:ext>
            </a:extLst>
          </p:cNvPr>
          <p:cNvSpPr/>
          <p:nvPr/>
        </p:nvSpPr>
        <p:spPr>
          <a:xfrm>
            <a:off x="4693007" y="-1711719"/>
            <a:ext cx="6785115" cy="221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отец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Карим Зокиров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(1912-1977),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оперный певец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(баритон),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артист Республики Узбекистан.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FB664-DCCE-43DF-BECC-702223F67897}"/>
              </a:ext>
            </a:extLst>
          </p:cNvPr>
          <p:cNvSpPr/>
          <p:nvPr/>
        </p:nvSpPr>
        <p:spPr>
          <a:xfrm>
            <a:off x="4693005" y="-4864823"/>
            <a:ext cx="6785115" cy="31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брат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Ботир Каримович Зокиров </a:t>
            </a:r>
            <a:r>
              <a:rPr lang="ru-RU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(1936-1985),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узбекский певец, художник и литературный критик, Народный артист Республики Узбекистан.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D69C-4449-449F-A964-42B74F0CF5D9}"/>
              </a:ext>
            </a:extLst>
          </p:cNvPr>
          <p:cNvSpPr/>
          <p:nvPr/>
        </p:nvSpPr>
        <p:spPr>
          <a:xfrm>
            <a:off x="0" y="0"/>
            <a:ext cx="12191998" cy="1763989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C233B-50F2-4E6A-BD55-1628FAB182E1}"/>
              </a:ext>
            </a:extLst>
          </p:cNvPr>
          <p:cNvSpPr/>
          <p:nvPr/>
        </p:nvSpPr>
        <p:spPr>
          <a:xfrm>
            <a:off x="0" y="4888247"/>
            <a:ext cx="12191998" cy="196975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B15FB1-8261-49AB-BA31-BF6105DBDC25}"/>
              </a:ext>
            </a:extLst>
          </p:cNvPr>
          <p:cNvSpPr/>
          <p:nvPr/>
        </p:nvSpPr>
        <p:spPr>
          <a:xfrm>
            <a:off x="3048000" y="2941983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A91BF0-20CA-4C78-94B1-19DAC877AEBA}"/>
              </a:ext>
            </a:extLst>
          </p:cNvPr>
          <p:cNvSpPr/>
          <p:nvPr/>
        </p:nvSpPr>
        <p:spPr>
          <a:xfrm>
            <a:off x="8091424" y="-979577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AF41C-5343-4090-B8A9-D7B350225C25}"/>
              </a:ext>
            </a:extLst>
          </p:cNvPr>
          <p:cNvSpPr/>
          <p:nvPr/>
        </p:nvSpPr>
        <p:spPr>
          <a:xfrm>
            <a:off x="2" y="1"/>
            <a:ext cx="1219199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73E923-390E-4A4F-A0FB-A91607E1A7F1}"/>
              </a:ext>
            </a:extLst>
          </p:cNvPr>
          <p:cNvSpPr/>
          <p:nvPr/>
        </p:nvSpPr>
        <p:spPr>
          <a:xfrm>
            <a:off x="461096" y="-296099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1995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B35509-77F7-40EF-AB02-6F07C6C27069}"/>
              </a:ext>
            </a:extLst>
          </p:cNvPr>
          <p:cNvSpPr/>
          <p:nvPr/>
        </p:nvSpPr>
        <p:spPr>
          <a:xfrm>
            <a:off x="172180" y="2079720"/>
            <a:ext cx="4032504" cy="24963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2012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ED2B3-DFA4-4042-9E9D-1D93D86C0F4D}"/>
              </a:ext>
            </a:extLst>
          </p:cNvPr>
          <p:cNvSpPr/>
          <p:nvPr/>
        </p:nvSpPr>
        <p:spPr>
          <a:xfrm>
            <a:off x="461096" y="5133729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отец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A9C61-80D4-4F39-9159-1185BE4E4828}"/>
              </a:ext>
            </a:extLst>
          </p:cNvPr>
          <p:cNvSpPr/>
          <p:nvPr/>
        </p:nvSpPr>
        <p:spPr>
          <a:xfrm>
            <a:off x="464847" y="-2355363"/>
            <a:ext cx="3255264" cy="1856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1971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05D65-33D1-4AB4-ADDC-6840E8DA11E1}"/>
              </a:ext>
            </a:extLst>
          </p:cNvPr>
          <p:cNvSpPr/>
          <p:nvPr/>
        </p:nvSpPr>
        <p:spPr>
          <a:xfrm>
            <a:off x="461096" y="7361114"/>
            <a:ext cx="3259015" cy="1852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177800" dir="21540000" sx="105000" sy="105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7200" dirty="0">
                <a:solidFill>
                  <a:schemeClr val="tx1"/>
                </a:solidFill>
                <a:latin typeface="Impact" panose="020B0806030902050204" pitchFamily="34" charset="0"/>
              </a:rPr>
              <a:t>братья</a:t>
            </a:r>
            <a:endParaRPr lang="en-US" sz="7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B3C2D-2249-46DE-8C16-65F6130F3368}"/>
              </a:ext>
            </a:extLst>
          </p:cNvPr>
          <p:cNvSpPr/>
          <p:nvPr/>
        </p:nvSpPr>
        <p:spPr>
          <a:xfrm>
            <a:off x="4837614" y="7184858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1971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окончил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Театрально-художественный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C509F-BF96-463C-BA8B-64558D6FC01F}"/>
              </a:ext>
            </a:extLst>
          </p:cNvPr>
          <p:cNvSpPr/>
          <p:nvPr/>
        </p:nvSpPr>
        <p:spPr>
          <a:xfrm>
            <a:off x="4745865" y="4888247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1995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году ему было присвоено звание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Заслуженного артиста Узбекистана.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B02A3-4C23-48F9-9E19-786654785C00}"/>
              </a:ext>
            </a:extLst>
          </p:cNvPr>
          <p:cNvSpPr/>
          <p:nvPr/>
        </p:nvSpPr>
        <p:spPr>
          <a:xfrm>
            <a:off x="4773955" y="2574234"/>
            <a:ext cx="6785113" cy="170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Джамшид Зокиров скончался от рака 7 апреля </a:t>
            </a:r>
            <a:r>
              <a:rPr lang="ru-RU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года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Ташкенте.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11226-F43C-4977-AB8A-2CDE33C84716}"/>
              </a:ext>
            </a:extLst>
          </p:cNvPr>
          <p:cNvSpPr/>
          <p:nvPr/>
        </p:nvSpPr>
        <p:spPr>
          <a:xfrm>
            <a:off x="4773955" y="-406996"/>
            <a:ext cx="6785115" cy="221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отец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Карим Зокиров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(1912-1977),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оперный певец 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(баритон),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артист Республики Узбекистан.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FB664-DCCE-43DF-BECC-702223F67897}"/>
              </a:ext>
            </a:extLst>
          </p:cNvPr>
          <p:cNvSpPr/>
          <p:nvPr/>
        </p:nvSpPr>
        <p:spPr>
          <a:xfrm>
            <a:off x="4773956" y="-4049689"/>
            <a:ext cx="6785115" cy="3153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брат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Ботир Каримович Зокиров </a:t>
            </a:r>
            <a:r>
              <a:rPr lang="ru-RU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(1936-1985),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узбекский певец, художник и литературный критик, Народный артист Республики Узбекистан.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7D69C-4449-449F-A964-42B74F0CF5D9}"/>
              </a:ext>
            </a:extLst>
          </p:cNvPr>
          <p:cNvSpPr/>
          <p:nvPr/>
        </p:nvSpPr>
        <p:spPr>
          <a:xfrm>
            <a:off x="0" y="0"/>
            <a:ext cx="12191998" cy="1763989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C233B-50F2-4E6A-BD55-1628FAB182E1}"/>
              </a:ext>
            </a:extLst>
          </p:cNvPr>
          <p:cNvSpPr/>
          <p:nvPr/>
        </p:nvSpPr>
        <p:spPr>
          <a:xfrm>
            <a:off x="0" y="4888247"/>
            <a:ext cx="12191998" cy="196975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0D0788-747A-446A-901B-AFFEDC963B9F}"/>
              </a:ext>
            </a:extLst>
          </p:cNvPr>
          <p:cNvSpPr/>
          <p:nvPr/>
        </p:nvSpPr>
        <p:spPr>
          <a:xfrm>
            <a:off x="3048000" y="2941983"/>
            <a:ext cx="4572000" cy="4572000"/>
          </a:xfrm>
          <a:prstGeom prst="ellipse">
            <a:avLst/>
          </a:prstGeom>
          <a:solidFill>
            <a:srgbClr val="00B0F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03093F-84BA-4D69-91F2-F7BADBFBF353}"/>
              </a:ext>
            </a:extLst>
          </p:cNvPr>
          <p:cNvSpPr/>
          <p:nvPr/>
        </p:nvSpPr>
        <p:spPr>
          <a:xfrm>
            <a:off x="8091424" y="-979577"/>
            <a:ext cx="4572000" cy="4572000"/>
          </a:xfrm>
          <a:prstGeom prst="ellipse">
            <a:avLst/>
          </a:prstGeom>
          <a:solidFill>
            <a:srgbClr val="FFFF00">
              <a:alpha val="62000"/>
            </a:srgb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599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Comic Sans MS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Asrorbek ABDUJALILOV</dc:creator>
  <cp:lastModifiedBy>Asrorbek ABDUJALILOV</cp:lastModifiedBy>
  <cp:revision>9</cp:revision>
  <dcterms:created xsi:type="dcterms:W3CDTF">2024-05-01T14:33:31Z</dcterms:created>
  <dcterms:modified xsi:type="dcterms:W3CDTF">2024-05-02T04:21:56Z</dcterms:modified>
  <cp:version>0</cp:version>
</cp:coreProperties>
</file>