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50" d="100"/>
          <a:sy n="50" d="100"/>
        </p:scale>
        <p:origin x="85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53D-28E6-4261-B3E0-3A687712C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B9674-DA80-48E5-8825-1FD1400CC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F02A-5F7E-4F0E-B251-8F67FF5B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6013-A70E-4C95-A874-EF6945FC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9AF3-CAFB-47E7-9276-622371E0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31DE-AF45-472C-8A40-2657D114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FEB82-2B1C-49EC-BB3F-6D33D38F8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62C8-2B18-411B-BEF2-9A5E3CDF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6EDD-077D-4F50-9206-FC09960C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6C01-017B-4AFE-A348-1FBF6CD2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31A6C-A09B-4B63-8C4A-3F4B47AD9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5C326-643C-48DD-A212-09D914B50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A89F-8545-47EF-8ABA-EC8416C1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D304-3121-44D8-82E7-F93EE037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FC4E-C1A1-4711-B55B-28C4A941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468C-C982-4A8D-A3A7-29366BE1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B45D-91A8-438E-A401-795FF4B8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9F89D-4099-40C4-B43A-BC2ABFE5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393B-8F3F-42AF-81C3-196A8D95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438C-61AE-4F72-A20B-759A524B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D73D-B9BA-4316-98D5-572A59F2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C2001-1CC9-43C1-9FD9-F908565B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593B-6D37-46AE-91CD-7DD48CCF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012B-B921-4E56-9AE7-9AC879B7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48FF-D1BB-4782-86CF-37066909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BB68-17D4-476D-A046-4CCE9CC3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A57C-46CF-4BC9-BAB8-17B287121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FF5F0-27CD-422F-9534-5C05CEEED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DA2D4-6347-4663-AC07-C03A80B7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046BD-2734-4DDB-ABF0-6370BF32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869DD-B200-4C2B-AE57-9BC320C2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5E69-DAB7-4511-8A4B-DEBE480D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4F73-41B7-4208-BFB7-35049807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1D4D1-DEA3-4584-8138-AD212F27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7338D-BC93-43DF-B30D-32C08165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9FDFC-60F3-4C55-B8E5-7D4FC9E57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41370-EB46-4CCA-BDDE-11B56309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2B302-861E-4525-A9AE-DFE0C082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CC588-E496-410D-BBB2-6311226B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4F76-9C9A-466E-9262-9EDCB2D0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780F-279E-4D1D-BDB6-85796BD6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CFF36-E391-4E85-8568-715A9C0E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130FB-C19B-4D56-8B2D-FC111156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4D5CD-26AB-41F9-B9C1-31F474F0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E101F-6AF9-4F59-846B-5AF354C7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66F7-0FE1-4CD4-96E1-0B8A0EB5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7DFD-0912-456A-BF1B-8D65646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08FF-94AB-4686-B180-F51CBABB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EF40E-E628-4A30-876C-E1ABF17A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2AA89-08DB-41A3-BC7D-F9FC049C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FA5C-FB38-4ACA-B971-C871A25E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7CE8-A84C-45B7-9225-BE0CA314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C3BA-0D9C-4FF9-88D1-705CE90C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8FE8F-8005-45B0-A862-705C631D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297A5-DE30-4F9C-AC53-533215C6B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A58AE-CE82-4426-9513-65AFCA1F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88DC-5D8B-4C87-8D2A-72458A6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37D4F-70C8-404C-8937-7FA2EEE1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FFB57-7C32-4B16-BA86-DA9EF603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8FF34-64FF-4038-8518-D3A7E23A3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1B62-AE29-4B75-88F5-DAB8335F1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04F0-A5EA-4FF3-A85D-CECFF03FC75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0946-09D8-43AE-B0C3-41B1CB2C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F70E-4026-4B04-B71E-B1BD28D89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49B9-19FF-4715-A41C-5A356806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DB98E-08BA-491C-89DB-6B2083A98D66}"/>
              </a:ext>
            </a:extLst>
          </p:cNvPr>
          <p:cNvSpPr/>
          <p:nvPr/>
        </p:nvSpPr>
        <p:spPr>
          <a:xfrm>
            <a:off x="-552450" y="-342900"/>
            <a:ext cx="13296900" cy="78676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71A09-E749-41EA-ADE8-193F735A1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153"/>
          <a:stretch/>
        </p:blipFill>
        <p:spPr>
          <a:xfrm>
            <a:off x="3075642" y="3178271"/>
            <a:ext cx="2218313" cy="369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3A108-4CA7-49FE-A6AC-DEE21FAB4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72" r="39246"/>
          <a:stretch/>
        </p:blipFill>
        <p:spPr>
          <a:xfrm>
            <a:off x="6049609" y="3114972"/>
            <a:ext cx="1079750" cy="3699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96F4D-4812-4750-8FE8-DA41500CF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565" r="10212"/>
          <a:stretch/>
        </p:blipFill>
        <p:spPr>
          <a:xfrm>
            <a:off x="7244607" y="3385457"/>
            <a:ext cx="1587050" cy="3699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4FC39C-47F9-4270-854A-057AECC2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30" y="2908187"/>
            <a:ext cx="5618140" cy="37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EC598F-4367-47DE-A4E1-19DAD802924D}"/>
              </a:ext>
            </a:extLst>
          </p:cNvPr>
          <p:cNvSpPr/>
          <p:nvPr/>
        </p:nvSpPr>
        <p:spPr>
          <a:xfrm>
            <a:off x="-552450" y="-342900"/>
            <a:ext cx="13296900" cy="78676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71A09-E749-41EA-ADE8-193F735A1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153"/>
          <a:stretch/>
        </p:blipFill>
        <p:spPr>
          <a:xfrm rot="19246613">
            <a:off x="148851" y="-80818"/>
            <a:ext cx="2218313" cy="369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3A108-4CA7-49FE-A6AC-DEE21FAB4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72" r="39246"/>
          <a:stretch/>
        </p:blipFill>
        <p:spPr>
          <a:xfrm>
            <a:off x="5556124" y="-1285976"/>
            <a:ext cx="1079750" cy="3699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96F4D-4812-4750-8FE8-DA41500CF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565" r="10212"/>
          <a:stretch/>
        </p:blipFill>
        <p:spPr>
          <a:xfrm rot="3493408">
            <a:off x="9552379" y="-305900"/>
            <a:ext cx="1587050" cy="3699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4FC39C-47F9-4270-854A-057AECC2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29" y="1543843"/>
            <a:ext cx="5618140" cy="37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8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1297A-EFC7-4DD0-9A85-89E7E081B2D5}"/>
              </a:ext>
            </a:extLst>
          </p:cNvPr>
          <p:cNvSpPr/>
          <p:nvPr/>
        </p:nvSpPr>
        <p:spPr>
          <a:xfrm>
            <a:off x="-552450" y="-342900"/>
            <a:ext cx="13296900" cy="78676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FC39C-47F9-4270-854A-057AECC2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29" y="1543843"/>
            <a:ext cx="5618140" cy="3770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171A09-E749-41EA-ADE8-193F735A1C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153"/>
          <a:stretch/>
        </p:blipFill>
        <p:spPr>
          <a:xfrm rot="19246613">
            <a:off x="148851" y="-80818"/>
            <a:ext cx="2218313" cy="369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3A108-4CA7-49FE-A6AC-DEE21FAB4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72" r="39246"/>
          <a:stretch/>
        </p:blipFill>
        <p:spPr>
          <a:xfrm>
            <a:off x="5556124" y="-1285976"/>
            <a:ext cx="1079750" cy="3699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96F4D-4812-4750-8FE8-DA41500CF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565" r="10212"/>
          <a:stretch/>
        </p:blipFill>
        <p:spPr>
          <a:xfrm rot="3493408">
            <a:off x="9552379" y="-305900"/>
            <a:ext cx="1587050" cy="36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7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60814B-C08B-40EA-9795-3EB4D8CD93FC}"/>
              </a:ext>
            </a:extLst>
          </p:cNvPr>
          <p:cNvSpPr/>
          <p:nvPr/>
        </p:nvSpPr>
        <p:spPr>
          <a:xfrm>
            <a:off x="-552450" y="-342900"/>
            <a:ext cx="13296900" cy="78676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FC39C-47F9-4270-854A-057AECC2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29" y="1543843"/>
            <a:ext cx="5618140" cy="3770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171A09-E749-41EA-ADE8-193F735A1C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153"/>
          <a:stretch/>
        </p:blipFill>
        <p:spPr>
          <a:xfrm>
            <a:off x="3337811" y="1579256"/>
            <a:ext cx="2218313" cy="369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3A108-4CA7-49FE-A6AC-DEE21FAB4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72" r="39246"/>
          <a:stretch/>
        </p:blipFill>
        <p:spPr>
          <a:xfrm>
            <a:off x="5556124" y="1579256"/>
            <a:ext cx="1079750" cy="3699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96F4D-4812-4750-8FE8-DA41500CF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667" y1="40391" x2="22788" y2="43950"/>
                        <a14:foregroundMark x1="22182" y1="51957" x2="22061" y2="61210"/>
                        <a14:foregroundMark x1="22061" y1="61210" x2="24606" y2="68327"/>
                        <a14:foregroundMark x1="71636" y1="42171" x2="74424" y2="50534"/>
                        <a14:foregroundMark x1="74424" y1="50534" x2="75636" y2="60142"/>
                        <a14:foregroundMark x1="29212" y1="58541" x2="31394" y2="60676"/>
                        <a14:foregroundMark x1="80364" y1="39146" x2="83515" y2="46797"/>
                        <a14:foregroundMark x1="83515" y1="46797" x2="84485" y2="65480"/>
                        <a14:foregroundMark x1="84485" y1="65480" x2="80485" y2="68861"/>
                        <a14:foregroundMark x1="79636" y1="39680" x2="80242" y2="38612"/>
                        <a14:foregroundMark x1="80242" y1="37900" x2="79636" y2="37544"/>
                        <a14:backgroundMark x1="12000" y1="38078" x2="16364" y2="42705"/>
                        <a14:backgroundMark x1="18061" y1="44662" x2="19515" y2="46085"/>
                        <a14:backgroundMark x1="18424" y1="52847" x2="19515" y2="70285"/>
                        <a14:backgroundMark x1="27273" y1="61210" x2="25212" y2="57473"/>
                        <a14:backgroundMark x1="26788" y1="53203" x2="27273" y2="53203"/>
                        <a14:backgroundMark x1="26788" y1="48221" x2="27273" y2="48932"/>
                        <a14:backgroundMark x1="25576" y1="51246" x2="25333" y2="51423"/>
                        <a14:backgroundMark x1="24364" y1="49644" x2="24364" y2="49644"/>
                        <a14:backgroundMark x1="24727" y1="49288" x2="26788" y2="43238"/>
                        <a14:backgroundMark x1="52364" y1="47865" x2="51152" y2="49110"/>
                        <a14:backgroundMark x1="38667" y1="44840" x2="37939" y2="45907"/>
                        <a14:backgroundMark x1="36727" y1="46085" x2="35515" y2="46085"/>
                        <a14:backgroundMark x1="40000" y1="58185" x2="40121" y2="57829"/>
                        <a14:backgroundMark x1="61091" y1="59253" x2="60121" y2="60854"/>
                        <a14:backgroundMark x1="60000" y1="47509" x2="60000" y2="47509"/>
                        <a14:backgroundMark x1="62545" y1="53737" x2="62545" y2="53737"/>
                        <a14:backgroundMark x1="60000" y1="53381" x2="60242" y2="53025"/>
                        <a14:backgroundMark x1="60848" y1="45374" x2="61697" y2="52135"/>
                        <a14:backgroundMark x1="43758" y1="72064" x2="46667" y2="72598"/>
                        <a14:backgroundMark x1="45091" y1="23310" x2="51758" y2="20107"/>
                        <a14:backgroundMark x1="74182" y1="36299" x2="79273" y2="52669"/>
                        <a14:backgroundMark x1="79273" y1="52669" x2="80000" y2="61566"/>
                        <a14:backgroundMark x1="80000" y1="61566" x2="77697" y2="65836"/>
                        <a14:backgroundMark x1="40727" y1="45374" x2="42061" y2="42171"/>
                        <a14:backgroundMark x1="41333" y1="55338" x2="40606" y2="48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565" r="10212"/>
          <a:stretch/>
        </p:blipFill>
        <p:spPr>
          <a:xfrm>
            <a:off x="6635874" y="1543841"/>
            <a:ext cx="1587050" cy="36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6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Asrorbek ABDUJALILOV</dc:creator>
  <cp:lastModifiedBy>Asrorbek ABDUJALILOV</cp:lastModifiedBy>
  <cp:revision>2</cp:revision>
  <dcterms:created xsi:type="dcterms:W3CDTF">2024-04-19T09:20:52Z</dcterms:created>
  <dcterms:modified xsi:type="dcterms:W3CDTF">2024-04-19T09:34:18Z</dcterms:modified>
</cp:coreProperties>
</file>