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E5FDD2A5-F05F-413A-B06A-8C8EF0C8E7B5}">
          <p14:sldIdLst>
            <p14:sldId id="268"/>
            <p14:sldId id="269"/>
            <p14:sldId id="270"/>
            <p14:sldId id="271"/>
            <p14:sldId id="272"/>
          </p14:sldIdLst>
        </p14:section>
        <p14:section name="Easy" id="{46D7640A-ED1B-4317-BA89-FD30B3B3C611}">
          <p14:sldIdLst>
            <p14:sldId id="256"/>
            <p14:sldId id="257"/>
            <p14:sldId id="258"/>
          </p14:sldIdLst>
        </p14:section>
        <p14:section name="Normal" id="{214579DD-6AD0-4ADD-B6FA-F69CA513EF89}">
          <p14:sldIdLst>
            <p14:sldId id="259"/>
            <p14:sldId id="260"/>
            <p14:sldId id="261"/>
          </p14:sldIdLst>
        </p14:section>
        <p14:section name="HARD" id="{1A6A9961-B34B-4841-B0EC-C1299958CDC5}">
          <p14:sldIdLst>
            <p14:sldId id="262"/>
            <p14:sldId id="263"/>
            <p14:sldId id="264"/>
          </p14:sldIdLst>
        </p14:section>
        <p14:section name="INSANE" id="{036C4ED9-C724-4658-BEA4-DCA7F085F521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60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 snapToGrid="0">
      <p:cViewPr>
        <p:scale>
          <a:sx n="12" d="100"/>
          <a:sy n="12" d="100"/>
        </p:scale>
        <p:origin x="2874" y="1194"/>
      </p:cViewPr>
      <p:guideLst>
        <p:guide pos="3840"/>
        <p:guide orient="horz" pos="2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F067-5F8E-4679-B3B0-72C8682EF79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1EEE-7966-43AD-AFD6-9DB53319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slide" Target="slide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Hover r:id="rId4" action="ppaction://hlinksldjump"/>
          </p:cNvPr>
          <p:cNvSpPr txBox="1"/>
          <p:nvPr/>
        </p:nvSpPr>
        <p:spPr>
          <a:xfrm>
            <a:off x="1305028" y="3392488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EASY LEVEL</a:t>
            </a:r>
          </a:p>
        </p:txBody>
      </p:sp>
      <p:sp>
        <p:nvSpPr>
          <p:cNvPr id="6" name="TextBox 5">
            <a:hlinkHover r:id="rId5" action="ppaction://hlinksldjump"/>
          </p:cNvPr>
          <p:cNvSpPr txBox="1"/>
          <p:nvPr/>
        </p:nvSpPr>
        <p:spPr>
          <a:xfrm>
            <a:off x="945953" y="401654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NORMAL LEVEL</a:t>
            </a:r>
          </a:p>
        </p:txBody>
      </p:sp>
      <p:sp>
        <p:nvSpPr>
          <p:cNvPr id="7" name="TextBox 6">
            <a:hlinkHover r:id="rId6" action="ppaction://hlinksldjump"/>
          </p:cNvPr>
          <p:cNvSpPr txBox="1"/>
          <p:nvPr/>
        </p:nvSpPr>
        <p:spPr>
          <a:xfrm>
            <a:off x="1251325" y="4640592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HARD LEVEL</a:t>
            </a:r>
          </a:p>
        </p:txBody>
      </p:sp>
      <p:sp>
        <p:nvSpPr>
          <p:cNvPr id="8" name="TextBox 7">
            <a:hlinkHover r:id="rId7" action="ppaction://hlinksldjump"/>
          </p:cNvPr>
          <p:cNvSpPr txBox="1"/>
          <p:nvPr/>
        </p:nvSpPr>
        <p:spPr>
          <a:xfrm>
            <a:off x="1056561" y="5264643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INSANE 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6811" y="0"/>
            <a:ext cx="835837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CIRCULMATION</a:t>
            </a:r>
          </a:p>
        </p:txBody>
      </p:sp>
    </p:spTree>
    <p:extLst>
      <p:ext uri="{BB962C8B-B14F-4D97-AF65-F5344CB8AC3E}">
        <p14:creationId xmlns:p14="http://schemas.microsoft.com/office/powerpoint/2010/main" val="2038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2809014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69758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Hover r:id="rId2" action="ppaction://hlinksldjump"/>
          </p:cNvPr>
          <p:cNvSpPr/>
          <p:nvPr/>
        </p:nvSpPr>
        <p:spPr>
          <a:xfrm>
            <a:off x="11493500" y="0"/>
            <a:ext cx="698500" cy="73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121400"/>
            <a:ext cx="698500" cy="7366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hlinkHover r:id="" action="ppaction://hlinkshowjump?jump=nextslide"/>
          </p:cNvPr>
          <p:cNvSpPr/>
          <p:nvPr/>
        </p:nvSpPr>
        <p:spPr>
          <a:xfrm>
            <a:off x="2699157" y="0"/>
            <a:ext cx="6831786" cy="6858000"/>
          </a:xfrm>
          <a:custGeom>
            <a:avLst/>
            <a:gdLst>
              <a:gd name="connsiteX0" fmla="*/ 0 w 6831786"/>
              <a:gd name="connsiteY0" fmla="*/ 3688557 h 6858000"/>
              <a:gd name="connsiteX1" fmla="*/ 6831786 w 6831786"/>
              <a:gd name="connsiteY1" fmla="*/ 3688557 h 6858000"/>
              <a:gd name="connsiteX2" fmla="*/ 6827189 w 6831786"/>
              <a:gd name="connsiteY2" fmla="*/ 3779595 h 6858000"/>
              <a:gd name="connsiteX3" fmla="*/ 3415893 w 6831786"/>
              <a:gd name="connsiteY3" fmla="*/ 6858000 h 6858000"/>
              <a:gd name="connsiteX4" fmla="*/ 4597 w 6831786"/>
              <a:gd name="connsiteY4" fmla="*/ 3779595 h 6858000"/>
              <a:gd name="connsiteX5" fmla="*/ 3415893 w 6831786"/>
              <a:gd name="connsiteY5" fmla="*/ 0 h 6858000"/>
              <a:gd name="connsiteX6" fmla="*/ 6827189 w 6831786"/>
              <a:gd name="connsiteY6" fmla="*/ 3078405 h 6858000"/>
              <a:gd name="connsiteX7" fmla="*/ 6828099 w 6831786"/>
              <a:gd name="connsiteY7" fmla="*/ 3096419 h 6858000"/>
              <a:gd name="connsiteX8" fmla="*/ 3687 w 6831786"/>
              <a:gd name="connsiteY8" fmla="*/ 3096419 h 6858000"/>
              <a:gd name="connsiteX9" fmla="*/ 4597 w 6831786"/>
              <a:gd name="connsiteY9" fmla="*/ 3078405 h 6858000"/>
              <a:gd name="connsiteX10" fmla="*/ 3415893 w 6831786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31786" h="6858000">
                <a:moveTo>
                  <a:pt x="0" y="3688557"/>
                </a:moveTo>
                <a:lnTo>
                  <a:pt x="6831786" y="3688557"/>
                </a:lnTo>
                <a:lnTo>
                  <a:pt x="6827189" y="3779595"/>
                </a:lnTo>
                <a:cubicBezTo>
                  <a:pt x="6651590" y="5508689"/>
                  <a:pt x="5191316" y="6858000"/>
                  <a:pt x="3415893" y="6858000"/>
                </a:cubicBezTo>
                <a:cubicBezTo>
                  <a:pt x="1640471" y="6858000"/>
                  <a:pt x="180196" y="5508689"/>
                  <a:pt x="4597" y="3779595"/>
                </a:cubicBezTo>
                <a:close/>
                <a:moveTo>
                  <a:pt x="3415893" y="0"/>
                </a:moveTo>
                <a:cubicBezTo>
                  <a:pt x="5191316" y="0"/>
                  <a:pt x="6651590" y="1349311"/>
                  <a:pt x="6827189" y="3078405"/>
                </a:cubicBezTo>
                <a:lnTo>
                  <a:pt x="6828099" y="3096419"/>
                </a:lnTo>
                <a:lnTo>
                  <a:pt x="3687" y="3096419"/>
                </a:lnTo>
                <a:lnTo>
                  <a:pt x="4597" y="3078405"/>
                </a:lnTo>
                <a:cubicBezTo>
                  <a:pt x="180196" y="1349311"/>
                  <a:pt x="1640471" y="0"/>
                  <a:pt x="3415893" y="0"/>
                </a:cubicBezTo>
                <a:close/>
              </a:path>
            </a:pathLst>
          </a:cu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A66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hlinkHover r:id="" action="ppaction://hlinkshowjump?jump=nextslide"/>
          </p:cNvPr>
          <p:cNvSpPr/>
          <p:nvPr/>
        </p:nvSpPr>
        <p:spPr>
          <a:xfrm>
            <a:off x="1851229" y="188118"/>
            <a:ext cx="498679" cy="6481764"/>
          </a:xfrm>
          <a:custGeom>
            <a:avLst/>
            <a:gdLst>
              <a:gd name="connsiteX0" fmla="*/ 3379 w 498679"/>
              <a:gd name="connsiteY0" fmla="*/ 5186364 h 6481764"/>
              <a:gd name="connsiteX1" fmla="*/ 498679 w 498679"/>
              <a:gd name="connsiteY1" fmla="*/ 5186364 h 6481764"/>
              <a:gd name="connsiteX2" fmla="*/ 498679 w 498679"/>
              <a:gd name="connsiteY2" fmla="*/ 6481764 h 6481764"/>
              <a:gd name="connsiteX3" fmla="*/ 3379 w 498679"/>
              <a:gd name="connsiteY3" fmla="*/ 6481764 h 6481764"/>
              <a:gd name="connsiteX4" fmla="*/ 0 w 498679"/>
              <a:gd name="connsiteY4" fmla="*/ 3457576 h 6481764"/>
              <a:gd name="connsiteX5" fmla="*/ 495300 w 498679"/>
              <a:gd name="connsiteY5" fmla="*/ 3457576 h 6481764"/>
              <a:gd name="connsiteX6" fmla="*/ 495300 w 498679"/>
              <a:gd name="connsiteY6" fmla="*/ 4752976 h 6481764"/>
              <a:gd name="connsiteX7" fmla="*/ 0 w 498679"/>
              <a:gd name="connsiteY7" fmla="*/ 4752976 h 6481764"/>
              <a:gd name="connsiteX8" fmla="*/ 0 w 498679"/>
              <a:gd name="connsiteY8" fmla="*/ 1728788 h 6481764"/>
              <a:gd name="connsiteX9" fmla="*/ 495300 w 498679"/>
              <a:gd name="connsiteY9" fmla="*/ 1728788 h 6481764"/>
              <a:gd name="connsiteX10" fmla="*/ 495300 w 498679"/>
              <a:gd name="connsiteY10" fmla="*/ 3024188 h 6481764"/>
              <a:gd name="connsiteX11" fmla="*/ 0 w 498679"/>
              <a:gd name="connsiteY11" fmla="*/ 3024188 h 6481764"/>
              <a:gd name="connsiteX12" fmla="*/ 0 w 498679"/>
              <a:gd name="connsiteY12" fmla="*/ 0 h 6481764"/>
              <a:gd name="connsiteX13" fmla="*/ 495300 w 498679"/>
              <a:gd name="connsiteY13" fmla="*/ 0 h 6481764"/>
              <a:gd name="connsiteX14" fmla="*/ 495300 w 498679"/>
              <a:gd name="connsiteY14" fmla="*/ 1295400 h 6481764"/>
              <a:gd name="connsiteX15" fmla="*/ 0 w 498679"/>
              <a:gd name="connsiteY15" fmla="*/ 1295400 h 648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8679" h="6481764">
                <a:moveTo>
                  <a:pt x="3379" y="5186364"/>
                </a:moveTo>
                <a:lnTo>
                  <a:pt x="498679" y="5186364"/>
                </a:lnTo>
                <a:lnTo>
                  <a:pt x="498679" y="6481764"/>
                </a:lnTo>
                <a:lnTo>
                  <a:pt x="3379" y="6481764"/>
                </a:lnTo>
                <a:close/>
                <a:moveTo>
                  <a:pt x="0" y="3457576"/>
                </a:moveTo>
                <a:lnTo>
                  <a:pt x="495300" y="3457576"/>
                </a:lnTo>
                <a:lnTo>
                  <a:pt x="495300" y="4752976"/>
                </a:lnTo>
                <a:lnTo>
                  <a:pt x="0" y="4752976"/>
                </a:lnTo>
                <a:close/>
                <a:moveTo>
                  <a:pt x="0" y="1728788"/>
                </a:moveTo>
                <a:lnTo>
                  <a:pt x="495300" y="1728788"/>
                </a:lnTo>
                <a:lnTo>
                  <a:pt x="495300" y="3024188"/>
                </a:lnTo>
                <a:lnTo>
                  <a:pt x="0" y="3024188"/>
                </a:lnTo>
                <a:close/>
                <a:moveTo>
                  <a:pt x="0" y="0"/>
                </a:moveTo>
                <a:lnTo>
                  <a:pt x="495300" y="0"/>
                </a:lnTo>
                <a:lnTo>
                  <a:pt x="495300" y="1295400"/>
                </a:lnTo>
                <a:lnTo>
                  <a:pt x="0" y="1295400"/>
                </a:lnTo>
                <a:close/>
              </a:path>
            </a:pathLst>
          </a:cu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A66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hlinkHover r:id="" action="ppaction://hlinkshowjump?jump=nextslide"/>
          </p:cNvPr>
          <p:cNvSpPr/>
          <p:nvPr/>
        </p:nvSpPr>
        <p:spPr>
          <a:xfrm>
            <a:off x="10141444" y="188118"/>
            <a:ext cx="498679" cy="6481764"/>
          </a:xfrm>
          <a:custGeom>
            <a:avLst/>
            <a:gdLst>
              <a:gd name="connsiteX0" fmla="*/ 3379 w 498679"/>
              <a:gd name="connsiteY0" fmla="*/ 5186364 h 6481764"/>
              <a:gd name="connsiteX1" fmla="*/ 498679 w 498679"/>
              <a:gd name="connsiteY1" fmla="*/ 5186364 h 6481764"/>
              <a:gd name="connsiteX2" fmla="*/ 498679 w 498679"/>
              <a:gd name="connsiteY2" fmla="*/ 6481764 h 6481764"/>
              <a:gd name="connsiteX3" fmla="*/ 3379 w 498679"/>
              <a:gd name="connsiteY3" fmla="*/ 6481764 h 6481764"/>
              <a:gd name="connsiteX4" fmla="*/ 0 w 498679"/>
              <a:gd name="connsiteY4" fmla="*/ 3457576 h 6481764"/>
              <a:gd name="connsiteX5" fmla="*/ 495300 w 498679"/>
              <a:gd name="connsiteY5" fmla="*/ 3457576 h 6481764"/>
              <a:gd name="connsiteX6" fmla="*/ 495300 w 498679"/>
              <a:gd name="connsiteY6" fmla="*/ 4752976 h 6481764"/>
              <a:gd name="connsiteX7" fmla="*/ 0 w 498679"/>
              <a:gd name="connsiteY7" fmla="*/ 4752976 h 6481764"/>
              <a:gd name="connsiteX8" fmla="*/ 0 w 498679"/>
              <a:gd name="connsiteY8" fmla="*/ 1728788 h 6481764"/>
              <a:gd name="connsiteX9" fmla="*/ 495300 w 498679"/>
              <a:gd name="connsiteY9" fmla="*/ 1728788 h 6481764"/>
              <a:gd name="connsiteX10" fmla="*/ 495300 w 498679"/>
              <a:gd name="connsiteY10" fmla="*/ 3024188 h 6481764"/>
              <a:gd name="connsiteX11" fmla="*/ 0 w 498679"/>
              <a:gd name="connsiteY11" fmla="*/ 3024188 h 6481764"/>
              <a:gd name="connsiteX12" fmla="*/ 0 w 498679"/>
              <a:gd name="connsiteY12" fmla="*/ 0 h 6481764"/>
              <a:gd name="connsiteX13" fmla="*/ 495300 w 498679"/>
              <a:gd name="connsiteY13" fmla="*/ 0 h 6481764"/>
              <a:gd name="connsiteX14" fmla="*/ 495300 w 498679"/>
              <a:gd name="connsiteY14" fmla="*/ 1295400 h 6481764"/>
              <a:gd name="connsiteX15" fmla="*/ 0 w 498679"/>
              <a:gd name="connsiteY15" fmla="*/ 1295400 h 648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8679" h="6481764">
                <a:moveTo>
                  <a:pt x="3379" y="5186364"/>
                </a:moveTo>
                <a:lnTo>
                  <a:pt x="498679" y="5186364"/>
                </a:lnTo>
                <a:lnTo>
                  <a:pt x="498679" y="6481764"/>
                </a:lnTo>
                <a:lnTo>
                  <a:pt x="3379" y="6481764"/>
                </a:lnTo>
                <a:close/>
                <a:moveTo>
                  <a:pt x="0" y="3457576"/>
                </a:moveTo>
                <a:lnTo>
                  <a:pt x="495300" y="3457576"/>
                </a:lnTo>
                <a:lnTo>
                  <a:pt x="495300" y="4752976"/>
                </a:lnTo>
                <a:lnTo>
                  <a:pt x="0" y="4752976"/>
                </a:lnTo>
                <a:close/>
                <a:moveTo>
                  <a:pt x="0" y="1728788"/>
                </a:moveTo>
                <a:lnTo>
                  <a:pt x="495300" y="1728788"/>
                </a:lnTo>
                <a:lnTo>
                  <a:pt x="495300" y="3024188"/>
                </a:lnTo>
                <a:lnTo>
                  <a:pt x="0" y="3024188"/>
                </a:lnTo>
                <a:close/>
                <a:moveTo>
                  <a:pt x="0" y="0"/>
                </a:moveTo>
                <a:lnTo>
                  <a:pt x="495300" y="0"/>
                </a:lnTo>
                <a:lnTo>
                  <a:pt x="495300" y="1295400"/>
                </a:lnTo>
                <a:lnTo>
                  <a:pt x="0" y="1295400"/>
                </a:lnTo>
                <a:close/>
              </a:path>
            </a:pathLst>
          </a:cu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A66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5517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7454 L 4.375E-6 0.0944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7778 L -3.54167E-6 -0.09722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100345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10811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Hover r:id="rId2" action="ppaction://hlinksldjump"/>
          </p:cNvPr>
          <p:cNvSpPr/>
          <p:nvPr/>
        </p:nvSpPr>
        <p:spPr>
          <a:xfrm>
            <a:off x="11493500" y="0"/>
            <a:ext cx="698500" cy="73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121400"/>
            <a:ext cx="698500" cy="7366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hlinkHover r:id="" action="ppaction://hlinkshowjump?jump=nextslide"/>
          </p:cNvPr>
          <p:cNvSpPr/>
          <p:nvPr/>
        </p:nvSpPr>
        <p:spPr>
          <a:xfrm>
            <a:off x="1851229" y="188118"/>
            <a:ext cx="498679" cy="6481764"/>
          </a:xfrm>
          <a:custGeom>
            <a:avLst/>
            <a:gdLst>
              <a:gd name="connsiteX0" fmla="*/ 3379 w 498679"/>
              <a:gd name="connsiteY0" fmla="*/ 5186364 h 6481764"/>
              <a:gd name="connsiteX1" fmla="*/ 498679 w 498679"/>
              <a:gd name="connsiteY1" fmla="*/ 5186364 h 6481764"/>
              <a:gd name="connsiteX2" fmla="*/ 498679 w 498679"/>
              <a:gd name="connsiteY2" fmla="*/ 6481764 h 6481764"/>
              <a:gd name="connsiteX3" fmla="*/ 3379 w 498679"/>
              <a:gd name="connsiteY3" fmla="*/ 6481764 h 6481764"/>
              <a:gd name="connsiteX4" fmla="*/ 0 w 498679"/>
              <a:gd name="connsiteY4" fmla="*/ 3457576 h 6481764"/>
              <a:gd name="connsiteX5" fmla="*/ 495300 w 498679"/>
              <a:gd name="connsiteY5" fmla="*/ 3457576 h 6481764"/>
              <a:gd name="connsiteX6" fmla="*/ 495300 w 498679"/>
              <a:gd name="connsiteY6" fmla="*/ 4752976 h 6481764"/>
              <a:gd name="connsiteX7" fmla="*/ 0 w 498679"/>
              <a:gd name="connsiteY7" fmla="*/ 4752976 h 6481764"/>
              <a:gd name="connsiteX8" fmla="*/ 0 w 498679"/>
              <a:gd name="connsiteY8" fmla="*/ 1728788 h 6481764"/>
              <a:gd name="connsiteX9" fmla="*/ 495300 w 498679"/>
              <a:gd name="connsiteY9" fmla="*/ 1728788 h 6481764"/>
              <a:gd name="connsiteX10" fmla="*/ 495300 w 498679"/>
              <a:gd name="connsiteY10" fmla="*/ 3024188 h 6481764"/>
              <a:gd name="connsiteX11" fmla="*/ 0 w 498679"/>
              <a:gd name="connsiteY11" fmla="*/ 3024188 h 6481764"/>
              <a:gd name="connsiteX12" fmla="*/ 0 w 498679"/>
              <a:gd name="connsiteY12" fmla="*/ 0 h 6481764"/>
              <a:gd name="connsiteX13" fmla="*/ 495300 w 498679"/>
              <a:gd name="connsiteY13" fmla="*/ 0 h 6481764"/>
              <a:gd name="connsiteX14" fmla="*/ 495300 w 498679"/>
              <a:gd name="connsiteY14" fmla="*/ 1295400 h 6481764"/>
              <a:gd name="connsiteX15" fmla="*/ 0 w 498679"/>
              <a:gd name="connsiteY15" fmla="*/ 1295400 h 648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8679" h="6481764">
                <a:moveTo>
                  <a:pt x="3379" y="5186364"/>
                </a:moveTo>
                <a:lnTo>
                  <a:pt x="498679" y="5186364"/>
                </a:lnTo>
                <a:lnTo>
                  <a:pt x="498679" y="6481764"/>
                </a:lnTo>
                <a:lnTo>
                  <a:pt x="3379" y="6481764"/>
                </a:lnTo>
                <a:close/>
                <a:moveTo>
                  <a:pt x="0" y="3457576"/>
                </a:moveTo>
                <a:lnTo>
                  <a:pt x="495300" y="3457576"/>
                </a:lnTo>
                <a:lnTo>
                  <a:pt x="495300" y="4752976"/>
                </a:lnTo>
                <a:lnTo>
                  <a:pt x="0" y="4752976"/>
                </a:lnTo>
                <a:close/>
                <a:moveTo>
                  <a:pt x="0" y="1728788"/>
                </a:moveTo>
                <a:lnTo>
                  <a:pt x="495300" y="1728788"/>
                </a:lnTo>
                <a:lnTo>
                  <a:pt x="495300" y="3024188"/>
                </a:lnTo>
                <a:lnTo>
                  <a:pt x="0" y="3024188"/>
                </a:lnTo>
                <a:close/>
                <a:moveTo>
                  <a:pt x="0" y="0"/>
                </a:moveTo>
                <a:lnTo>
                  <a:pt x="495300" y="0"/>
                </a:lnTo>
                <a:lnTo>
                  <a:pt x="495300" y="1295400"/>
                </a:lnTo>
                <a:lnTo>
                  <a:pt x="0" y="1295400"/>
                </a:lnTo>
                <a:close/>
              </a:path>
            </a:pathLst>
          </a:cu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A66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hlinkHover r:id="" action="ppaction://hlinkshowjump?jump=nextslide"/>
          </p:cNvPr>
          <p:cNvSpPr/>
          <p:nvPr/>
        </p:nvSpPr>
        <p:spPr>
          <a:xfrm>
            <a:off x="10141444" y="188118"/>
            <a:ext cx="498679" cy="6481764"/>
          </a:xfrm>
          <a:custGeom>
            <a:avLst/>
            <a:gdLst>
              <a:gd name="connsiteX0" fmla="*/ 3379 w 498679"/>
              <a:gd name="connsiteY0" fmla="*/ 5186364 h 6481764"/>
              <a:gd name="connsiteX1" fmla="*/ 498679 w 498679"/>
              <a:gd name="connsiteY1" fmla="*/ 5186364 h 6481764"/>
              <a:gd name="connsiteX2" fmla="*/ 498679 w 498679"/>
              <a:gd name="connsiteY2" fmla="*/ 6481764 h 6481764"/>
              <a:gd name="connsiteX3" fmla="*/ 3379 w 498679"/>
              <a:gd name="connsiteY3" fmla="*/ 6481764 h 6481764"/>
              <a:gd name="connsiteX4" fmla="*/ 0 w 498679"/>
              <a:gd name="connsiteY4" fmla="*/ 3457576 h 6481764"/>
              <a:gd name="connsiteX5" fmla="*/ 495300 w 498679"/>
              <a:gd name="connsiteY5" fmla="*/ 3457576 h 6481764"/>
              <a:gd name="connsiteX6" fmla="*/ 495300 w 498679"/>
              <a:gd name="connsiteY6" fmla="*/ 4752976 h 6481764"/>
              <a:gd name="connsiteX7" fmla="*/ 0 w 498679"/>
              <a:gd name="connsiteY7" fmla="*/ 4752976 h 6481764"/>
              <a:gd name="connsiteX8" fmla="*/ 0 w 498679"/>
              <a:gd name="connsiteY8" fmla="*/ 1728788 h 6481764"/>
              <a:gd name="connsiteX9" fmla="*/ 495300 w 498679"/>
              <a:gd name="connsiteY9" fmla="*/ 1728788 h 6481764"/>
              <a:gd name="connsiteX10" fmla="*/ 495300 w 498679"/>
              <a:gd name="connsiteY10" fmla="*/ 3024188 h 6481764"/>
              <a:gd name="connsiteX11" fmla="*/ 0 w 498679"/>
              <a:gd name="connsiteY11" fmla="*/ 3024188 h 6481764"/>
              <a:gd name="connsiteX12" fmla="*/ 0 w 498679"/>
              <a:gd name="connsiteY12" fmla="*/ 0 h 6481764"/>
              <a:gd name="connsiteX13" fmla="*/ 495300 w 498679"/>
              <a:gd name="connsiteY13" fmla="*/ 0 h 6481764"/>
              <a:gd name="connsiteX14" fmla="*/ 495300 w 498679"/>
              <a:gd name="connsiteY14" fmla="*/ 1295400 h 6481764"/>
              <a:gd name="connsiteX15" fmla="*/ 0 w 498679"/>
              <a:gd name="connsiteY15" fmla="*/ 1295400 h 648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8679" h="6481764">
                <a:moveTo>
                  <a:pt x="3379" y="5186364"/>
                </a:moveTo>
                <a:lnTo>
                  <a:pt x="498679" y="5186364"/>
                </a:lnTo>
                <a:lnTo>
                  <a:pt x="498679" y="6481764"/>
                </a:lnTo>
                <a:lnTo>
                  <a:pt x="3379" y="6481764"/>
                </a:lnTo>
                <a:close/>
                <a:moveTo>
                  <a:pt x="0" y="3457576"/>
                </a:moveTo>
                <a:lnTo>
                  <a:pt x="495300" y="3457576"/>
                </a:lnTo>
                <a:lnTo>
                  <a:pt x="495300" y="4752976"/>
                </a:lnTo>
                <a:lnTo>
                  <a:pt x="0" y="4752976"/>
                </a:lnTo>
                <a:close/>
                <a:moveTo>
                  <a:pt x="0" y="1728788"/>
                </a:moveTo>
                <a:lnTo>
                  <a:pt x="495300" y="1728788"/>
                </a:lnTo>
                <a:lnTo>
                  <a:pt x="495300" y="3024188"/>
                </a:lnTo>
                <a:lnTo>
                  <a:pt x="0" y="3024188"/>
                </a:lnTo>
                <a:close/>
                <a:moveTo>
                  <a:pt x="0" y="0"/>
                </a:moveTo>
                <a:lnTo>
                  <a:pt x="495300" y="0"/>
                </a:lnTo>
                <a:lnTo>
                  <a:pt x="495300" y="1295400"/>
                </a:lnTo>
                <a:lnTo>
                  <a:pt x="0" y="1295400"/>
                </a:lnTo>
                <a:close/>
              </a:path>
            </a:pathLst>
          </a:cu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A66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hlinkHover r:id="" action="ppaction://hlinkshowjump?jump=nextslide"/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A66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V="1">
            <a:off x="2525485" y="3237875"/>
            <a:ext cx="7242629" cy="309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750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7454 L 4.375E-6 0.0944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7778 L -3.54167E-6 -0.09722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64248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9186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305028" y="3392488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609600" algn="ctr" rotWithShape="0">
                    <a:srgbClr val="00B050"/>
                  </a:outerShdw>
                </a:effectLst>
                <a:latin typeface="Arial Rounded MT Bold" panose="020F0704030504030204" pitchFamily="34" charset="0"/>
              </a:rPr>
              <a:t>EASY LEVEL</a:t>
            </a:r>
          </a:p>
        </p:txBody>
      </p:sp>
      <p:sp>
        <p:nvSpPr>
          <p:cNvPr id="10" name="TextBox 9">
            <a:hlinkHover r:id="rId5" action="ppaction://hlinksldjump"/>
          </p:cNvPr>
          <p:cNvSpPr txBox="1"/>
          <p:nvPr/>
        </p:nvSpPr>
        <p:spPr>
          <a:xfrm>
            <a:off x="945953" y="401654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NORMAL LEVEL</a:t>
            </a:r>
          </a:p>
        </p:txBody>
      </p:sp>
      <p:sp>
        <p:nvSpPr>
          <p:cNvPr id="11" name="TextBox 10">
            <a:hlinkHover r:id="rId6" action="ppaction://hlinksldjump"/>
          </p:cNvPr>
          <p:cNvSpPr txBox="1"/>
          <p:nvPr/>
        </p:nvSpPr>
        <p:spPr>
          <a:xfrm>
            <a:off x="1251325" y="4640592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HARD LEVEL</a:t>
            </a:r>
          </a:p>
        </p:txBody>
      </p:sp>
      <p:sp>
        <p:nvSpPr>
          <p:cNvPr id="12" name="TextBox 11">
            <a:hlinkHover r:id="rId7" action="ppaction://hlinksldjump"/>
          </p:cNvPr>
          <p:cNvSpPr txBox="1"/>
          <p:nvPr/>
        </p:nvSpPr>
        <p:spPr>
          <a:xfrm>
            <a:off x="1056561" y="5264643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INSANE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6811" y="0"/>
            <a:ext cx="835837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CIRCULMATION</a:t>
            </a:r>
          </a:p>
        </p:txBody>
      </p:sp>
    </p:spTree>
    <p:extLst>
      <p:ext uri="{BB962C8B-B14F-4D97-AF65-F5344CB8AC3E}">
        <p14:creationId xmlns:p14="http://schemas.microsoft.com/office/powerpoint/2010/main" val="294967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945953" y="401654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609600" algn="ctr" rotWithShape="0">
                    <a:srgbClr val="FFC000"/>
                  </a:outerShdw>
                </a:effectLst>
                <a:latin typeface="Arial Rounded MT Bold" panose="020F0704030504030204" pitchFamily="34" charset="0"/>
              </a:rPr>
              <a:t>NORMAL LEVEL</a:t>
            </a:r>
          </a:p>
        </p:txBody>
      </p:sp>
      <p:sp>
        <p:nvSpPr>
          <p:cNvPr id="10" name="TextBox 9">
            <a:hlinkHover r:id="rId5" action="ppaction://hlinksldjump"/>
          </p:cNvPr>
          <p:cNvSpPr txBox="1"/>
          <p:nvPr/>
        </p:nvSpPr>
        <p:spPr>
          <a:xfrm>
            <a:off x="1305028" y="3392488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EASY LEVEL</a:t>
            </a:r>
          </a:p>
        </p:txBody>
      </p:sp>
      <p:sp>
        <p:nvSpPr>
          <p:cNvPr id="11" name="TextBox 10">
            <a:hlinkHover r:id="rId6" action="ppaction://hlinksldjump"/>
          </p:cNvPr>
          <p:cNvSpPr txBox="1"/>
          <p:nvPr/>
        </p:nvSpPr>
        <p:spPr>
          <a:xfrm>
            <a:off x="1251325" y="4640592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HARD LEVEL</a:t>
            </a:r>
          </a:p>
        </p:txBody>
      </p:sp>
      <p:sp>
        <p:nvSpPr>
          <p:cNvPr id="12" name="TextBox 11">
            <a:hlinkHover r:id="rId7" action="ppaction://hlinksldjump"/>
          </p:cNvPr>
          <p:cNvSpPr txBox="1"/>
          <p:nvPr/>
        </p:nvSpPr>
        <p:spPr>
          <a:xfrm>
            <a:off x="1056561" y="5264643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INSANE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6811" y="0"/>
            <a:ext cx="835837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CIRCULMATION</a:t>
            </a:r>
          </a:p>
        </p:txBody>
      </p:sp>
    </p:spTree>
    <p:extLst>
      <p:ext uri="{BB962C8B-B14F-4D97-AF65-F5344CB8AC3E}">
        <p14:creationId xmlns:p14="http://schemas.microsoft.com/office/powerpoint/2010/main" val="34713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251325" y="4640592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609600" algn="ctr" rotWithShape="0">
                    <a:srgbClr val="FF0000"/>
                  </a:outerShdw>
                </a:effectLst>
                <a:latin typeface="Arial Rounded MT Bold" panose="020F0704030504030204" pitchFamily="34" charset="0"/>
              </a:rPr>
              <a:t>HARD LEVEL</a:t>
            </a:r>
          </a:p>
        </p:txBody>
      </p:sp>
      <p:sp>
        <p:nvSpPr>
          <p:cNvPr id="10" name="TextBox 9">
            <a:hlinkHover r:id="rId5" action="ppaction://hlinksldjump"/>
          </p:cNvPr>
          <p:cNvSpPr txBox="1"/>
          <p:nvPr/>
        </p:nvSpPr>
        <p:spPr>
          <a:xfrm>
            <a:off x="1305028" y="3392488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EASY LEVEL</a:t>
            </a:r>
          </a:p>
        </p:txBody>
      </p:sp>
      <p:sp>
        <p:nvSpPr>
          <p:cNvPr id="11" name="TextBox 10">
            <a:hlinkHover r:id="rId6" action="ppaction://hlinksldjump"/>
          </p:cNvPr>
          <p:cNvSpPr txBox="1"/>
          <p:nvPr/>
        </p:nvSpPr>
        <p:spPr>
          <a:xfrm>
            <a:off x="945953" y="401654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NORMAL LEVEL</a:t>
            </a:r>
          </a:p>
        </p:txBody>
      </p:sp>
      <p:sp>
        <p:nvSpPr>
          <p:cNvPr id="12" name="TextBox 11">
            <a:hlinkHover r:id="rId7" action="ppaction://hlinksldjump"/>
          </p:cNvPr>
          <p:cNvSpPr txBox="1"/>
          <p:nvPr/>
        </p:nvSpPr>
        <p:spPr>
          <a:xfrm>
            <a:off x="1056561" y="5264643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INSANE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6811" y="0"/>
            <a:ext cx="835837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CIRCULMATION</a:t>
            </a:r>
          </a:p>
        </p:txBody>
      </p:sp>
    </p:spTree>
    <p:extLst>
      <p:ext uri="{BB962C8B-B14F-4D97-AF65-F5344CB8AC3E}">
        <p14:creationId xmlns:p14="http://schemas.microsoft.com/office/powerpoint/2010/main" val="80706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56561" y="5264643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609600" algn="ctr" rotWithShape="0">
                    <a:srgbClr val="C00000"/>
                  </a:outerShdw>
                </a:effectLst>
                <a:latin typeface="Arial Rounded MT Bold" panose="020F0704030504030204" pitchFamily="34" charset="0"/>
              </a:rPr>
              <a:t>INSANE LEVEL</a:t>
            </a:r>
          </a:p>
        </p:txBody>
      </p:sp>
      <p:sp>
        <p:nvSpPr>
          <p:cNvPr id="10" name="TextBox 9">
            <a:hlinkHover r:id="rId5" action="ppaction://hlinksldjump"/>
          </p:cNvPr>
          <p:cNvSpPr txBox="1"/>
          <p:nvPr/>
        </p:nvSpPr>
        <p:spPr>
          <a:xfrm>
            <a:off x="1305028" y="3392488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EASY LEVEL</a:t>
            </a:r>
          </a:p>
        </p:txBody>
      </p:sp>
      <p:sp>
        <p:nvSpPr>
          <p:cNvPr id="11" name="TextBox 10">
            <a:hlinkHover r:id="rId6" action="ppaction://hlinksldjump"/>
          </p:cNvPr>
          <p:cNvSpPr txBox="1"/>
          <p:nvPr/>
        </p:nvSpPr>
        <p:spPr>
          <a:xfrm>
            <a:off x="945953" y="401654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NORMAL LEVEL</a:t>
            </a:r>
          </a:p>
        </p:txBody>
      </p:sp>
      <p:sp>
        <p:nvSpPr>
          <p:cNvPr id="12" name="TextBox 11">
            <a:hlinkHover r:id="rId7" action="ppaction://hlinksldjump"/>
          </p:cNvPr>
          <p:cNvSpPr txBox="1"/>
          <p:nvPr/>
        </p:nvSpPr>
        <p:spPr>
          <a:xfrm>
            <a:off x="1251325" y="4640592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609600" algn="ctr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HARD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6811" y="0"/>
            <a:ext cx="835837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CIRCULMATION</a:t>
            </a:r>
          </a:p>
        </p:txBody>
      </p:sp>
    </p:spTree>
    <p:extLst>
      <p:ext uri="{BB962C8B-B14F-4D97-AF65-F5344CB8AC3E}">
        <p14:creationId xmlns:p14="http://schemas.microsoft.com/office/powerpoint/2010/main" val="174129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hlinkHover r:id="" action="ppaction://hlinkshowjump?jump=nextslide"/>
          </p:cNvPr>
          <p:cNvSpPr/>
          <p:nvPr/>
        </p:nvSpPr>
        <p:spPr>
          <a:xfrm>
            <a:off x="2673633" y="13266"/>
            <a:ext cx="6844734" cy="6844734"/>
          </a:xfrm>
          <a:custGeom>
            <a:avLst/>
            <a:gdLst>
              <a:gd name="connsiteX0" fmla="*/ 3123504 w 6844734"/>
              <a:gd name="connsiteY0" fmla="*/ 1 h 6844734"/>
              <a:gd name="connsiteX1" fmla="*/ 3123504 w 6844734"/>
              <a:gd name="connsiteY1" fmla="*/ 3123504 h 6844734"/>
              <a:gd name="connsiteX2" fmla="*/ 1 w 6844734"/>
              <a:gd name="connsiteY2" fmla="*/ 3123504 h 6844734"/>
              <a:gd name="connsiteX3" fmla="*/ 4439 w 6844734"/>
              <a:gd name="connsiteY3" fmla="*/ 3065140 h 6844734"/>
              <a:gd name="connsiteX4" fmla="*/ 3065140 w 6844734"/>
              <a:gd name="connsiteY4" fmla="*/ 4439 h 6844734"/>
              <a:gd name="connsiteX5" fmla="*/ 3707965 w 6844734"/>
              <a:gd name="connsiteY5" fmla="*/ 0 h 6844734"/>
              <a:gd name="connsiteX6" fmla="*/ 3766329 w 6844734"/>
              <a:gd name="connsiteY6" fmla="*/ 4438 h 6844734"/>
              <a:gd name="connsiteX7" fmla="*/ 6844734 w 6844734"/>
              <a:gd name="connsiteY7" fmla="*/ 3415734 h 6844734"/>
              <a:gd name="connsiteX8" fmla="*/ 3415734 w 6844734"/>
              <a:gd name="connsiteY8" fmla="*/ 6844734 h 6844734"/>
              <a:gd name="connsiteX9" fmla="*/ 4438 w 6844734"/>
              <a:gd name="connsiteY9" fmla="*/ 3766329 h 6844734"/>
              <a:gd name="connsiteX10" fmla="*/ 0 w 6844734"/>
              <a:gd name="connsiteY10" fmla="*/ 3707965 h 6844734"/>
              <a:gd name="connsiteX11" fmla="*/ 3123503 w 6844734"/>
              <a:gd name="connsiteY11" fmla="*/ 3707965 h 6844734"/>
              <a:gd name="connsiteX12" fmla="*/ 3123503 w 6844734"/>
              <a:gd name="connsiteY12" fmla="*/ 6070039 h 6844734"/>
              <a:gd name="connsiteX13" fmla="*/ 3707965 w 6844734"/>
              <a:gd name="connsiteY13" fmla="*/ 6070039 h 6844734"/>
              <a:gd name="connsiteX14" fmla="*/ 3707965 w 6844734"/>
              <a:gd name="connsiteY14" fmla="*/ 3707965 h 6844734"/>
              <a:gd name="connsiteX15" fmla="*/ 6011247 w 6844734"/>
              <a:gd name="connsiteY15" fmla="*/ 3707965 h 6844734"/>
              <a:gd name="connsiteX16" fmla="*/ 6011247 w 6844734"/>
              <a:gd name="connsiteY16" fmla="*/ 3123503 h 6844734"/>
              <a:gd name="connsiteX17" fmla="*/ 3707965 w 6844734"/>
              <a:gd name="connsiteY17" fmla="*/ 3123503 h 684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4734" h="6844734">
                <a:moveTo>
                  <a:pt x="3123504" y="1"/>
                </a:moveTo>
                <a:lnTo>
                  <a:pt x="3123504" y="3123504"/>
                </a:lnTo>
                <a:lnTo>
                  <a:pt x="1" y="3123504"/>
                </a:lnTo>
                <a:lnTo>
                  <a:pt x="4439" y="3065140"/>
                </a:lnTo>
                <a:cubicBezTo>
                  <a:pt x="168331" y="1451319"/>
                  <a:pt x="1451319" y="168331"/>
                  <a:pt x="3065140" y="4439"/>
                </a:cubicBezTo>
                <a:close/>
                <a:moveTo>
                  <a:pt x="3707965" y="0"/>
                </a:moveTo>
                <a:lnTo>
                  <a:pt x="3766329" y="4438"/>
                </a:lnTo>
                <a:cubicBezTo>
                  <a:pt x="5495423" y="180037"/>
                  <a:pt x="6844734" y="1640312"/>
                  <a:pt x="6844734" y="3415734"/>
                </a:cubicBezTo>
                <a:cubicBezTo>
                  <a:pt x="6844734" y="5309518"/>
                  <a:pt x="5309518" y="6844734"/>
                  <a:pt x="3415734" y="6844734"/>
                </a:cubicBezTo>
                <a:cubicBezTo>
                  <a:pt x="1640312" y="6844734"/>
                  <a:pt x="180037" y="5495423"/>
                  <a:pt x="4438" y="3766329"/>
                </a:cubicBezTo>
                <a:lnTo>
                  <a:pt x="0" y="3707965"/>
                </a:lnTo>
                <a:lnTo>
                  <a:pt x="3123503" y="3707965"/>
                </a:lnTo>
                <a:lnTo>
                  <a:pt x="3123503" y="6070039"/>
                </a:lnTo>
                <a:lnTo>
                  <a:pt x="3707965" y="6070039"/>
                </a:lnTo>
                <a:lnTo>
                  <a:pt x="3707965" y="3707965"/>
                </a:lnTo>
                <a:lnTo>
                  <a:pt x="6011247" y="3707965"/>
                </a:lnTo>
                <a:lnTo>
                  <a:pt x="6011247" y="3123503"/>
                </a:lnTo>
                <a:lnTo>
                  <a:pt x="3707965" y="3123503"/>
                </a:lnTo>
                <a:close/>
              </a:path>
            </a:pathLst>
          </a:cu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736600" algn="ctr" rotWithShape="0">
              <a:schemeClr val="tx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Hover r:id="rId2" action="ppaction://hlinksldjump"/>
          </p:cNvPr>
          <p:cNvSpPr/>
          <p:nvPr/>
        </p:nvSpPr>
        <p:spPr>
          <a:xfrm>
            <a:off x="11493500" y="0"/>
            <a:ext cx="698500" cy="73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121400"/>
            <a:ext cx="698500" cy="7366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3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054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197495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ame On! 2024 | City of Barr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5267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Hover r:id="rId3" action="ppaction://hlinksldjump"/>
          </p:cNvPr>
          <p:cNvSpPr/>
          <p:nvPr/>
        </p:nvSpPr>
        <p:spPr>
          <a:xfrm>
            <a:off x="11493500" y="0"/>
            <a:ext cx="698500" cy="73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121400"/>
            <a:ext cx="698500" cy="7366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hlinkHover r:id="" action="ppaction://hlinkshowjump?jump=nextslide"/>
          </p:cNvPr>
          <p:cNvSpPr/>
          <p:nvPr/>
        </p:nvSpPr>
        <p:spPr>
          <a:xfrm>
            <a:off x="2695402" y="0"/>
            <a:ext cx="6829599" cy="6858000"/>
          </a:xfrm>
          <a:custGeom>
            <a:avLst/>
            <a:gdLst>
              <a:gd name="connsiteX0" fmla="*/ 3400599 w 6829599"/>
              <a:gd name="connsiteY0" fmla="*/ 0 h 6858000"/>
              <a:gd name="connsiteX1" fmla="*/ 6829599 w 6829599"/>
              <a:gd name="connsiteY1" fmla="*/ 3429000 h 6858000"/>
              <a:gd name="connsiteX2" fmla="*/ 3400599 w 6829599"/>
              <a:gd name="connsiteY2" fmla="*/ 6858000 h 6858000"/>
              <a:gd name="connsiteX3" fmla="*/ 41264 w 6829599"/>
              <a:gd name="connsiteY3" fmla="*/ 4120063 h 6858000"/>
              <a:gd name="connsiteX4" fmla="*/ 0 w 6829599"/>
              <a:gd name="connsiteY4" fmla="*/ 3849688 h 6858000"/>
              <a:gd name="connsiteX5" fmla="*/ 4002033 w 6829599"/>
              <a:gd name="connsiteY5" fmla="*/ 3849688 h 6858000"/>
              <a:gd name="connsiteX6" fmla="*/ 4002033 w 6829599"/>
              <a:gd name="connsiteY6" fmla="*/ 2935288 h 6858000"/>
              <a:gd name="connsiteX7" fmla="*/ 11145 w 6829599"/>
              <a:gd name="connsiteY7" fmla="*/ 2935288 h 6858000"/>
              <a:gd name="connsiteX8" fmla="*/ 41264 w 6829599"/>
              <a:gd name="connsiteY8" fmla="*/ 2737937 h 6858000"/>
              <a:gd name="connsiteX9" fmla="*/ 3400599 w 682959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29599" h="6858000">
                <a:moveTo>
                  <a:pt x="3400599" y="0"/>
                </a:moveTo>
                <a:cubicBezTo>
                  <a:pt x="5294383" y="0"/>
                  <a:pt x="6829599" y="1535216"/>
                  <a:pt x="6829599" y="3429000"/>
                </a:cubicBezTo>
                <a:cubicBezTo>
                  <a:pt x="6829599" y="5322784"/>
                  <a:pt x="5294383" y="6858000"/>
                  <a:pt x="3400599" y="6858000"/>
                </a:cubicBezTo>
                <a:cubicBezTo>
                  <a:pt x="1743538" y="6858000"/>
                  <a:pt x="361006" y="5682600"/>
                  <a:pt x="41264" y="4120063"/>
                </a:cubicBezTo>
                <a:lnTo>
                  <a:pt x="0" y="3849688"/>
                </a:lnTo>
                <a:lnTo>
                  <a:pt x="4002033" y="3849688"/>
                </a:lnTo>
                <a:lnTo>
                  <a:pt x="4002033" y="2935288"/>
                </a:lnTo>
                <a:lnTo>
                  <a:pt x="11145" y="2935288"/>
                </a:lnTo>
                <a:lnTo>
                  <a:pt x="41264" y="2737937"/>
                </a:lnTo>
                <a:cubicBezTo>
                  <a:pt x="361006" y="1175400"/>
                  <a:pt x="1743538" y="0"/>
                  <a:pt x="3400599" y="0"/>
                </a:cubicBezTo>
                <a:close/>
              </a:path>
            </a:pathLst>
          </a:custGeom>
          <a:gradFill>
            <a:gsLst>
              <a:gs pos="50000">
                <a:srgbClr val="C80000"/>
              </a:gs>
              <a:gs pos="0">
                <a:srgbClr val="CA6602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0206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77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Asrorbek ABDUJALILOV</cp:lastModifiedBy>
  <cp:revision>21</cp:revision>
  <dcterms:created xsi:type="dcterms:W3CDTF">2024-09-25T09:10:26Z</dcterms:created>
  <dcterms:modified xsi:type="dcterms:W3CDTF">2024-11-11T14:19:54Z</dcterms:modified>
</cp:coreProperties>
</file>