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EFE"/>
    <a:srgbClr val="EF03D3"/>
    <a:srgbClr val="810169"/>
    <a:srgbClr val="BDFFBD"/>
    <a:srgbClr val="00F217"/>
    <a:srgbClr val="008219"/>
    <a:srgbClr val="F6FF81"/>
    <a:srgbClr val="FFFF25"/>
    <a:srgbClr val="798200"/>
    <a:srgbClr val="F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0" d="100"/>
          <a:sy n="30" d="100"/>
        </p:scale>
        <p:origin x="84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6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3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8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5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2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61A59-8E41-4D1E-A969-27105B2655B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EB7A-D3FD-421D-B121-B63012DD0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-3092167" y="2779949"/>
            <a:ext cx="8844576" cy="1007706"/>
            <a:chOff x="-3092167" y="2779949"/>
            <a:chExt cx="8844576" cy="1007706"/>
          </a:xfrm>
        </p:grpSpPr>
        <p:sp>
          <p:nvSpPr>
            <p:cNvPr id="10" name="Прямоугольник 4"/>
            <p:cNvSpPr/>
            <p:nvPr/>
          </p:nvSpPr>
          <p:spPr>
            <a:xfrm>
              <a:off x="-3092167" y="2779949"/>
              <a:ext cx="8844576" cy="1007706"/>
            </a:xfrm>
            <a:custGeom>
              <a:avLst/>
              <a:gdLst>
                <a:gd name="connsiteX0" fmla="*/ 0 w 6531429"/>
                <a:gd name="connsiteY0" fmla="*/ 0 h 989045"/>
                <a:gd name="connsiteX1" fmla="*/ 6531429 w 6531429"/>
                <a:gd name="connsiteY1" fmla="*/ 0 h 989045"/>
                <a:gd name="connsiteX2" fmla="*/ 6531429 w 6531429"/>
                <a:gd name="connsiteY2" fmla="*/ 989045 h 989045"/>
                <a:gd name="connsiteX3" fmla="*/ 0 w 6531429"/>
                <a:gd name="connsiteY3" fmla="*/ 989045 h 989045"/>
                <a:gd name="connsiteX4" fmla="*/ 0 w 6531429"/>
                <a:gd name="connsiteY4" fmla="*/ 0 h 989045"/>
                <a:gd name="connsiteX0" fmla="*/ 0 w 6531429"/>
                <a:gd name="connsiteY0" fmla="*/ 18661 h 1007706"/>
                <a:gd name="connsiteX1" fmla="*/ 6531429 w 6531429"/>
                <a:gd name="connsiteY1" fmla="*/ 0 h 1007706"/>
                <a:gd name="connsiteX2" fmla="*/ 6531429 w 6531429"/>
                <a:gd name="connsiteY2" fmla="*/ 1007706 h 1007706"/>
                <a:gd name="connsiteX3" fmla="*/ 0 w 6531429"/>
                <a:gd name="connsiteY3" fmla="*/ 1007706 h 1007706"/>
                <a:gd name="connsiteX4" fmla="*/ 0 w 6531429"/>
                <a:gd name="connsiteY4" fmla="*/ 18661 h 1007706"/>
                <a:gd name="connsiteX0" fmla="*/ 0 w 6531429"/>
                <a:gd name="connsiteY0" fmla="*/ 18661 h 1007706"/>
                <a:gd name="connsiteX1" fmla="*/ 5710335 w 6531429"/>
                <a:gd name="connsiteY1" fmla="*/ 0 h 1007706"/>
                <a:gd name="connsiteX2" fmla="*/ 6531429 w 6531429"/>
                <a:gd name="connsiteY2" fmla="*/ 1007706 h 1007706"/>
                <a:gd name="connsiteX3" fmla="*/ 0 w 6531429"/>
                <a:gd name="connsiteY3" fmla="*/ 1007706 h 1007706"/>
                <a:gd name="connsiteX4" fmla="*/ 0 w 6531429"/>
                <a:gd name="connsiteY4" fmla="*/ 18661 h 1007706"/>
                <a:gd name="connsiteX0" fmla="*/ 0 w 5747657"/>
                <a:gd name="connsiteY0" fmla="*/ 18661 h 1007706"/>
                <a:gd name="connsiteX1" fmla="*/ 5710335 w 5747657"/>
                <a:gd name="connsiteY1" fmla="*/ 0 h 1007706"/>
                <a:gd name="connsiteX2" fmla="*/ 5747657 w 5747657"/>
                <a:gd name="connsiteY2" fmla="*/ 1007706 h 1007706"/>
                <a:gd name="connsiteX3" fmla="*/ 0 w 5747657"/>
                <a:gd name="connsiteY3" fmla="*/ 1007706 h 1007706"/>
                <a:gd name="connsiteX4" fmla="*/ 0 w 5747657"/>
                <a:gd name="connsiteY4" fmla="*/ 18661 h 1007706"/>
                <a:gd name="connsiteX0" fmla="*/ 0 w 5747657"/>
                <a:gd name="connsiteY0" fmla="*/ 18661 h 1007706"/>
                <a:gd name="connsiteX1" fmla="*/ 5710335 w 5747657"/>
                <a:gd name="connsiteY1" fmla="*/ 0 h 1007706"/>
                <a:gd name="connsiteX2" fmla="*/ 5710335 w 5747657"/>
                <a:gd name="connsiteY2" fmla="*/ 429208 h 1007706"/>
                <a:gd name="connsiteX3" fmla="*/ 5747657 w 5747657"/>
                <a:gd name="connsiteY3" fmla="*/ 1007706 h 1007706"/>
                <a:gd name="connsiteX4" fmla="*/ 0 w 5747657"/>
                <a:gd name="connsiteY4" fmla="*/ 1007706 h 1007706"/>
                <a:gd name="connsiteX5" fmla="*/ 0 w 5747657"/>
                <a:gd name="connsiteY5" fmla="*/ 18661 h 1007706"/>
                <a:gd name="connsiteX0" fmla="*/ 0 w 7128588"/>
                <a:gd name="connsiteY0" fmla="*/ 18661 h 1007706"/>
                <a:gd name="connsiteX1" fmla="*/ 5710335 w 7128588"/>
                <a:gd name="connsiteY1" fmla="*/ 0 h 1007706"/>
                <a:gd name="connsiteX2" fmla="*/ 7128588 w 7128588"/>
                <a:gd name="connsiteY2" fmla="*/ 466530 h 1007706"/>
                <a:gd name="connsiteX3" fmla="*/ 5747657 w 7128588"/>
                <a:gd name="connsiteY3" fmla="*/ 1007706 h 1007706"/>
                <a:gd name="connsiteX4" fmla="*/ 0 w 7128588"/>
                <a:gd name="connsiteY4" fmla="*/ 1007706 h 1007706"/>
                <a:gd name="connsiteX5" fmla="*/ 0 w 7128588"/>
                <a:gd name="connsiteY5" fmla="*/ 18661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8588" h="1007706">
                  <a:moveTo>
                    <a:pt x="0" y="18661"/>
                  </a:moveTo>
                  <a:lnTo>
                    <a:pt x="5710335" y="0"/>
                  </a:lnTo>
                  <a:lnTo>
                    <a:pt x="7128588" y="466530"/>
                  </a:lnTo>
                  <a:lnTo>
                    <a:pt x="5747657" y="1007706"/>
                  </a:lnTo>
                  <a:lnTo>
                    <a:pt x="0" y="1007706"/>
                  </a:lnTo>
                  <a:lnTo>
                    <a:pt x="0" y="18661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EF03D3"/>
                </a:gs>
                <a:gs pos="0">
                  <a:srgbClr val="FEBEFE"/>
                </a:gs>
                <a:gs pos="49000">
                  <a:srgbClr val="810169"/>
                </a:gs>
                <a:gs pos="83000">
                  <a:srgbClr val="EF03D3"/>
                </a:gs>
                <a:gs pos="100000">
                  <a:srgbClr val="FEBEFE"/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-693" y="3022192"/>
              <a:ext cx="13308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rPr>
                <a:t>Step 2</a:t>
              </a:r>
              <a:endParaRPr lang="ru-RU" sz="28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-3092167" y="32656"/>
            <a:ext cx="8844576" cy="1007706"/>
            <a:chOff x="-3092167" y="32656"/>
            <a:chExt cx="8844576" cy="100770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3092167" y="32656"/>
              <a:ext cx="8844576" cy="1007706"/>
            </a:xfrm>
            <a:custGeom>
              <a:avLst/>
              <a:gdLst>
                <a:gd name="connsiteX0" fmla="*/ 0 w 6531429"/>
                <a:gd name="connsiteY0" fmla="*/ 0 h 989045"/>
                <a:gd name="connsiteX1" fmla="*/ 6531429 w 6531429"/>
                <a:gd name="connsiteY1" fmla="*/ 0 h 989045"/>
                <a:gd name="connsiteX2" fmla="*/ 6531429 w 6531429"/>
                <a:gd name="connsiteY2" fmla="*/ 989045 h 989045"/>
                <a:gd name="connsiteX3" fmla="*/ 0 w 6531429"/>
                <a:gd name="connsiteY3" fmla="*/ 989045 h 989045"/>
                <a:gd name="connsiteX4" fmla="*/ 0 w 6531429"/>
                <a:gd name="connsiteY4" fmla="*/ 0 h 989045"/>
                <a:gd name="connsiteX0" fmla="*/ 0 w 6531429"/>
                <a:gd name="connsiteY0" fmla="*/ 18661 h 1007706"/>
                <a:gd name="connsiteX1" fmla="*/ 6531429 w 6531429"/>
                <a:gd name="connsiteY1" fmla="*/ 0 h 1007706"/>
                <a:gd name="connsiteX2" fmla="*/ 6531429 w 6531429"/>
                <a:gd name="connsiteY2" fmla="*/ 1007706 h 1007706"/>
                <a:gd name="connsiteX3" fmla="*/ 0 w 6531429"/>
                <a:gd name="connsiteY3" fmla="*/ 1007706 h 1007706"/>
                <a:gd name="connsiteX4" fmla="*/ 0 w 6531429"/>
                <a:gd name="connsiteY4" fmla="*/ 18661 h 1007706"/>
                <a:gd name="connsiteX0" fmla="*/ 0 w 6531429"/>
                <a:gd name="connsiteY0" fmla="*/ 18661 h 1007706"/>
                <a:gd name="connsiteX1" fmla="*/ 5710335 w 6531429"/>
                <a:gd name="connsiteY1" fmla="*/ 0 h 1007706"/>
                <a:gd name="connsiteX2" fmla="*/ 6531429 w 6531429"/>
                <a:gd name="connsiteY2" fmla="*/ 1007706 h 1007706"/>
                <a:gd name="connsiteX3" fmla="*/ 0 w 6531429"/>
                <a:gd name="connsiteY3" fmla="*/ 1007706 h 1007706"/>
                <a:gd name="connsiteX4" fmla="*/ 0 w 6531429"/>
                <a:gd name="connsiteY4" fmla="*/ 18661 h 1007706"/>
                <a:gd name="connsiteX0" fmla="*/ 0 w 5747657"/>
                <a:gd name="connsiteY0" fmla="*/ 18661 h 1007706"/>
                <a:gd name="connsiteX1" fmla="*/ 5710335 w 5747657"/>
                <a:gd name="connsiteY1" fmla="*/ 0 h 1007706"/>
                <a:gd name="connsiteX2" fmla="*/ 5747657 w 5747657"/>
                <a:gd name="connsiteY2" fmla="*/ 1007706 h 1007706"/>
                <a:gd name="connsiteX3" fmla="*/ 0 w 5747657"/>
                <a:gd name="connsiteY3" fmla="*/ 1007706 h 1007706"/>
                <a:gd name="connsiteX4" fmla="*/ 0 w 5747657"/>
                <a:gd name="connsiteY4" fmla="*/ 18661 h 1007706"/>
                <a:gd name="connsiteX0" fmla="*/ 0 w 5747657"/>
                <a:gd name="connsiteY0" fmla="*/ 18661 h 1007706"/>
                <a:gd name="connsiteX1" fmla="*/ 5710335 w 5747657"/>
                <a:gd name="connsiteY1" fmla="*/ 0 h 1007706"/>
                <a:gd name="connsiteX2" fmla="*/ 5710335 w 5747657"/>
                <a:gd name="connsiteY2" fmla="*/ 429208 h 1007706"/>
                <a:gd name="connsiteX3" fmla="*/ 5747657 w 5747657"/>
                <a:gd name="connsiteY3" fmla="*/ 1007706 h 1007706"/>
                <a:gd name="connsiteX4" fmla="*/ 0 w 5747657"/>
                <a:gd name="connsiteY4" fmla="*/ 1007706 h 1007706"/>
                <a:gd name="connsiteX5" fmla="*/ 0 w 5747657"/>
                <a:gd name="connsiteY5" fmla="*/ 18661 h 1007706"/>
                <a:gd name="connsiteX0" fmla="*/ 0 w 7128588"/>
                <a:gd name="connsiteY0" fmla="*/ 18661 h 1007706"/>
                <a:gd name="connsiteX1" fmla="*/ 5710335 w 7128588"/>
                <a:gd name="connsiteY1" fmla="*/ 0 h 1007706"/>
                <a:gd name="connsiteX2" fmla="*/ 7128588 w 7128588"/>
                <a:gd name="connsiteY2" fmla="*/ 466530 h 1007706"/>
                <a:gd name="connsiteX3" fmla="*/ 5747657 w 7128588"/>
                <a:gd name="connsiteY3" fmla="*/ 1007706 h 1007706"/>
                <a:gd name="connsiteX4" fmla="*/ 0 w 7128588"/>
                <a:gd name="connsiteY4" fmla="*/ 1007706 h 1007706"/>
                <a:gd name="connsiteX5" fmla="*/ 0 w 7128588"/>
                <a:gd name="connsiteY5" fmla="*/ 18661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8588" h="1007706">
                  <a:moveTo>
                    <a:pt x="0" y="18661"/>
                  </a:moveTo>
                  <a:lnTo>
                    <a:pt x="5710335" y="0"/>
                  </a:lnTo>
                  <a:lnTo>
                    <a:pt x="7128588" y="466530"/>
                  </a:lnTo>
                  <a:lnTo>
                    <a:pt x="5747657" y="1007706"/>
                  </a:lnTo>
                  <a:lnTo>
                    <a:pt x="0" y="1007706"/>
                  </a:lnTo>
                  <a:lnTo>
                    <a:pt x="0" y="18661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E21010"/>
                </a:gs>
                <a:gs pos="0">
                  <a:srgbClr val="FFBDBD"/>
                </a:gs>
                <a:gs pos="49000">
                  <a:srgbClr val="661C1C"/>
                </a:gs>
                <a:gs pos="83000">
                  <a:srgbClr val="E21010"/>
                </a:gs>
                <a:gs pos="100000">
                  <a:srgbClr val="FFBDBD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-693" y="274899"/>
              <a:ext cx="13308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rPr>
                <a:t>Step 1</a:t>
              </a:r>
              <a:endParaRPr lang="ru-RU" sz="28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-3092167" y="5450369"/>
            <a:ext cx="8844576" cy="1007706"/>
            <a:chOff x="-3092167" y="5450369"/>
            <a:chExt cx="8844576" cy="1007706"/>
          </a:xfrm>
        </p:grpSpPr>
        <p:sp>
          <p:nvSpPr>
            <p:cNvPr id="11" name="Прямоугольник 4"/>
            <p:cNvSpPr/>
            <p:nvPr/>
          </p:nvSpPr>
          <p:spPr>
            <a:xfrm>
              <a:off x="-3092167" y="5450369"/>
              <a:ext cx="8844576" cy="1007706"/>
            </a:xfrm>
            <a:custGeom>
              <a:avLst/>
              <a:gdLst>
                <a:gd name="connsiteX0" fmla="*/ 0 w 6531429"/>
                <a:gd name="connsiteY0" fmla="*/ 0 h 989045"/>
                <a:gd name="connsiteX1" fmla="*/ 6531429 w 6531429"/>
                <a:gd name="connsiteY1" fmla="*/ 0 h 989045"/>
                <a:gd name="connsiteX2" fmla="*/ 6531429 w 6531429"/>
                <a:gd name="connsiteY2" fmla="*/ 989045 h 989045"/>
                <a:gd name="connsiteX3" fmla="*/ 0 w 6531429"/>
                <a:gd name="connsiteY3" fmla="*/ 989045 h 989045"/>
                <a:gd name="connsiteX4" fmla="*/ 0 w 6531429"/>
                <a:gd name="connsiteY4" fmla="*/ 0 h 989045"/>
                <a:gd name="connsiteX0" fmla="*/ 0 w 6531429"/>
                <a:gd name="connsiteY0" fmla="*/ 18661 h 1007706"/>
                <a:gd name="connsiteX1" fmla="*/ 6531429 w 6531429"/>
                <a:gd name="connsiteY1" fmla="*/ 0 h 1007706"/>
                <a:gd name="connsiteX2" fmla="*/ 6531429 w 6531429"/>
                <a:gd name="connsiteY2" fmla="*/ 1007706 h 1007706"/>
                <a:gd name="connsiteX3" fmla="*/ 0 w 6531429"/>
                <a:gd name="connsiteY3" fmla="*/ 1007706 h 1007706"/>
                <a:gd name="connsiteX4" fmla="*/ 0 w 6531429"/>
                <a:gd name="connsiteY4" fmla="*/ 18661 h 1007706"/>
                <a:gd name="connsiteX0" fmla="*/ 0 w 6531429"/>
                <a:gd name="connsiteY0" fmla="*/ 18661 h 1007706"/>
                <a:gd name="connsiteX1" fmla="*/ 5710335 w 6531429"/>
                <a:gd name="connsiteY1" fmla="*/ 0 h 1007706"/>
                <a:gd name="connsiteX2" fmla="*/ 6531429 w 6531429"/>
                <a:gd name="connsiteY2" fmla="*/ 1007706 h 1007706"/>
                <a:gd name="connsiteX3" fmla="*/ 0 w 6531429"/>
                <a:gd name="connsiteY3" fmla="*/ 1007706 h 1007706"/>
                <a:gd name="connsiteX4" fmla="*/ 0 w 6531429"/>
                <a:gd name="connsiteY4" fmla="*/ 18661 h 1007706"/>
                <a:gd name="connsiteX0" fmla="*/ 0 w 5747657"/>
                <a:gd name="connsiteY0" fmla="*/ 18661 h 1007706"/>
                <a:gd name="connsiteX1" fmla="*/ 5710335 w 5747657"/>
                <a:gd name="connsiteY1" fmla="*/ 0 h 1007706"/>
                <a:gd name="connsiteX2" fmla="*/ 5747657 w 5747657"/>
                <a:gd name="connsiteY2" fmla="*/ 1007706 h 1007706"/>
                <a:gd name="connsiteX3" fmla="*/ 0 w 5747657"/>
                <a:gd name="connsiteY3" fmla="*/ 1007706 h 1007706"/>
                <a:gd name="connsiteX4" fmla="*/ 0 w 5747657"/>
                <a:gd name="connsiteY4" fmla="*/ 18661 h 1007706"/>
                <a:gd name="connsiteX0" fmla="*/ 0 w 5747657"/>
                <a:gd name="connsiteY0" fmla="*/ 18661 h 1007706"/>
                <a:gd name="connsiteX1" fmla="*/ 5710335 w 5747657"/>
                <a:gd name="connsiteY1" fmla="*/ 0 h 1007706"/>
                <a:gd name="connsiteX2" fmla="*/ 5710335 w 5747657"/>
                <a:gd name="connsiteY2" fmla="*/ 429208 h 1007706"/>
                <a:gd name="connsiteX3" fmla="*/ 5747657 w 5747657"/>
                <a:gd name="connsiteY3" fmla="*/ 1007706 h 1007706"/>
                <a:gd name="connsiteX4" fmla="*/ 0 w 5747657"/>
                <a:gd name="connsiteY4" fmla="*/ 1007706 h 1007706"/>
                <a:gd name="connsiteX5" fmla="*/ 0 w 5747657"/>
                <a:gd name="connsiteY5" fmla="*/ 18661 h 1007706"/>
                <a:gd name="connsiteX0" fmla="*/ 0 w 7128588"/>
                <a:gd name="connsiteY0" fmla="*/ 18661 h 1007706"/>
                <a:gd name="connsiteX1" fmla="*/ 5710335 w 7128588"/>
                <a:gd name="connsiteY1" fmla="*/ 0 h 1007706"/>
                <a:gd name="connsiteX2" fmla="*/ 7128588 w 7128588"/>
                <a:gd name="connsiteY2" fmla="*/ 466530 h 1007706"/>
                <a:gd name="connsiteX3" fmla="*/ 5747657 w 7128588"/>
                <a:gd name="connsiteY3" fmla="*/ 1007706 h 1007706"/>
                <a:gd name="connsiteX4" fmla="*/ 0 w 7128588"/>
                <a:gd name="connsiteY4" fmla="*/ 1007706 h 1007706"/>
                <a:gd name="connsiteX5" fmla="*/ 0 w 7128588"/>
                <a:gd name="connsiteY5" fmla="*/ 18661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28588" h="1007706">
                  <a:moveTo>
                    <a:pt x="0" y="18661"/>
                  </a:moveTo>
                  <a:lnTo>
                    <a:pt x="5710335" y="0"/>
                  </a:lnTo>
                  <a:lnTo>
                    <a:pt x="7128588" y="466530"/>
                  </a:lnTo>
                  <a:lnTo>
                    <a:pt x="5747657" y="1007706"/>
                  </a:lnTo>
                  <a:lnTo>
                    <a:pt x="0" y="1007706"/>
                  </a:lnTo>
                  <a:lnTo>
                    <a:pt x="0" y="18661"/>
                  </a:lnTo>
                  <a:close/>
                </a:path>
              </a:pathLst>
            </a:custGeom>
            <a:gradFill flip="none" rotWithShape="1">
              <a:gsLst>
                <a:gs pos="23000">
                  <a:srgbClr val="E21010"/>
                </a:gs>
                <a:gs pos="0">
                  <a:srgbClr val="FFBDBD"/>
                </a:gs>
                <a:gs pos="49000">
                  <a:srgbClr val="661C1C"/>
                </a:gs>
                <a:gs pos="83000">
                  <a:srgbClr val="E21010"/>
                </a:gs>
                <a:gs pos="100000">
                  <a:srgbClr val="FFBDBD"/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-693" y="5692612"/>
              <a:ext cx="1330814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lgerian" panose="04020705040A02060702" pitchFamily="82" charset="0"/>
                </a:rPr>
                <a:t>Step 3</a:t>
              </a:r>
              <a:endParaRPr lang="ru-RU" sz="28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3" name="Прямоугольник 4"/>
          <p:cNvSpPr/>
          <p:nvPr/>
        </p:nvSpPr>
        <p:spPr>
          <a:xfrm>
            <a:off x="0" y="1318158"/>
            <a:ext cx="8844576" cy="1007706"/>
          </a:xfrm>
          <a:custGeom>
            <a:avLst/>
            <a:gdLst>
              <a:gd name="connsiteX0" fmla="*/ 0 w 6531429"/>
              <a:gd name="connsiteY0" fmla="*/ 0 h 989045"/>
              <a:gd name="connsiteX1" fmla="*/ 6531429 w 6531429"/>
              <a:gd name="connsiteY1" fmla="*/ 0 h 989045"/>
              <a:gd name="connsiteX2" fmla="*/ 6531429 w 6531429"/>
              <a:gd name="connsiteY2" fmla="*/ 989045 h 989045"/>
              <a:gd name="connsiteX3" fmla="*/ 0 w 6531429"/>
              <a:gd name="connsiteY3" fmla="*/ 989045 h 989045"/>
              <a:gd name="connsiteX4" fmla="*/ 0 w 6531429"/>
              <a:gd name="connsiteY4" fmla="*/ 0 h 989045"/>
              <a:gd name="connsiteX0" fmla="*/ 0 w 6531429"/>
              <a:gd name="connsiteY0" fmla="*/ 18661 h 1007706"/>
              <a:gd name="connsiteX1" fmla="*/ 6531429 w 6531429"/>
              <a:gd name="connsiteY1" fmla="*/ 0 h 1007706"/>
              <a:gd name="connsiteX2" fmla="*/ 6531429 w 6531429"/>
              <a:gd name="connsiteY2" fmla="*/ 1007706 h 1007706"/>
              <a:gd name="connsiteX3" fmla="*/ 0 w 6531429"/>
              <a:gd name="connsiteY3" fmla="*/ 1007706 h 1007706"/>
              <a:gd name="connsiteX4" fmla="*/ 0 w 6531429"/>
              <a:gd name="connsiteY4" fmla="*/ 18661 h 1007706"/>
              <a:gd name="connsiteX0" fmla="*/ 0 w 6531429"/>
              <a:gd name="connsiteY0" fmla="*/ 18661 h 1007706"/>
              <a:gd name="connsiteX1" fmla="*/ 5710335 w 6531429"/>
              <a:gd name="connsiteY1" fmla="*/ 0 h 1007706"/>
              <a:gd name="connsiteX2" fmla="*/ 6531429 w 6531429"/>
              <a:gd name="connsiteY2" fmla="*/ 1007706 h 1007706"/>
              <a:gd name="connsiteX3" fmla="*/ 0 w 6531429"/>
              <a:gd name="connsiteY3" fmla="*/ 1007706 h 1007706"/>
              <a:gd name="connsiteX4" fmla="*/ 0 w 6531429"/>
              <a:gd name="connsiteY4" fmla="*/ 18661 h 1007706"/>
              <a:gd name="connsiteX0" fmla="*/ 0 w 5747657"/>
              <a:gd name="connsiteY0" fmla="*/ 18661 h 1007706"/>
              <a:gd name="connsiteX1" fmla="*/ 5710335 w 5747657"/>
              <a:gd name="connsiteY1" fmla="*/ 0 h 1007706"/>
              <a:gd name="connsiteX2" fmla="*/ 5747657 w 5747657"/>
              <a:gd name="connsiteY2" fmla="*/ 1007706 h 1007706"/>
              <a:gd name="connsiteX3" fmla="*/ 0 w 5747657"/>
              <a:gd name="connsiteY3" fmla="*/ 1007706 h 1007706"/>
              <a:gd name="connsiteX4" fmla="*/ 0 w 5747657"/>
              <a:gd name="connsiteY4" fmla="*/ 18661 h 1007706"/>
              <a:gd name="connsiteX0" fmla="*/ 0 w 5747657"/>
              <a:gd name="connsiteY0" fmla="*/ 18661 h 1007706"/>
              <a:gd name="connsiteX1" fmla="*/ 5710335 w 5747657"/>
              <a:gd name="connsiteY1" fmla="*/ 0 h 1007706"/>
              <a:gd name="connsiteX2" fmla="*/ 5710335 w 5747657"/>
              <a:gd name="connsiteY2" fmla="*/ 429208 h 1007706"/>
              <a:gd name="connsiteX3" fmla="*/ 5747657 w 5747657"/>
              <a:gd name="connsiteY3" fmla="*/ 1007706 h 1007706"/>
              <a:gd name="connsiteX4" fmla="*/ 0 w 5747657"/>
              <a:gd name="connsiteY4" fmla="*/ 1007706 h 1007706"/>
              <a:gd name="connsiteX5" fmla="*/ 0 w 5747657"/>
              <a:gd name="connsiteY5" fmla="*/ 18661 h 1007706"/>
              <a:gd name="connsiteX0" fmla="*/ 0 w 7128588"/>
              <a:gd name="connsiteY0" fmla="*/ 18661 h 1007706"/>
              <a:gd name="connsiteX1" fmla="*/ 5710335 w 7128588"/>
              <a:gd name="connsiteY1" fmla="*/ 0 h 1007706"/>
              <a:gd name="connsiteX2" fmla="*/ 7128588 w 7128588"/>
              <a:gd name="connsiteY2" fmla="*/ 466530 h 1007706"/>
              <a:gd name="connsiteX3" fmla="*/ 5747657 w 7128588"/>
              <a:gd name="connsiteY3" fmla="*/ 1007706 h 1007706"/>
              <a:gd name="connsiteX4" fmla="*/ 0 w 7128588"/>
              <a:gd name="connsiteY4" fmla="*/ 1007706 h 1007706"/>
              <a:gd name="connsiteX5" fmla="*/ 0 w 7128588"/>
              <a:gd name="connsiteY5" fmla="*/ 18661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8588" h="1007706">
                <a:moveTo>
                  <a:pt x="0" y="18661"/>
                </a:moveTo>
                <a:lnTo>
                  <a:pt x="5710335" y="0"/>
                </a:lnTo>
                <a:lnTo>
                  <a:pt x="7128588" y="466530"/>
                </a:lnTo>
                <a:lnTo>
                  <a:pt x="5747657" y="1007706"/>
                </a:lnTo>
                <a:lnTo>
                  <a:pt x="0" y="1007706"/>
                </a:lnTo>
                <a:lnTo>
                  <a:pt x="0" y="18661"/>
                </a:lnTo>
                <a:close/>
              </a:path>
            </a:pathLst>
          </a:custGeom>
          <a:gradFill flip="none" rotWithShape="1">
            <a:gsLst>
              <a:gs pos="23000">
                <a:srgbClr val="FFFF25"/>
              </a:gs>
              <a:gs pos="0">
                <a:srgbClr val="F6FF81"/>
              </a:gs>
              <a:gs pos="49000">
                <a:srgbClr val="798200"/>
              </a:gs>
              <a:gs pos="83000">
                <a:srgbClr val="FFFF25"/>
              </a:gs>
              <a:gs pos="100000">
                <a:srgbClr val="F6FF81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4"/>
          <p:cNvSpPr/>
          <p:nvPr/>
        </p:nvSpPr>
        <p:spPr>
          <a:xfrm>
            <a:off x="0" y="4164867"/>
            <a:ext cx="8844576" cy="1007706"/>
          </a:xfrm>
          <a:custGeom>
            <a:avLst/>
            <a:gdLst>
              <a:gd name="connsiteX0" fmla="*/ 0 w 6531429"/>
              <a:gd name="connsiteY0" fmla="*/ 0 h 989045"/>
              <a:gd name="connsiteX1" fmla="*/ 6531429 w 6531429"/>
              <a:gd name="connsiteY1" fmla="*/ 0 h 989045"/>
              <a:gd name="connsiteX2" fmla="*/ 6531429 w 6531429"/>
              <a:gd name="connsiteY2" fmla="*/ 989045 h 989045"/>
              <a:gd name="connsiteX3" fmla="*/ 0 w 6531429"/>
              <a:gd name="connsiteY3" fmla="*/ 989045 h 989045"/>
              <a:gd name="connsiteX4" fmla="*/ 0 w 6531429"/>
              <a:gd name="connsiteY4" fmla="*/ 0 h 989045"/>
              <a:gd name="connsiteX0" fmla="*/ 0 w 6531429"/>
              <a:gd name="connsiteY0" fmla="*/ 18661 h 1007706"/>
              <a:gd name="connsiteX1" fmla="*/ 6531429 w 6531429"/>
              <a:gd name="connsiteY1" fmla="*/ 0 h 1007706"/>
              <a:gd name="connsiteX2" fmla="*/ 6531429 w 6531429"/>
              <a:gd name="connsiteY2" fmla="*/ 1007706 h 1007706"/>
              <a:gd name="connsiteX3" fmla="*/ 0 w 6531429"/>
              <a:gd name="connsiteY3" fmla="*/ 1007706 h 1007706"/>
              <a:gd name="connsiteX4" fmla="*/ 0 w 6531429"/>
              <a:gd name="connsiteY4" fmla="*/ 18661 h 1007706"/>
              <a:gd name="connsiteX0" fmla="*/ 0 w 6531429"/>
              <a:gd name="connsiteY0" fmla="*/ 18661 h 1007706"/>
              <a:gd name="connsiteX1" fmla="*/ 5710335 w 6531429"/>
              <a:gd name="connsiteY1" fmla="*/ 0 h 1007706"/>
              <a:gd name="connsiteX2" fmla="*/ 6531429 w 6531429"/>
              <a:gd name="connsiteY2" fmla="*/ 1007706 h 1007706"/>
              <a:gd name="connsiteX3" fmla="*/ 0 w 6531429"/>
              <a:gd name="connsiteY3" fmla="*/ 1007706 h 1007706"/>
              <a:gd name="connsiteX4" fmla="*/ 0 w 6531429"/>
              <a:gd name="connsiteY4" fmla="*/ 18661 h 1007706"/>
              <a:gd name="connsiteX0" fmla="*/ 0 w 5747657"/>
              <a:gd name="connsiteY0" fmla="*/ 18661 h 1007706"/>
              <a:gd name="connsiteX1" fmla="*/ 5710335 w 5747657"/>
              <a:gd name="connsiteY1" fmla="*/ 0 h 1007706"/>
              <a:gd name="connsiteX2" fmla="*/ 5747657 w 5747657"/>
              <a:gd name="connsiteY2" fmla="*/ 1007706 h 1007706"/>
              <a:gd name="connsiteX3" fmla="*/ 0 w 5747657"/>
              <a:gd name="connsiteY3" fmla="*/ 1007706 h 1007706"/>
              <a:gd name="connsiteX4" fmla="*/ 0 w 5747657"/>
              <a:gd name="connsiteY4" fmla="*/ 18661 h 1007706"/>
              <a:gd name="connsiteX0" fmla="*/ 0 w 5747657"/>
              <a:gd name="connsiteY0" fmla="*/ 18661 h 1007706"/>
              <a:gd name="connsiteX1" fmla="*/ 5710335 w 5747657"/>
              <a:gd name="connsiteY1" fmla="*/ 0 h 1007706"/>
              <a:gd name="connsiteX2" fmla="*/ 5710335 w 5747657"/>
              <a:gd name="connsiteY2" fmla="*/ 429208 h 1007706"/>
              <a:gd name="connsiteX3" fmla="*/ 5747657 w 5747657"/>
              <a:gd name="connsiteY3" fmla="*/ 1007706 h 1007706"/>
              <a:gd name="connsiteX4" fmla="*/ 0 w 5747657"/>
              <a:gd name="connsiteY4" fmla="*/ 1007706 h 1007706"/>
              <a:gd name="connsiteX5" fmla="*/ 0 w 5747657"/>
              <a:gd name="connsiteY5" fmla="*/ 18661 h 1007706"/>
              <a:gd name="connsiteX0" fmla="*/ 0 w 7128588"/>
              <a:gd name="connsiteY0" fmla="*/ 18661 h 1007706"/>
              <a:gd name="connsiteX1" fmla="*/ 5710335 w 7128588"/>
              <a:gd name="connsiteY1" fmla="*/ 0 h 1007706"/>
              <a:gd name="connsiteX2" fmla="*/ 7128588 w 7128588"/>
              <a:gd name="connsiteY2" fmla="*/ 466530 h 1007706"/>
              <a:gd name="connsiteX3" fmla="*/ 5747657 w 7128588"/>
              <a:gd name="connsiteY3" fmla="*/ 1007706 h 1007706"/>
              <a:gd name="connsiteX4" fmla="*/ 0 w 7128588"/>
              <a:gd name="connsiteY4" fmla="*/ 1007706 h 1007706"/>
              <a:gd name="connsiteX5" fmla="*/ 0 w 7128588"/>
              <a:gd name="connsiteY5" fmla="*/ 18661 h 100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8588" h="1007706">
                <a:moveTo>
                  <a:pt x="0" y="18661"/>
                </a:moveTo>
                <a:lnTo>
                  <a:pt x="5710335" y="0"/>
                </a:lnTo>
                <a:lnTo>
                  <a:pt x="7128588" y="466530"/>
                </a:lnTo>
                <a:lnTo>
                  <a:pt x="5747657" y="1007706"/>
                </a:lnTo>
                <a:lnTo>
                  <a:pt x="0" y="1007706"/>
                </a:lnTo>
                <a:lnTo>
                  <a:pt x="0" y="18661"/>
                </a:lnTo>
                <a:close/>
              </a:path>
            </a:pathLst>
          </a:custGeom>
          <a:gradFill flip="none" rotWithShape="1">
            <a:gsLst>
              <a:gs pos="23000">
                <a:srgbClr val="00F217"/>
              </a:gs>
              <a:gs pos="0">
                <a:srgbClr val="BDFFBD"/>
              </a:gs>
              <a:gs pos="49000">
                <a:srgbClr val="008219"/>
              </a:gs>
              <a:gs pos="83000">
                <a:srgbClr val="00F217"/>
              </a:gs>
              <a:gs pos="100000">
                <a:srgbClr val="BDFFBD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42561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74073" y="4266210"/>
            <a:ext cx="5004262" cy="18127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Work </a:t>
            </a:r>
            <a:br>
              <a:rPr lang="en-US" b="1" dirty="0" smtClean="0">
                <a:latin typeface="Algerian" panose="04020705040A02060702" pitchFamily="82" charset="0"/>
              </a:rPr>
            </a:br>
            <a:r>
              <a:rPr lang="en-US" b="1" dirty="0" smtClean="0">
                <a:latin typeface="Algerian" panose="04020705040A02060702" pitchFamily="82" charset="0"/>
              </a:rPr>
              <a:t>Progress</a:t>
            </a:r>
            <a:endParaRPr lang="en-US" b="1" dirty="0">
              <a:latin typeface="Algerian" panose="04020705040A02060702" pitchFamily="82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75131"/>
            <a:ext cx="4843717" cy="2725939"/>
            <a:chOff x="5752409" y="-750336"/>
            <a:chExt cx="19916028" cy="11845817"/>
          </a:xfrm>
        </p:grpSpPr>
        <p:pic>
          <p:nvPicPr>
            <p:cNvPr id="1028" name="Picture 4" descr="The best 4K laptops for 2023 | Digital Trend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409" y="-750336"/>
              <a:ext cx="19916028" cy="11845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Прямоугольник 21"/>
            <p:cNvSpPr/>
            <p:nvPr/>
          </p:nvSpPr>
          <p:spPr>
            <a:xfrm>
              <a:off x="6042468" y="-494284"/>
              <a:ext cx="10952275" cy="8502863"/>
            </a:xfrm>
            <a:custGeom>
              <a:avLst/>
              <a:gdLst>
                <a:gd name="connsiteX0" fmla="*/ 0 w 6163035"/>
                <a:gd name="connsiteY0" fmla="*/ 0 h 3678126"/>
                <a:gd name="connsiteX1" fmla="*/ 6163035 w 6163035"/>
                <a:gd name="connsiteY1" fmla="*/ 0 h 3678126"/>
                <a:gd name="connsiteX2" fmla="*/ 6163035 w 6163035"/>
                <a:gd name="connsiteY2" fmla="*/ 3678126 h 3678126"/>
                <a:gd name="connsiteX3" fmla="*/ 0 w 6163035"/>
                <a:gd name="connsiteY3" fmla="*/ 3678126 h 3678126"/>
                <a:gd name="connsiteX4" fmla="*/ 0 w 6163035"/>
                <a:gd name="connsiteY4" fmla="*/ 0 h 3678126"/>
                <a:gd name="connsiteX0" fmla="*/ 0 w 8985748"/>
                <a:gd name="connsiteY0" fmla="*/ 0 h 7057430"/>
                <a:gd name="connsiteX1" fmla="*/ 8985748 w 8985748"/>
                <a:gd name="connsiteY1" fmla="*/ 3379304 h 7057430"/>
                <a:gd name="connsiteX2" fmla="*/ 8985748 w 8985748"/>
                <a:gd name="connsiteY2" fmla="*/ 7057430 h 7057430"/>
                <a:gd name="connsiteX3" fmla="*/ 2822713 w 8985748"/>
                <a:gd name="connsiteY3" fmla="*/ 7057430 h 7057430"/>
                <a:gd name="connsiteX4" fmla="*/ 0 w 8985748"/>
                <a:gd name="connsiteY4" fmla="*/ 0 h 7057430"/>
                <a:gd name="connsiteX0" fmla="*/ 0 w 8985748"/>
                <a:gd name="connsiteY0" fmla="*/ 0 h 8607934"/>
                <a:gd name="connsiteX1" fmla="*/ 8985748 w 8985748"/>
                <a:gd name="connsiteY1" fmla="*/ 3379304 h 8607934"/>
                <a:gd name="connsiteX2" fmla="*/ 8985748 w 8985748"/>
                <a:gd name="connsiteY2" fmla="*/ 7057430 h 8607934"/>
                <a:gd name="connsiteX3" fmla="*/ 2862469 w 8985748"/>
                <a:gd name="connsiteY3" fmla="*/ 8607934 h 8607934"/>
                <a:gd name="connsiteX4" fmla="*/ 0 w 8985748"/>
                <a:gd name="connsiteY4" fmla="*/ 0 h 8607934"/>
                <a:gd name="connsiteX0" fmla="*/ 0 w 10973574"/>
                <a:gd name="connsiteY0" fmla="*/ 0 h 8607934"/>
                <a:gd name="connsiteX1" fmla="*/ 8985748 w 10973574"/>
                <a:gd name="connsiteY1" fmla="*/ 3379304 h 8607934"/>
                <a:gd name="connsiteX2" fmla="*/ 10973574 w 10973574"/>
                <a:gd name="connsiteY2" fmla="*/ 7454995 h 8607934"/>
                <a:gd name="connsiteX3" fmla="*/ 2862469 w 10973574"/>
                <a:gd name="connsiteY3" fmla="*/ 8607934 h 8607934"/>
                <a:gd name="connsiteX4" fmla="*/ 0 w 10973574"/>
                <a:gd name="connsiteY4" fmla="*/ 0 h 8607934"/>
                <a:gd name="connsiteX0" fmla="*/ 0 w 10973574"/>
                <a:gd name="connsiteY0" fmla="*/ 0 h 8607934"/>
                <a:gd name="connsiteX1" fmla="*/ 8627939 w 10973574"/>
                <a:gd name="connsiteY1" fmla="*/ 1510748 h 8607934"/>
                <a:gd name="connsiteX2" fmla="*/ 10973574 w 10973574"/>
                <a:gd name="connsiteY2" fmla="*/ 7454995 h 8607934"/>
                <a:gd name="connsiteX3" fmla="*/ 2862469 w 10973574"/>
                <a:gd name="connsiteY3" fmla="*/ 8607934 h 8607934"/>
                <a:gd name="connsiteX4" fmla="*/ 0 w 10973574"/>
                <a:gd name="connsiteY4" fmla="*/ 0 h 8607934"/>
                <a:gd name="connsiteX0" fmla="*/ 0 w 10854304"/>
                <a:gd name="connsiteY0" fmla="*/ 0 h 8568177"/>
                <a:gd name="connsiteX1" fmla="*/ 8508669 w 10854304"/>
                <a:gd name="connsiteY1" fmla="*/ 1470991 h 8568177"/>
                <a:gd name="connsiteX2" fmla="*/ 10854304 w 10854304"/>
                <a:gd name="connsiteY2" fmla="*/ 7415238 h 8568177"/>
                <a:gd name="connsiteX3" fmla="*/ 2743199 w 10854304"/>
                <a:gd name="connsiteY3" fmla="*/ 8568177 h 8568177"/>
                <a:gd name="connsiteX4" fmla="*/ 0 w 10854304"/>
                <a:gd name="connsiteY4" fmla="*/ 0 h 8568177"/>
                <a:gd name="connsiteX0" fmla="*/ 0 w 10952275"/>
                <a:gd name="connsiteY0" fmla="*/ 0 h 8502863"/>
                <a:gd name="connsiteX1" fmla="*/ 8606640 w 10952275"/>
                <a:gd name="connsiteY1" fmla="*/ 1405677 h 8502863"/>
                <a:gd name="connsiteX2" fmla="*/ 10952275 w 10952275"/>
                <a:gd name="connsiteY2" fmla="*/ 7349924 h 8502863"/>
                <a:gd name="connsiteX3" fmla="*/ 2841170 w 10952275"/>
                <a:gd name="connsiteY3" fmla="*/ 8502863 h 8502863"/>
                <a:gd name="connsiteX4" fmla="*/ 0 w 10952275"/>
                <a:gd name="connsiteY4" fmla="*/ 0 h 850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2275" h="8502863">
                  <a:moveTo>
                    <a:pt x="0" y="0"/>
                  </a:moveTo>
                  <a:lnTo>
                    <a:pt x="8606640" y="1405677"/>
                  </a:lnTo>
                  <a:lnTo>
                    <a:pt x="10952275" y="7349924"/>
                  </a:lnTo>
                  <a:lnTo>
                    <a:pt x="2841170" y="850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0.25 2.96296E-6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25 7.40741E-7 " pathEditMode="relative" rAng="0" ptsTypes="AA">
                                      <p:cBhvr>
                                        <p:cTn id="8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4.44444E-6 L 0.34935 0.00347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-3.7037E-6 L 0.34935 0.00348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-7.40741E-7 L 0.34935 0.00347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61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2" grpId="0" animBg="1" autoUpdateAnimBg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Тема Office</vt:lpstr>
      <vt:lpstr>Work  Progress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 Progress</dc:title>
  <dc:creator>Пользователь</dc:creator>
  <cp:lastModifiedBy>Пользователь</cp:lastModifiedBy>
  <cp:revision>6</cp:revision>
  <dcterms:created xsi:type="dcterms:W3CDTF">2023-10-11T03:05:43Z</dcterms:created>
  <dcterms:modified xsi:type="dcterms:W3CDTF">2023-10-11T06:12:48Z</dcterms:modified>
</cp:coreProperties>
</file>