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28E1C-5787-442F-BF00-30FE97D78F5D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24E9C-F192-43D5-8D9C-5A5964FE0D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77B5-67C5-43BD-8F9F-53B5BEA9B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A3EF6-079E-440C-9DD9-1F8CBFE4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B7EB-E05B-46EE-A14A-60B0ED82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B387-2194-40E9-AB75-69E26183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5AA2-8F76-4A54-A5ED-47396E9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AF26-227D-4B55-BB62-C9CA379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8F13-9A21-483D-8FD1-677A0E489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2932-3060-4E8E-937C-FFC979BD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EB5A-9B8C-4E56-8EA9-8392987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2C31-D364-4433-875B-21B7DA44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70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50E12-9341-4A69-AAEF-26971828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BAC2-AB43-4C6A-AD9C-B7269442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A0D5-AF96-456D-99B0-0179CE6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428E-FD06-4A9A-8652-654DAA61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8778-C9B2-454D-B579-110E0495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9"/>
          <p:cNvGrpSpPr/>
          <p:nvPr/>
        </p:nvGrpSpPr>
        <p:grpSpPr>
          <a:xfrm>
            <a:off x="190216" y="182966"/>
            <a:ext cx="11811569" cy="6492071"/>
            <a:chOff x="246225" y="895325"/>
            <a:chExt cx="7115975" cy="3911200"/>
          </a:xfrm>
        </p:grpSpPr>
        <p:sp>
          <p:nvSpPr>
            <p:cNvPr id="105" name="Google Shape;105;p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847400" y="1882851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847400" y="3755884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629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F608-A743-4935-A95F-530B653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AFAD-7C27-4CAC-B776-F68DB99D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F7ED-79B0-4341-90CC-DA8366E8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53A2-DE70-4954-B6B9-8DC31148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CD65-8227-4112-A0C4-A2C19436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1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9392-7073-40A3-BBEB-5286C1A2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AEC4-43AB-4B6C-B81B-1C384373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129F-B97B-4396-835F-AA3C01EB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DA5A-248D-41B4-989B-6916EC8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83A0-607D-4E36-8A69-729DC4F6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5DFC-9C26-49F5-A68C-45760D19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FF99-4AC6-4F9F-8EA8-340882BEA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D85A0-9112-4465-A216-997C7966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4B5E-847E-4A49-BF6E-39B9C30D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B573-CED1-4186-8AD1-6B87A6AC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F9F5-9133-4C68-81EF-D3FBF0FA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5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F664-735A-4099-87C6-AE9E7643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FA43-00F4-4DF6-ABE5-BEBE2F77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27BD-1B48-4533-9B81-D00BD0B9C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E207-D2B7-4901-B364-41CFAF374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9CDC9-0E04-4F02-A587-4A83C8D2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3930-F3CB-4ABA-97D1-0D1EA2E3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F257-39A3-4133-8108-82EFBFF3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B7174-16FB-406E-B070-D04EE45C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C212-2B91-4A87-AC5C-FBFF4F5E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6B354-0780-45AC-83BF-805F7195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703DF-1B35-4223-B808-149EC088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3613E-13AC-404B-B774-CF596D31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E43E-ED15-4C08-A244-F4D181F5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14F13-3191-45DA-BD7C-592B535F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18E7D-2FFD-4FD2-8139-F0392B38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9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9DF6-9C23-4AE4-8DE5-BB9E11D9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E18E-8AD4-45DC-9B7A-625FFE09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4E84-DBD2-4286-8B1D-527657E1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10CF-C59C-4860-B2A7-1D756B0C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5E1D-FC0A-4A33-8992-FF8AB1EC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38334-C61C-415A-9838-55BC5C4C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4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5CEB-788A-40BF-A716-07362EAD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4DBE5-22B6-488A-8945-312D3F2D5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37352-5933-4E02-A0F1-D349E1A1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1DB7-37CC-438D-8E13-D5C6BD1F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B797-6A4A-468B-95A2-8979ED6C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8C29-EEBD-4E1E-8820-68F2FB2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EAD9A-D870-4065-9A42-E02564BC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F0E0-27AA-4084-B357-6408572A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EC18-8FB8-42E5-B654-2354599E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37F4-FD8D-4BFF-B65F-58B12C30BCAF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EEEF-EE34-40E5-ACA5-D7C71E40A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93F9-2C7B-4B02-A932-3C1E182D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9304-5C4A-49A3-ADFB-C7B1076A4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A122-A760-4ADA-9D24-992628AB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2174" y="2427523"/>
            <a:ext cx="6087781" cy="2170027"/>
          </a:xfrm>
          <a:custGeom>
            <a:avLst/>
            <a:gdLst>
              <a:gd name="connsiteX0" fmla="*/ 0 w 6087781"/>
              <a:gd name="connsiteY0" fmla="*/ 0 h 2170027"/>
              <a:gd name="connsiteX1" fmla="*/ 370801 w 6087781"/>
              <a:gd name="connsiteY1" fmla="*/ 0 h 2170027"/>
              <a:gd name="connsiteX2" fmla="*/ 863358 w 6087781"/>
              <a:gd name="connsiteY2" fmla="*/ 0 h 2170027"/>
              <a:gd name="connsiteX3" fmla="*/ 1416793 w 6087781"/>
              <a:gd name="connsiteY3" fmla="*/ 0 h 2170027"/>
              <a:gd name="connsiteX4" fmla="*/ 2091983 w 6087781"/>
              <a:gd name="connsiteY4" fmla="*/ 0 h 2170027"/>
              <a:gd name="connsiteX5" fmla="*/ 2584540 w 6087781"/>
              <a:gd name="connsiteY5" fmla="*/ 0 h 2170027"/>
              <a:gd name="connsiteX6" fmla="*/ 3198852 w 6087781"/>
              <a:gd name="connsiteY6" fmla="*/ 0 h 2170027"/>
              <a:gd name="connsiteX7" fmla="*/ 3630531 w 6087781"/>
              <a:gd name="connsiteY7" fmla="*/ 0 h 2170027"/>
              <a:gd name="connsiteX8" fmla="*/ 4305721 w 6087781"/>
              <a:gd name="connsiteY8" fmla="*/ 0 h 2170027"/>
              <a:gd name="connsiteX9" fmla="*/ 4859156 w 6087781"/>
              <a:gd name="connsiteY9" fmla="*/ 0 h 2170027"/>
              <a:gd name="connsiteX10" fmla="*/ 5229957 w 6087781"/>
              <a:gd name="connsiteY10" fmla="*/ 0 h 2170027"/>
              <a:gd name="connsiteX11" fmla="*/ 5600759 w 6087781"/>
              <a:gd name="connsiteY11" fmla="*/ 0 h 2170027"/>
              <a:gd name="connsiteX12" fmla="*/ 6087781 w 6087781"/>
              <a:gd name="connsiteY12" fmla="*/ 0 h 2170027"/>
              <a:gd name="connsiteX13" fmla="*/ 6087781 w 6087781"/>
              <a:gd name="connsiteY13" fmla="*/ 564207 h 2170027"/>
              <a:gd name="connsiteX14" fmla="*/ 6087781 w 6087781"/>
              <a:gd name="connsiteY14" fmla="*/ 1063313 h 2170027"/>
              <a:gd name="connsiteX15" fmla="*/ 6087781 w 6087781"/>
              <a:gd name="connsiteY15" fmla="*/ 1584120 h 2170027"/>
              <a:gd name="connsiteX16" fmla="*/ 6087781 w 6087781"/>
              <a:gd name="connsiteY16" fmla="*/ 2170027 h 2170027"/>
              <a:gd name="connsiteX17" fmla="*/ 5534346 w 6087781"/>
              <a:gd name="connsiteY17" fmla="*/ 2170027 h 2170027"/>
              <a:gd name="connsiteX18" fmla="*/ 4859156 w 6087781"/>
              <a:gd name="connsiteY18" fmla="*/ 2170027 h 2170027"/>
              <a:gd name="connsiteX19" fmla="*/ 4183966 w 6087781"/>
              <a:gd name="connsiteY19" fmla="*/ 2170027 h 2170027"/>
              <a:gd name="connsiteX20" fmla="*/ 3569653 w 6087781"/>
              <a:gd name="connsiteY20" fmla="*/ 2170027 h 2170027"/>
              <a:gd name="connsiteX21" fmla="*/ 3198852 w 6087781"/>
              <a:gd name="connsiteY21" fmla="*/ 2170027 h 2170027"/>
              <a:gd name="connsiteX22" fmla="*/ 2584540 w 6087781"/>
              <a:gd name="connsiteY22" fmla="*/ 2170027 h 2170027"/>
              <a:gd name="connsiteX23" fmla="*/ 1970227 w 6087781"/>
              <a:gd name="connsiteY23" fmla="*/ 2170027 h 2170027"/>
              <a:gd name="connsiteX24" fmla="*/ 1477670 w 6087781"/>
              <a:gd name="connsiteY24" fmla="*/ 2170027 h 2170027"/>
              <a:gd name="connsiteX25" fmla="*/ 1045991 w 6087781"/>
              <a:gd name="connsiteY25" fmla="*/ 2170027 h 2170027"/>
              <a:gd name="connsiteX26" fmla="*/ 614312 w 6087781"/>
              <a:gd name="connsiteY26" fmla="*/ 2170027 h 2170027"/>
              <a:gd name="connsiteX27" fmla="*/ 0 w 6087781"/>
              <a:gd name="connsiteY27" fmla="*/ 2170027 h 2170027"/>
              <a:gd name="connsiteX28" fmla="*/ 0 w 6087781"/>
              <a:gd name="connsiteY28" fmla="*/ 1692621 h 2170027"/>
              <a:gd name="connsiteX29" fmla="*/ 0 w 6087781"/>
              <a:gd name="connsiteY29" fmla="*/ 1171815 h 2170027"/>
              <a:gd name="connsiteX30" fmla="*/ 0 w 6087781"/>
              <a:gd name="connsiteY30" fmla="*/ 672708 h 2170027"/>
              <a:gd name="connsiteX31" fmla="*/ 0 w 6087781"/>
              <a:gd name="connsiteY31" fmla="*/ 0 h 217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87781" h="2170027" fill="none" extrusionOk="0">
                <a:moveTo>
                  <a:pt x="0" y="0"/>
                </a:moveTo>
                <a:cubicBezTo>
                  <a:pt x="120087" y="-41982"/>
                  <a:pt x="188774" y="25547"/>
                  <a:pt x="370801" y="0"/>
                </a:cubicBezTo>
                <a:cubicBezTo>
                  <a:pt x="552828" y="-25547"/>
                  <a:pt x="727240" y="54670"/>
                  <a:pt x="863358" y="0"/>
                </a:cubicBezTo>
                <a:cubicBezTo>
                  <a:pt x="999476" y="-54670"/>
                  <a:pt x="1198245" y="13636"/>
                  <a:pt x="1416793" y="0"/>
                </a:cubicBezTo>
                <a:cubicBezTo>
                  <a:pt x="1635342" y="-13636"/>
                  <a:pt x="1929677" y="49327"/>
                  <a:pt x="2091983" y="0"/>
                </a:cubicBezTo>
                <a:cubicBezTo>
                  <a:pt x="2254289" y="-49327"/>
                  <a:pt x="2456565" y="31520"/>
                  <a:pt x="2584540" y="0"/>
                </a:cubicBezTo>
                <a:cubicBezTo>
                  <a:pt x="2712515" y="-31520"/>
                  <a:pt x="3054077" y="854"/>
                  <a:pt x="3198852" y="0"/>
                </a:cubicBezTo>
                <a:cubicBezTo>
                  <a:pt x="3343627" y="-854"/>
                  <a:pt x="3453854" y="49761"/>
                  <a:pt x="3630531" y="0"/>
                </a:cubicBezTo>
                <a:cubicBezTo>
                  <a:pt x="3807208" y="-49761"/>
                  <a:pt x="4083066" y="44429"/>
                  <a:pt x="4305721" y="0"/>
                </a:cubicBezTo>
                <a:cubicBezTo>
                  <a:pt x="4528376" y="-44429"/>
                  <a:pt x="4644826" y="44607"/>
                  <a:pt x="4859156" y="0"/>
                </a:cubicBezTo>
                <a:cubicBezTo>
                  <a:pt x="5073487" y="-44607"/>
                  <a:pt x="5046404" y="41342"/>
                  <a:pt x="5229957" y="0"/>
                </a:cubicBezTo>
                <a:cubicBezTo>
                  <a:pt x="5413510" y="-41342"/>
                  <a:pt x="5470214" y="39281"/>
                  <a:pt x="5600759" y="0"/>
                </a:cubicBezTo>
                <a:cubicBezTo>
                  <a:pt x="5731304" y="-39281"/>
                  <a:pt x="5892863" y="42586"/>
                  <a:pt x="6087781" y="0"/>
                </a:cubicBezTo>
                <a:cubicBezTo>
                  <a:pt x="6095388" y="275615"/>
                  <a:pt x="6050484" y="370064"/>
                  <a:pt x="6087781" y="564207"/>
                </a:cubicBezTo>
                <a:cubicBezTo>
                  <a:pt x="6125078" y="758350"/>
                  <a:pt x="6050152" y="889224"/>
                  <a:pt x="6087781" y="1063313"/>
                </a:cubicBezTo>
                <a:cubicBezTo>
                  <a:pt x="6125410" y="1237402"/>
                  <a:pt x="6056079" y="1364350"/>
                  <a:pt x="6087781" y="1584120"/>
                </a:cubicBezTo>
                <a:cubicBezTo>
                  <a:pt x="6119483" y="1803890"/>
                  <a:pt x="6043308" y="1888052"/>
                  <a:pt x="6087781" y="2170027"/>
                </a:cubicBezTo>
                <a:cubicBezTo>
                  <a:pt x="5819885" y="2230401"/>
                  <a:pt x="5702006" y="2137069"/>
                  <a:pt x="5534346" y="2170027"/>
                </a:cubicBezTo>
                <a:cubicBezTo>
                  <a:pt x="5366686" y="2202985"/>
                  <a:pt x="5195395" y="2156294"/>
                  <a:pt x="4859156" y="2170027"/>
                </a:cubicBezTo>
                <a:cubicBezTo>
                  <a:pt x="4522917" y="2183760"/>
                  <a:pt x="4455176" y="2167082"/>
                  <a:pt x="4183966" y="2170027"/>
                </a:cubicBezTo>
                <a:cubicBezTo>
                  <a:pt x="3912756" y="2172972"/>
                  <a:pt x="3718103" y="2137036"/>
                  <a:pt x="3569653" y="2170027"/>
                </a:cubicBezTo>
                <a:cubicBezTo>
                  <a:pt x="3421203" y="2203018"/>
                  <a:pt x="3376715" y="2134102"/>
                  <a:pt x="3198852" y="2170027"/>
                </a:cubicBezTo>
                <a:cubicBezTo>
                  <a:pt x="3020989" y="2205952"/>
                  <a:pt x="2786718" y="2128484"/>
                  <a:pt x="2584540" y="2170027"/>
                </a:cubicBezTo>
                <a:cubicBezTo>
                  <a:pt x="2382362" y="2211570"/>
                  <a:pt x="2181066" y="2147966"/>
                  <a:pt x="1970227" y="2170027"/>
                </a:cubicBezTo>
                <a:cubicBezTo>
                  <a:pt x="1759388" y="2192088"/>
                  <a:pt x="1581264" y="2124150"/>
                  <a:pt x="1477670" y="2170027"/>
                </a:cubicBezTo>
                <a:cubicBezTo>
                  <a:pt x="1374076" y="2215904"/>
                  <a:pt x="1191427" y="2138449"/>
                  <a:pt x="1045991" y="2170027"/>
                </a:cubicBezTo>
                <a:cubicBezTo>
                  <a:pt x="900555" y="2201605"/>
                  <a:pt x="735121" y="2125649"/>
                  <a:pt x="614312" y="2170027"/>
                </a:cubicBezTo>
                <a:cubicBezTo>
                  <a:pt x="493503" y="2214405"/>
                  <a:pt x="214688" y="2151978"/>
                  <a:pt x="0" y="2170027"/>
                </a:cubicBezTo>
                <a:cubicBezTo>
                  <a:pt x="-32562" y="2015703"/>
                  <a:pt x="7288" y="1897815"/>
                  <a:pt x="0" y="1692621"/>
                </a:cubicBezTo>
                <a:cubicBezTo>
                  <a:pt x="-7288" y="1487427"/>
                  <a:pt x="7689" y="1290439"/>
                  <a:pt x="0" y="1171815"/>
                </a:cubicBezTo>
                <a:cubicBezTo>
                  <a:pt x="-7689" y="1053191"/>
                  <a:pt x="21939" y="858652"/>
                  <a:pt x="0" y="672708"/>
                </a:cubicBezTo>
                <a:cubicBezTo>
                  <a:pt x="-21939" y="486764"/>
                  <a:pt x="49931" y="328989"/>
                  <a:pt x="0" y="0"/>
                </a:cubicBezTo>
                <a:close/>
              </a:path>
              <a:path w="6087781" h="2170027" stroke="0" extrusionOk="0">
                <a:moveTo>
                  <a:pt x="0" y="0"/>
                </a:moveTo>
                <a:cubicBezTo>
                  <a:pt x="195172" y="-38183"/>
                  <a:pt x="521729" y="44512"/>
                  <a:pt x="675190" y="0"/>
                </a:cubicBezTo>
                <a:cubicBezTo>
                  <a:pt x="828651" y="-44512"/>
                  <a:pt x="1066421" y="2129"/>
                  <a:pt x="1350381" y="0"/>
                </a:cubicBezTo>
                <a:cubicBezTo>
                  <a:pt x="1634341" y="-2129"/>
                  <a:pt x="1762543" y="26281"/>
                  <a:pt x="1964693" y="0"/>
                </a:cubicBezTo>
                <a:cubicBezTo>
                  <a:pt x="2166843" y="-26281"/>
                  <a:pt x="2423269" y="11026"/>
                  <a:pt x="2579005" y="0"/>
                </a:cubicBezTo>
                <a:cubicBezTo>
                  <a:pt x="2734741" y="-11026"/>
                  <a:pt x="2950754" y="42744"/>
                  <a:pt x="3193318" y="0"/>
                </a:cubicBezTo>
                <a:cubicBezTo>
                  <a:pt x="3435882" y="-42744"/>
                  <a:pt x="3382501" y="8504"/>
                  <a:pt x="3564119" y="0"/>
                </a:cubicBezTo>
                <a:cubicBezTo>
                  <a:pt x="3745737" y="-8504"/>
                  <a:pt x="3862525" y="8232"/>
                  <a:pt x="4056676" y="0"/>
                </a:cubicBezTo>
                <a:cubicBezTo>
                  <a:pt x="4250827" y="-8232"/>
                  <a:pt x="4333220" y="13598"/>
                  <a:pt x="4427477" y="0"/>
                </a:cubicBezTo>
                <a:cubicBezTo>
                  <a:pt x="4521734" y="-13598"/>
                  <a:pt x="4709748" y="62058"/>
                  <a:pt x="4980912" y="0"/>
                </a:cubicBezTo>
                <a:cubicBezTo>
                  <a:pt x="5252076" y="-62058"/>
                  <a:pt x="5349987" y="41363"/>
                  <a:pt x="5534346" y="0"/>
                </a:cubicBezTo>
                <a:cubicBezTo>
                  <a:pt x="5718705" y="-41363"/>
                  <a:pt x="5910151" y="37449"/>
                  <a:pt x="6087781" y="0"/>
                </a:cubicBezTo>
                <a:cubicBezTo>
                  <a:pt x="6098268" y="124189"/>
                  <a:pt x="6075526" y="344411"/>
                  <a:pt x="6087781" y="499106"/>
                </a:cubicBezTo>
                <a:cubicBezTo>
                  <a:pt x="6100036" y="653801"/>
                  <a:pt x="6030241" y="918768"/>
                  <a:pt x="6087781" y="1041613"/>
                </a:cubicBezTo>
                <a:cubicBezTo>
                  <a:pt x="6145321" y="1164458"/>
                  <a:pt x="6075484" y="1371100"/>
                  <a:pt x="6087781" y="1519019"/>
                </a:cubicBezTo>
                <a:cubicBezTo>
                  <a:pt x="6100078" y="1666938"/>
                  <a:pt x="6046922" y="1912157"/>
                  <a:pt x="6087781" y="2170027"/>
                </a:cubicBezTo>
                <a:cubicBezTo>
                  <a:pt x="5991973" y="2205164"/>
                  <a:pt x="5812478" y="2132493"/>
                  <a:pt x="5656102" y="2170027"/>
                </a:cubicBezTo>
                <a:cubicBezTo>
                  <a:pt x="5499726" y="2207561"/>
                  <a:pt x="5402914" y="2117610"/>
                  <a:pt x="5163545" y="2170027"/>
                </a:cubicBezTo>
                <a:cubicBezTo>
                  <a:pt x="4924176" y="2222444"/>
                  <a:pt x="4745557" y="2107280"/>
                  <a:pt x="4549233" y="2170027"/>
                </a:cubicBezTo>
                <a:cubicBezTo>
                  <a:pt x="4352909" y="2232774"/>
                  <a:pt x="4232467" y="2129693"/>
                  <a:pt x="4117554" y="2170027"/>
                </a:cubicBezTo>
                <a:cubicBezTo>
                  <a:pt x="4002641" y="2210361"/>
                  <a:pt x="3752229" y="2169421"/>
                  <a:pt x="3564119" y="2170027"/>
                </a:cubicBezTo>
                <a:cubicBezTo>
                  <a:pt x="3376010" y="2170633"/>
                  <a:pt x="3341257" y="2128543"/>
                  <a:pt x="3132440" y="2170027"/>
                </a:cubicBezTo>
                <a:cubicBezTo>
                  <a:pt x="2923623" y="2211511"/>
                  <a:pt x="2673407" y="2119783"/>
                  <a:pt x="2518128" y="2170027"/>
                </a:cubicBezTo>
                <a:cubicBezTo>
                  <a:pt x="2362849" y="2220271"/>
                  <a:pt x="2192253" y="2150882"/>
                  <a:pt x="1903815" y="2170027"/>
                </a:cubicBezTo>
                <a:cubicBezTo>
                  <a:pt x="1615377" y="2189172"/>
                  <a:pt x="1701064" y="2134831"/>
                  <a:pt x="1533014" y="2170027"/>
                </a:cubicBezTo>
                <a:cubicBezTo>
                  <a:pt x="1364964" y="2205223"/>
                  <a:pt x="1246140" y="2122871"/>
                  <a:pt x="1040457" y="2170027"/>
                </a:cubicBezTo>
                <a:cubicBezTo>
                  <a:pt x="834774" y="2217183"/>
                  <a:pt x="791271" y="2134507"/>
                  <a:pt x="608778" y="2170027"/>
                </a:cubicBezTo>
                <a:cubicBezTo>
                  <a:pt x="426285" y="2205547"/>
                  <a:pt x="237731" y="2155111"/>
                  <a:pt x="0" y="2170027"/>
                </a:cubicBezTo>
                <a:cubicBezTo>
                  <a:pt x="-32375" y="1996889"/>
                  <a:pt x="48334" y="1867674"/>
                  <a:pt x="0" y="1605820"/>
                </a:cubicBezTo>
                <a:cubicBezTo>
                  <a:pt x="-48334" y="1343966"/>
                  <a:pt x="22289" y="1243945"/>
                  <a:pt x="0" y="1128414"/>
                </a:cubicBezTo>
                <a:cubicBezTo>
                  <a:pt x="-22289" y="1012883"/>
                  <a:pt x="22721" y="731373"/>
                  <a:pt x="0" y="542507"/>
                </a:cubicBezTo>
                <a:cubicBezTo>
                  <a:pt x="-22721" y="353641"/>
                  <a:pt x="53819" y="126938"/>
                  <a:pt x="0" y="0"/>
                </a:cubicBezTo>
                <a:close/>
              </a:path>
            </a:pathLst>
          </a:custGeom>
          <a:ln w="57150">
            <a:noFill/>
            <a:prstDash val="dash"/>
            <a:extLst>
              <a:ext uri="{C807C97D-BFC1-408E-A445-0C87EB9F89A2}">
                <ask:lineSketchStyleProps xmlns:ask="http://schemas.microsoft.com/office/drawing/2018/sketchyshapes" sd="302646994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Movarounnahr</a:t>
            </a:r>
            <a:r>
              <a:rPr lang="en-US" sz="4800" dirty="0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va</a:t>
            </a:r>
            <a:r>
              <a:rPr lang="en-US" sz="4800" dirty="0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Xurosonda</a:t>
            </a:r>
            <a:r>
              <a:rPr lang="en-US" sz="4800" dirty="0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shayboniylar</a:t>
            </a:r>
            <a:r>
              <a:rPr lang="en-US" sz="4800" dirty="0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hukmronligining</a:t>
            </a:r>
            <a:r>
              <a:rPr lang="en-US" sz="4800" dirty="0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effectLst>
                  <a:outerShdw blurRad="546100" sx="102000" sy="102000" algn="ctr" rotWithShape="0">
                    <a:schemeClr val="bg1">
                      <a:alpha val="62000"/>
                    </a:schemeClr>
                  </a:outerShdw>
                </a:effectLst>
                <a:latin typeface="Bahnschrift SemiBold Condensed" panose="020B0502040204020203" pitchFamily="34" charset="0"/>
              </a:rPr>
              <a:t>o’ratilishi</a:t>
            </a:r>
            <a:endParaRPr lang="ru-RU" sz="4800" dirty="0">
              <a:effectLst>
                <a:outerShdw blurRad="546100" sx="102000" sy="102000" algn="ctr" rotWithShape="0">
                  <a:schemeClr val="bg1">
                    <a:alpha val="62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3BB2-0DB2-49EB-A6F0-5FBC4715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3449" y="4188598"/>
            <a:ext cx="6767857" cy="1655762"/>
          </a:xfrm>
          <a:custGeom>
            <a:avLst/>
            <a:gdLst>
              <a:gd name="connsiteX0" fmla="*/ 0 w 6767857"/>
              <a:gd name="connsiteY0" fmla="*/ 0 h 1655762"/>
              <a:gd name="connsiteX1" fmla="*/ 631667 w 6767857"/>
              <a:gd name="connsiteY1" fmla="*/ 0 h 1655762"/>
              <a:gd name="connsiteX2" fmla="*/ 1060298 w 6767857"/>
              <a:gd name="connsiteY2" fmla="*/ 0 h 1655762"/>
              <a:gd name="connsiteX3" fmla="*/ 1556607 w 6767857"/>
              <a:gd name="connsiteY3" fmla="*/ 0 h 1655762"/>
              <a:gd name="connsiteX4" fmla="*/ 2188274 w 6767857"/>
              <a:gd name="connsiteY4" fmla="*/ 0 h 1655762"/>
              <a:gd name="connsiteX5" fmla="*/ 2887619 w 6767857"/>
              <a:gd name="connsiteY5" fmla="*/ 0 h 1655762"/>
              <a:gd name="connsiteX6" fmla="*/ 3451607 w 6767857"/>
              <a:gd name="connsiteY6" fmla="*/ 0 h 1655762"/>
              <a:gd name="connsiteX7" fmla="*/ 4150952 w 6767857"/>
              <a:gd name="connsiteY7" fmla="*/ 0 h 1655762"/>
              <a:gd name="connsiteX8" fmla="*/ 4850298 w 6767857"/>
              <a:gd name="connsiteY8" fmla="*/ 0 h 1655762"/>
              <a:gd name="connsiteX9" fmla="*/ 5278928 w 6767857"/>
              <a:gd name="connsiteY9" fmla="*/ 0 h 1655762"/>
              <a:gd name="connsiteX10" fmla="*/ 5978274 w 6767857"/>
              <a:gd name="connsiteY10" fmla="*/ 0 h 1655762"/>
              <a:gd name="connsiteX11" fmla="*/ 6767857 w 6767857"/>
              <a:gd name="connsiteY11" fmla="*/ 0 h 1655762"/>
              <a:gd name="connsiteX12" fmla="*/ 6767857 w 6767857"/>
              <a:gd name="connsiteY12" fmla="*/ 551921 h 1655762"/>
              <a:gd name="connsiteX13" fmla="*/ 6767857 w 6767857"/>
              <a:gd name="connsiteY13" fmla="*/ 1087284 h 1655762"/>
              <a:gd name="connsiteX14" fmla="*/ 6767857 w 6767857"/>
              <a:gd name="connsiteY14" fmla="*/ 1655762 h 1655762"/>
              <a:gd name="connsiteX15" fmla="*/ 6406905 w 6767857"/>
              <a:gd name="connsiteY15" fmla="*/ 1655762 h 1655762"/>
              <a:gd name="connsiteX16" fmla="*/ 5910595 w 6767857"/>
              <a:gd name="connsiteY16" fmla="*/ 1655762 h 1655762"/>
              <a:gd name="connsiteX17" fmla="*/ 5414286 w 6767857"/>
              <a:gd name="connsiteY17" fmla="*/ 1655762 h 1655762"/>
              <a:gd name="connsiteX18" fmla="*/ 4782619 w 6767857"/>
              <a:gd name="connsiteY18" fmla="*/ 1655762 h 1655762"/>
              <a:gd name="connsiteX19" fmla="*/ 4083274 w 6767857"/>
              <a:gd name="connsiteY19" fmla="*/ 1655762 h 1655762"/>
              <a:gd name="connsiteX20" fmla="*/ 3383929 w 6767857"/>
              <a:gd name="connsiteY20" fmla="*/ 1655762 h 1655762"/>
              <a:gd name="connsiteX21" fmla="*/ 2955298 w 6767857"/>
              <a:gd name="connsiteY21" fmla="*/ 1655762 h 1655762"/>
              <a:gd name="connsiteX22" fmla="*/ 2323631 w 6767857"/>
              <a:gd name="connsiteY22" fmla="*/ 1655762 h 1655762"/>
              <a:gd name="connsiteX23" fmla="*/ 1624286 w 6767857"/>
              <a:gd name="connsiteY23" fmla="*/ 1655762 h 1655762"/>
              <a:gd name="connsiteX24" fmla="*/ 924940 w 6767857"/>
              <a:gd name="connsiteY24" fmla="*/ 1655762 h 1655762"/>
              <a:gd name="connsiteX25" fmla="*/ 0 w 6767857"/>
              <a:gd name="connsiteY25" fmla="*/ 1655762 h 1655762"/>
              <a:gd name="connsiteX26" fmla="*/ 0 w 6767857"/>
              <a:gd name="connsiteY26" fmla="*/ 1136957 h 1655762"/>
              <a:gd name="connsiteX27" fmla="*/ 0 w 6767857"/>
              <a:gd name="connsiteY27" fmla="*/ 568478 h 1655762"/>
              <a:gd name="connsiteX28" fmla="*/ 0 w 6767857"/>
              <a:gd name="connsiteY28" fmla="*/ 0 h 165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67857" h="1655762" fill="none" extrusionOk="0">
                <a:moveTo>
                  <a:pt x="0" y="0"/>
                </a:moveTo>
                <a:cubicBezTo>
                  <a:pt x="136023" y="-46049"/>
                  <a:pt x="375888" y="43844"/>
                  <a:pt x="631667" y="0"/>
                </a:cubicBezTo>
                <a:cubicBezTo>
                  <a:pt x="887446" y="-43844"/>
                  <a:pt x="902842" y="43519"/>
                  <a:pt x="1060298" y="0"/>
                </a:cubicBezTo>
                <a:cubicBezTo>
                  <a:pt x="1217754" y="-43519"/>
                  <a:pt x="1325118" y="20486"/>
                  <a:pt x="1556607" y="0"/>
                </a:cubicBezTo>
                <a:cubicBezTo>
                  <a:pt x="1788096" y="-20486"/>
                  <a:pt x="1894818" y="45918"/>
                  <a:pt x="2188274" y="0"/>
                </a:cubicBezTo>
                <a:cubicBezTo>
                  <a:pt x="2481730" y="-45918"/>
                  <a:pt x="2710175" y="66023"/>
                  <a:pt x="2887619" y="0"/>
                </a:cubicBezTo>
                <a:cubicBezTo>
                  <a:pt x="3065063" y="-66023"/>
                  <a:pt x="3289474" y="40758"/>
                  <a:pt x="3451607" y="0"/>
                </a:cubicBezTo>
                <a:cubicBezTo>
                  <a:pt x="3613740" y="-40758"/>
                  <a:pt x="3895311" y="17816"/>
                  <a:pt x="4150952" y="0"/>
                </a:cubicBezTo>
                <a:cubicBezTo>
                  <a:pt x="4406594" y="-17816"/>
                  <a:pt x="4691558" y="46643"/>
                  <a:pt x="4850298" y="0"/>
                </a:cubicBezTo>
                <a:cubicBezTo>
                  <a:pt x="5009038" y="-46643"/>
                  <a:pt x="5118331" y="8908"/>
                  <a:pt x="5278928" y="0"/>
                </a:cubicBezTo>
                <a:cubicBezTo>
                  <a:pt x="5439525" y="-8908"/>
                  <a:pt x="5792991" y="58292"/>
                  <a:pt x="5978274" y="0"/>
                </a:cubicBezTo>
                <a:cubicBezTo>
                  <a:pt x="6163557" y="-58292"/>
                  <a:pt x="6604554" y="39141"/>
                  <a:pt x="6767857" y="0"/>
                </a:cubicBezTo>
                <a:cubicBezTo>
                  <a:pt x="6827285" y="188835"/>
                  <a:pt x="6764916" y="295142"/>
                  <a:pt x="6767857" y="551921"/>
                </a:cubicBezTo>
                <a:cubicBezTo>
                  <a:pt x="6770798" y="808700"/>
                  <a:pt x="6709803" y="845970"/>
                  <a:pt x="6767857" y="1087284"/>
                </a:cubicBezTo>
                <a:cubicBezTo>
                  <a:pt x="6825911" y="1328598"/>
                  <a:pt x="6700279" y="1379416"/>
                  <a:pt x="6767857" y="1655762"/>
                </a:cubicBezTo>
                <a:cubicBezTo>
                  <a:pt x="6655478" y="1677851"/>
                  <a:pt x="6551126" y="1627637"/>
                  <a:pt x="6406905" y="1655762"/>
                </a:cubicBezTo>
                <a:cubicBezTo>
                  <a:pt x="6262684" y="1683887"/>
                  <a:pt x="6123797" y="1631914"/>
                  <a:pt x="5910595" y="1655762"/>
                </a:cubicBezTo>
                <a:cubicBezTo>
                  <a:pt x="5697393" y="1679610"/>
                  <a:pt x="5552450" y="1601054"/>
                  <a:pt x="5414286" y="1655762"/>
                </a:cubicBezTo>
                <a:cubicBezTo>
                  <a:pt x="5276122" y="1710470"/>
                  <a:pt x="4936297" y="1617543"/>
                  <a:pt x="4782619" y="1655762"/>
                </a:cubicBezTo>
                <a:cubicBezTo>
                  <a:pt x="4628941" y="1693981"/>
                  <a:pt x="4291449" y="1597811"/>
                  <a:pt x="4083274" y="1655762"/>
                </a:cubicBezTo>
                <a:cubicBezTo>
                  <a:pt x="3875100" y="1713713"/>
                  <a:pt x="3552973" y="1607992"/>
                  <a:pt x="3383929" y="1655762"/>
                </a:cubicBezTo>
                <a:cubicBezTo>
                  <a:pt x="3214886" y="1703532"/>
                  <a:pt x="3153902" y="1653478"/>
                  <a:pt x="2955298" y="1655762"/>
                </a:cubicBezTo>
                <a:cubicBezTo>
                  <a:pt x="2756694" y="1658046"/>
                  <a:pt x="2593999" y="1615614"/>
                  <a:pt x="2323631" y="1655762"/>
                </a:cubicBezTo>
                <a:cubicBezTo>
                  <a:pt x="2053263" y="1695910"/>
                  <a:pt x="1884517" y="1617280"/>
                  <a:pt x="1624286" y="1655762"/>
                </a:cubicBezTo>
                <a:cubicBezTo>
                  <a:pt x="1364056" y="1694244"/>
                  <a:pt x="1226924" y="1615984"/>
                  <a:pt x="924940" y="1655762"/>
                </a:cubicBezTo>
                <a:cubicBezTo>
                  <a:pt x="622956" y="1695540"/>
                  <a:pt x="199213" y="1604391"/>
                  <a:pt x="0" y="1655762"/>
                </a:cubicBezTo>
                <a:cubicBezTo>
                  <a:pt x="-4204" y="1399113"/>
                  <a:pt x="22778" y="1337857"/>
                  <a:pt x="0" y="1136957"/>
                </a:cubicBezTo>
                <a:cubicBezTo>
                  <a:pt x="-22778" y="936057"/>
                  <a:pt x="62849" y="810235"/>
                  <a:pt x="0" y="568478"/>
                </a:cubicBezTo>
                <a:cubicBezTo>
                  <a:pt x="-62849" y="326721"/>
                  <a:pt x="57194" y="122196"/>
                  <a:pt x="0" y="0"/>
                </a:cubicBezTo>
                <a:close/>
              </a:path>
              <a:path w="6767857" h="1655762" stroke="0" extrusionOk="0">
                <a:moveTo>
                  <a:pt x="0" y="0"/>
                </a:moveTo>
                <a:cubicBezTo>
                  <a:pt x="192865" y="-1201"/>
                  <a:pt x="271487" y="33689"/>
                  <a:pt x="428631" y="0"/>
                </a:cubicBezTo>
                <a:cubicBezTo>
                  <a:pt x="585775" y="-33689"/>
                  <a:pt x="664317" y="37134"/>
                  <a:pt x="857262" y="0"/>
                </a:cubicBezTo>
                <a:cubicBezTo>
                  <a:pt x="1050207" y="-37134"/>
                  <a:pt x="1096757" y="20938"/>
                  <a:pt x="1218214" y="0"/>
                </a:cubicBezTo>
                <a:cubicBezTo>
                  <a:pt x="1339671" y="-20938"/>
                  <a:pt x="1669942" y="35676"/>
                  <a:pt x="1849881" y="0"/>
                </a:cubicBezTo>
                <a:cubicBezTo>
                  <a:pt x="2029820" y="-35676"/>
                  <a:pt x="2180800" y="46418"/>
                  <a:pt x="2278512" y="0"/>
                </a:cubicBezTo>
                <a:cubicBezTo>
                  <a:pt x="2376224" y="-46418"/>
                  <a:pt x="2644608" y="53465"/>
                  <a:pt x="2977857" y="0"/>
                </a:cubicBezTo>
                <a:cubicBezTo>
                  <a:pt x="3311106" y="-53465"/>
                  <a:pt x="3519709" y="53613"/>
                  <a:pt x="3677202" y="0"/>
                </a:cubicBezTo>
                <a:cubicBezTo>
                  <a:pt x="3834696" y="-53613"/>
                  <a:pt x="3988900" y="30565"/>
                  <a:pt x="4173512" y="0"/>
                </a:cubicBezTo>
                <a:cubicBezTo>
                  <a:pt x="4358124" y="-30565"/>
                  <a:pt x="4458234" y="33097"/>
                  <a:pt x="4534464" y="0"/>
                </a:cubicBezTo>
                <a:cubicBezTo>
                  <a:pt x="4610694" y="-33097"/>
                  <a:pt x="4865859" y="50963"/>
                  <a:pt x="5098452" y="0"/>
                </a:cubicBezTo>
                <a:cubicBezTo>
                  <a:pt x="5331045" y="-50963"/>
                  <a:pt x="5387583" y="18376"/>
                  <a:pt x="5527083" y="0"/>
                </a:cubicBezTo>
                <a:cubicBezTo>
                  <a:pt x="5666583" y="-18376"/>
                  <a:pt x="5759292" y="48056"/>
                  <a:pt x="5955714" y="0"/>
                </a:cubicBezTo>
                <a:cubicBezTo>
                  <a:pt x="6152136" y="-48056"/>
                  <a:pt x="6576544" y="33598"/>
                  <a:pt x="6767857" y="0"/>
                </a:cubicBezTo>
                <a:cubicBezTo>
                  <a:pt x="6797202" y="187787"/>
                  <a:pt x="6767489" y="318583"/>
                  <a:pt x="6767857" y="502248"/>
                </a:cubicBezTo>
                <a:cubicBezTo>
                  <a:pt x="6768225" y="685913"/>
                  <a:pt x="6755051" y="815548"/>
                  <a:pt x="6767857" y="1087284"/>
                </a:cubicBezTo>
                <a:cubicBezTo>
                  <a:pt x="6780663" y="1359020"/>
                  <a:pt x="6754602" y="1373876"/>
                  <a:pt x="6767857" y="1655762"/>
                </a:cubicBezTo>
                <a:cubicBezTo>
                  <a:pt x="6651956" y="1679337"/>
                  <a:pt x="6428467" y="1653159"/>
                  <a:pt x="6271547" y="1655762"/>
                </a:cubicBezTo>
                <a:cubicBezTo>
                  <a:pt x="6114627" y="1658365"/>
                  <a:pt x="6016017" y="1648630"/>
                  <a:pt x="5842917" y="1655762"/>
                </a:cubicBezTo>
                <a:cubicBezTo>
                  <a:pt x="5669817" y="1662894"/>
                  <a:pt x="5595420" y="1653869"/>
                  <a:pt x="5414286" y="1655762"/>
                </a:cubicBezTo>
                <a:cubicBezTo>
                  <a:pt x="5233152" y="1657655"/>
                  <a:pt x="5093692" y="1650957"/>
                  <a:pt x="4985655" y="1655762"/>
                </a:cubicBezTo>
                <a:cubicBezTo>
                  <a:pt x="4877618" y="1660567"/>
                  <a:pt x="4537459" y="1618377"/>
                  <a:pt x="4353988" y="1655762"/>
                </a:cubicBezTo>
                <a:cubicBezTo>
                  <a:pt x="4170517" y="1693147"/>
                  <a:pt x="3959395" y="1615780"/>
                  <a:pt x="3790000" y="1655762"/>
                </a:cubicBezTo>
                <a:cubicBezTo>
                  <a:pt x="3620605" y="1695744"/>
                  <a:pt x="3429254" y="1588417"/>
                  <a:pt x="3226012" y="1655762"/>
                </a:cubicBezTo>
                <a:cubicBezTo>
                  <a:pt x="3022770" y="1723107"/>
                  <a:pt x="2740055" y="1584902"/>
                  <a:pt x="2594345" y="1655762"/>
                </a:cubicBezTo>
                <a:cubicBezTo>
                  <a:pt x="2448635" y="1726622"/>
                  <a:pt x="2362166" y="1611896"/>
                  <a:pt x="2165714" y="1655762"/>
                </a:cubicBezTo>
                <a:cubicBezTo>
                  <a:pt x="1969262" y="1699628"/>
                  <a:pt x="1710266" y="1639468"/>
                  <a:pt x="1466369" y="1655762"/>
                </a:cubicBezTo>
                <a:cubicBezTo>
                  <a:pt x="1222473" y="1672056"/>
                  <a:pt x="1073926" y="1646016"/>
                  <a:pt x="970060" y="1655762"/>
                </a:cubicBezTo>
                <a:cubicBezTo>
                  <a:pt x="866194" y="1665508"/>
                  <a:pt x="474995" y="1632383"/>
                  <a:pt x="0" y="1655762"/>
                </a:cubicBezTo>
                <a:cubicBezTo>
                  <a:pt x="-26222" y="1418791"/>
                  <a:pt x="59406" y="1275400"/>
                  <a:pt x="0" y="1136957"/>
                </a:cubicBezTo>
                <a:cubicBezTo>
                  <a:pt x="-59406" y="998514"/>
                  <a:pt x="40517" y="687892"/>
                  <a:pt x="0" y="568478"/>
                </a:cubicBezTo>
                <a:cubicBezTo>
                  <a:pt x="-40517" y="449064"/>
                  <a:pt x="52281" y="134594"/>
                  <a:pt x="0" y="0"/>
                </a:cubicBezTo>
                <a:close/>
              </a:path>
            </a:pathLst>
          </a:custGeom>
          <a:ln w="57150">
            <a:noFill/>
            <a:prstDash val="dash"/>
            <a:extLst>
              <a:ext uri="{C807C97D-BFC1-408E-A445-0C87EB9F89A2}">
                <ask:lineSketchStyleProps xmlns:ask="http://schemas.microsoft.com/office/drawing/2018/sketchyshapes" sd="2697055509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b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3200" dirty="0" err="1">
                <a:latin typeface="Bahnschrift SemiBold Condensed" panose="020B0502040204020203" pitchFamily="34" charset="0"/>
                <a:ea typeface="+mj-ea"/>
                <a:cs typeface="+mj-cs"/>
              </a:rPr>
              <a:t>Tayyorladi</a:t>
            </a:r>
            <a:r>
              <a:rPr lang="en-US" sz="3200" dirty="0">
                <a:latin typeface="Bahnschrift SemiBold Condensed" panose="020B0502040204020203" pitchFamily="34" charset="0"/>
                <a:ea typeface="+mj-ea"/>
                <a:cs typeface="+mj-cs"/>
              </a:rPr>
              <a:t>: </a:t>
            </a:r>
            <a:r>
              <a:rPr lang="en-US" sz="3200" dirty="0" err="1">
                <a:latin typeface="Bahnschrift SemiBold Condensed" panose="020B0502040204020203" pitchFamily="34" charset="0"/>
                <a:ea typeface="+mj-ea"/>
                <a:cs typeface="+mj-cs"/>
              </a:rPr>
              <a:t>Nodirbek</a:t>
            </a:r>
            <a:r>
              <a:rPr lang="en-US" sz="3200" dirty="0">
                <a:latin typeface="Bahnschrift SemiBold Condensed" panose="020B0502040204020203" pitchFamily="34" charset="0"/>
                <a:ea typeface="+mj-ea"/>
                <a:cs typeface="+mj-cs"/>
              </a:rPr>
              <a:t>, </a:t>
            </a:r>
            <a:r>
              <a:rPr lang="en-US" sz="3200" dirty="0" err="1">
                <a:latin typeface="Bahnschrift SemiBold Condensed" panose="020B0502040204020203" pitchFamily="34" charset="0"/>
                <a:ea typeface="+mj-ea"/>
                <a:cs typeface="+mj-cs"/>
              </a:rPr>
              <a:t>Risqiboy</a:t>
            </a:r>
            <a:r>
              <a:rPr lang="en-US" sz="3200" dirty="0">
                <a:latin typeface="Bahnschrift SemiBold Condensed" panose="020B0502040204020203" pitchFamily="34" charset="0"/>
                <a:ea typeface="+mj-ea"/>
                <a:cs typeface="+mj-cs"/>
              </a:rPr>
              <a:t>, </a:t>
            </a:r>
            <a:r>
              <a:rPr lang="en-US" sz="3200" dirty="0" err="1">
                <a:latin typeface="Bahnschrift SemiBold Condensed" panose="020B0502040204020203" pitchFamily="34" charset="0"/>
                <a:ea typeface="+mj-ea"/>
                <a:cs typeface="+mj-cs"/>
              </a:rPr>
              <a:t>Erkinjon</a:t>
            </a:r>
            <a:endParaRPr lang="ru-RU" sz="3200" dirty="0">
              <a:latin typeface="Bahnschrift SemiBold Condensed" panose="020B0502040204020203" pitchFamily="34" charset="0"/>
              <a:ea typeface="+mj-ea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3397B3-F118-41BA-B2EA-B824F731445C}"/>
              </a:ext>
            </a:extLst>
          </p:cNvPr>
          <p:cNvGrpSpPr/>
          <p:nvPr/>
        </p:nvGrpSpPr>
        <p:grpSpPr>
          <a:xfrm>
            <a:off x="6500768" y="-1821492"/>
            <a:ext cx="8483593" cy="10527677"/>
            <a:chOff x="6500768" y="-1821492"/>
            <a:chExt cx="7512235" cy="10527677"/>
          </a:xfrm>
          <a:blipFill dpi="0" rotWithShape="1">
            <a:blip r:embed="rId2"/>
            <a:srcRect/>
            <a:stretch>
              <a:fillRect l="-48000" r="-66000"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4BFDC6B-C322-41FC-A3F0-5C2AB28DC689}"/>
                </a:ext>
              </a:extLst>
            </p:cNvPr>
            <p:cNvSpPr/>
            <p:nvPr/>
          </p:nvSpPr>
          <p:spPr>
            <a:xfrm rot="16200000">
              <a:off x="6307836" y="2402351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F22618C5-21BE-4CFC-985F-4328312818D3}"/>
                </a:ext>
              </a:extLst>
            </p:cNvPr>
            <p:cNvSpPr/>
            <p:nvPr/>
          </p:nvSpPr>
          <p:spPr>
            <a:xfrm rot="16200000">
              <a:off x="7388768" y="386896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40B16AD-274F-4F8F-8795-938DEF9A607B}"/>
                </a:ext>
              </a:extLst>
            </p:cNvPr>
            <p:cNvSpPr/>
            <p:nvPr/>
          </p:nvSpPr>
          <p:spPr>
            <a:xfrm rot="16200000">
              <a:off x="8469699" y="2402351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704F690C-8A61-48DE-BE95-647864E08670}"/>
                </a:ext>
              </a:extLst>
            </p:cNvPr>
            <p:cNvSpPr/>
            <p:nvPr/>
          </p:nvSpPr>
          <p:spPr>
            <a:xfrm rot="16200000">
              <a:off x="7388768" y="4415439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D0B201A-68D3-4570-8283-3393626618FC}"/>
                </a:ext>
              </a:extLst>
            </p:cNvPr>
            <p:cNvSpPr/>
            <p:nvPr/>
          </p:nvSpPr>
          <p:spPr>
            <a:xfrm rot="16200000">
              <a:off x="9604913" y="4415440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914F3A0-96D8-426A-A610-0484EB96EFF1}"/>
                </a:ext>
              </a:extLst>
            </p:cNvPr>
            <p:cNvSpPr/>
            <p:nvPr/>
          </p:nvSpPr>
          <p:spPr>
            <a:xfrm rot="16200000">
              <a:off x="9550631" y="386896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03B8D7F-CC47-4A54-9186-07FD8F551238}"/>
                </a:ext>
              </a:extLst>
            </p:cNvPr>
            <p:cNvSpPr/>
            <p:nvPr/>
          </p:nvSpPr>
          <p:spPr>
            <a:xfrm rot="16200000">
              <a:off x="10631561" y="2401168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4FEC75B-98D6-4E72-B77D-19C995E415D0}"/>
                </a:ext>
              </a:extLst>
            </p:cNvPr>
            <p:cNvSpPr/>
            <p:nvPr/>
          </p:nvSpPr>
          <p:spPr>
            <a:xfrm rot="16200000">
              <a:off x="11712491" y="386895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12B26829-5EA2-424C-83C4-E7736712F1DF}"/>
                </a:ext>
              </a:extLst>
            </p:cNvPr>
            <p:cNvSpPr/>
            <p:nvPr/>
          </p:nvSpPr>
          <p:spPr>
            <a:xfrm rot="16200000">
              <a:off x="11766774" y="4415439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36C6403-0FC9-40C1-8781-02E8574DBBDA}"/>
                </a:ext>
              </a:extLst>
            </p:cNvPr>
            <p:cNvSpPr/>
            <p:nvPr/>
          </p:nvSpPr>
          <p:spPr>
            <a:xfrm rot="16200000">
              <a:off x="6307838" y="-1628559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2A29FD-04A4-4BBC-AAD2-3CF10B3ADF47}"/>
                </a:ext>
              </a:extLst>
            </p:cNvPr>
            <p:cNvSpPr/>
            <p:nvPr/>
          </p:nvSpPr>
          <p:spPr>
            <a:xfrm rot="16200000">
              <a:off x="8469701" y="-1628559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33485D4-B040-4875-B2E5-5EEA77C724ED}"/>
                </a:ext>
              </a:extLst>
            </p:cNvPr>
            <p:cNvSpPr/>
            <p:nvPr/>
          </p:nvSpPr>
          <p:spPr>
            <a:xfrm rot="16200000">
              <a:off x="10631561" y="-1628560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13C6EFB3-3C28-4C79-A36E-CBE5A18B0395}"/>
                </a:ext>
              </a:extLst>
            </p:cNvPr>
            <p:cNvSpPr/>
            <p:nvPr/>
          </p:nvSpPr>
          <p:spPr>
            <a:xfrm rot="16200000">
              <a:off x="6348890" y="6459956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0372E29F-020A-433B-8B72-8603B069E4EE}"/>
                </a:ext>
              </a:extLst>
            </p:cNvPr>
            <p:cNvSpPr/>
            <p:nvPr/>
          </p:nvSpPr>
          <p:spPr>
            <a:xfrm rot="16200000">
              <a:off x="8510753" y="6459956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57BDA44A-2FEB-48F8-A066-A7A53777E355}"/>
                </a:ext>
              </a:extLst>
            </p:cNvPr>
            <p:cNvSpPr/>
            <p:nvPr/>
          </p:nvSpPr>
          <p:spPr>
            <a:xfrm rot="16200000">
              <a:off x="10672613" y="6459955"/>
              <a:ext cx="2439161" cy="205329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BCD607F-ED14-4366-A4FE-A69FA4A6DF58}"/>
              </a:ext>
            </a:extLst>
          </p:cNvPr>
          <p:cNvSpPr/>
          <p:nvPr/>
        </p:nvSpPr>
        <p:spPr>
          <a:xfrm rot="5400000">
            <a:off x="-295980" y="261695"/>
            <a:ext cx="1655762" cy="1081332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9A8B4DC-B015-4458-BF80-F61E64948829}"/>
              </a:ext>
            </a:extLst>
          </p:cNvPr>
          <p:cNvSpPr/>
          <p:nvPr/>
        </p:nvSpPr>
        <p:spPr>
          <a:xfrm flipV="1">
            <a:off x="-8766" y="-30620"/>
            <a:ext cx="2160503" cy="1081332"/>
          </a:xfrm>
          <a:prstGeom prst="triangle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4006B0-3D4A-48D2-ADA4-2D556FE36F41}"/>
              </a:ext>
            </a:extLst>
          </p:cNvPr>
          <p:cNvGrpSpPr/>
          <p:nvPr/>
        </p:nvGrpSpPr>
        <p:grpSpPr>
          <a:xfrm flipV="1">
            <a:off x="-8767" y="5235078"/>
            <a:ext cx="2160503" cy="1624128"/>
            <a:chOff x="2924934" y="195018"/>
            <a:chExt cx="2160503" cy="1660862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078FE65-852E-4649-812E-145EFB489019}"/>
                </a:ext>
              </a:extLst>
            </p:cNvPr>
            <p:cNvSpPr/>
            <p:nvPr/>
          </p:nvSpPr>
          <p:spPr>
            <a:xfrm rot="5400000">
              <a:off x="2637720" y="487333"/>
              <a:ext cx="1655762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63A67BA-1823-4DBB-AF17-8190835D29FD}"/>
                </a:ext>
              </a:extLst>
            </p:cNvPr>
            <p:cNvSpPr/>
            <p:nvPr/>
          </p:nvSpPr>
          <p:spPr>
            <a:xfrm flipV="1">
              <a:off x="2924934" y="195018"/>
              <a:ext cx="2160503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 descr="Muhammad Shayboniy - Vikipediya">
            <a:extLst>
              <a:ext uri="{FF2B5EF4-FFF2-40B4-BE49-F238E27FC236}">
                <a16:creationId xmlns:a16="http://schemas.microsoft.com/office/drawing/2014/main" id="{6547E6FD-32A9-41D9-9E88-A625CCBA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228" y="47618"/>
            <a:ext cx="2039789" cy="239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E6C3D01-933E-40A2-B01D-FFEF4C7D17B9}"/>
              </a:ext>
            </a:extLst>
          </p:cNvPr>
          <p:cNvSpPr/>
          <p:nvPr/>
        </p:nvSpPr>
        <p:spPr>
          <a:xfrm>
            <a:off x="9949837" y="1381749"/>
            <a:ext cx="1344035" cy="1343425"/>
          </a:xfrm>
          <a:prstGeom prst="ellipse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0F128-B652-48FE-BB07-3A758C9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41" y="-154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Shayboniyxon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hokimiyatining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</a:rPr>
              <a:t>kuchayishi</a:t>
            </a:r>
            <a:endParaRPr lang="ru-RU" sz="4800" dirty="0">
              <a:solidFill>
                <a:schemeClr val="bg2">
                  <a:lumMod val="2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DDBF5-2C01-4D33-A3F1-07C51BB11761}"/>
              </a:ext>
            </a:extLst>
          </p:cNvPr>
          <p:cNvSpPr txBox="1"/>
          <p:nvPr/>
        </p:nvSpPr>
        <p:spPr>
          <a:xfrm>
            <a:off x="316244" y="2386032"/>
            <a:ext cx="23792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Dashti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qipchoq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o’zbek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qabilalari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Abulxayrxon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vafotidan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so’ng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bo’lgan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qirg’inlarning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takrorlanishini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istamas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edilar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CD556-B1E0-4B2B-A730-2E75050186BA}"/>
              </a:ext>
            </a:extLst>
          </p:cNvPr>
          <p:cNvSpPr txBox="1"/>
          <p:nvPr/>
        </p:nvSpPr>
        <p:spPr>
          <a:xfrm>
            <a:off x="2693057" y="2817376"/>
            <a:ext cx="2251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40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O’zbek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qabilalarida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Muhammad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Shayboniyxonga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bo’lgan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ishonch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D51DE-D84E-41EF-BEDC-C3E2883E99A2}"/>
              </a:ext>
            </a:extLst>
          </p:cNvPr>
          <p:cNvSpPr txBox="1"/>
          <p:nvPr/>
        </p:nvSpPr>
        <p:spPr>
          <a:xfrm>
            <a:off x="2792641" y="5323935"/>
            <a:ext cx="20519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40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O’troq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turmush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tarziga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bo’lgan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istagi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F0C09-FA4E-471B-B67F-A7E624CE67D9}"/>
              </a:ext>
            </a:extLst>
          </p:cNvPr>
          <p:cNvSpPr txBox="1"/>
          <p:nvPr/>
        </p:nvSpPr>
        <p:spPr>
          <a:xfrm>
            <a:off x="4718658" y="3332336"/>
            <a:ext cx="27776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40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Movarounnahrda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Muhammad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Shayboniyxon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hokimiyatining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o’rnatilishi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A9C45-1CBD-405D-A9A1-266EAAA27808}"/>
              </a:ext>
            </a:extLst>
          </p:cNvPr>
          <p:cNvSpPr txBox="1"/>
          <p:nvPr/>
        </p:nvSpPr>
        <p:spPr>
          <a:xfrm>
            <a:off x="7167907" y="3026610"/>
            <a:ext cx="23792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40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Temuriyzodalar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toj-taxt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uchun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kurashlaridan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aholi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charchadi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2EF8C-C0C1-4ABF-8410-E8FF60E24EF9}"/>
              </a:ext>
            </a:extLst>
          </p:cNvPr>
          <p:cNvSpPr txBox="1"/>
          <p:nvPr/>
        </p:nvSpPr>
        <p:spPr>
          <a:xfrm>
            <a:off x="9519459" y="2923450"/>
            <a:ext cx="23792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40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Rossiyaning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sharq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tomon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kengayib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borishi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Shayboniyxonning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Movarounnahrga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yurishini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tezlatdi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02C616-AC78-4863-B21A-101484BC3992}"/>
              </a:ext>
            </a:extLst>
          </p:cNvPr>
          <p:cNvSpPr txBox="1"/>
          <p:nvPr/>
        </p:nvSpPr>
        <p:spPr>
          <a:xfrm>
            <a:off x="10307351" y="1444551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5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AA99E2-03E0-4DFC-8CBC-AEFB2533F0AA}"/>
              </a:ext>
            </a:extLst>
          </p:cNvPr>
          <p:cNvSpPr/>
          <p:nvPr/>
        </p:nvSpPr>
        <p:spPr>
          <a:xfrm>
            <a:off x="7715010" y="1580025"/>
            <a:ext cx="1344035" cy="1343425"/>
          </a:xfrm>
          <a:prstGeom prst="ellipse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4C30E-9CB0-4FE7-BC6E-3A156991FA07}"/>
              </a:ext>
            </a:extLst>
          </p:cNvPr>
          <p:cNvSpPr txBox="1"/>
          <p:nvPr/>
        </p:nvSpPr>
        <p:spPr>
          <a:xfrm>
            <a:off x="8072524" y="1642827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D0D086-E500-4628-9D9A-CB0C04AE0424}"/>
              </a:ext>
            </a:extLst>
          </p:cNvPr>
          <p:cNvSpPr/>
          <p:nvPr/>
        </p:nvSpPr>
        <p:spPr>
          <a:xfrm>
            <a:off x="5466358" y="1885584"/>
            <a:ext cx="1344035" cy="1343425"/>
          </a:xfrm>
          <a:prstGeom prst="ellipse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513F16-63F0-43C1-9C47-8A4AB3A5FF5A}"/>
              </a:ext>
            </a:extLst>
          </p:cNvPr>
          <p:cNvSpPr txBox="1"/>
          <p:nvPr/>
        </p:nvSpPr>
        <p:spPr>
          <a:xfrm>
            <a:off x="5823872" y="194838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ED4613-6A41-48D8-8F06-B39A72E3B708}"/>
              </a:ext>
            </a:extLst>
          </p:cNvPr>
          <p:cNvSpPr/>
          <p:nvPr/>
        </p:nvSpPr>
        <p:spPr>
          <a:xfrm>
            <a:off x="3170319" y="1335985"/>
            <a:ext cx="1344035" cy="1343425"/>
          </a:xfrm>
          <a:prstGeom prst="ellipse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7BB39C-3C6E-43CC-8912-2283A1A464E1}"/>
              </a:ext>
            </a:extLst>
          </p:cNvPr>
          <p:cNvSpPr txBox="1"/>
          <p:nvPr/>
        </p:nvSpPr>
        <p:spPr>
          <a:xfrm>
            <a:off x="3527833" y="1398787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EC4F6D-1DA8-456C-92A6-A8683D813575}"/>
              </a:ext>
            </a:extLst>
          </p:cNvPr>
          <p:cNvSpPr/>
          <p:nvPr/>
        </p:nvSpPr>
        <p:spPr>
          <a:xfrm>
            <a:off x="808355" y="856649"/>
            <a:ext cx="1342302" cy="1343425"/>
          </a:xfrm>
          <a:prstGeom prst="ellipse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7748E2-0045-4019-896C-C15D15276DDE}"/>
              </a:ext>
            </a:extLst>
          </p:cNvPr>
          <p:cNvSpPr txBox="1"/>
          <p:nvPr/>
        </p:nvSpPr>
        <p:spPr>
          <a:xfrm>
            <a:off x="1165868" y="919451"/>
            <a:ext cx="65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ru-RU" sz="7200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499E62-86DF-44EE-AF51-2CFC2EE68281}"/>
              </a:ext>
            </a:extLst>
          </p:cNvPr>
          <p:cNvGrpSpPr/>
          <p:nvPr/>
        </p:nvGrpSpPr>
        <p:grpSpPr>
          <a:xfrm>
            <a:off x="-8766" y="-30620"/>
            <a:ext cx="12201846" cy="1761299"/>
            <a:chOff x="-8766" y="-30620"/>
            <a:chExt cx="12201846" cy="1761299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C75B4DF-1927-4728-AA39-20AF50B2D97D}"/>
                </a:ext>
              </a:extLst>
            </p:cNvPr>
            <p:cNvSpPr/>
            <p:nvPr/>
          </p:nvSpPr>
          <p:spPr>
            <a:xfrm rot="5400000">
              <a:off x="-295980" y="261695"/>
              <a:ext cx="1655762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8DD965C-8475-43BC-A263-C0C31AB4E721}"/>
                </a:ext>
              </a:extLst>
            </p:cNvPr>
            <p:cNvSpPr/>
            <p:nvPr/>
          </p:nvSpPr>
          <p:spPr>
            <a:xfrm flipV="1">
              <a:off x="-8766" y="-30620"/>
              <a:ext cx="2160503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D5636B05-F8E8-47DD-BCE3-5AA2394A8920}"/>
                </a:ext>
              </a:extLst>
            </p:cNvPr>
            <p:cNvSpPr/>
            <p:nvPr/>
          </p:nvSpPr>
          <p:spPr>
            <a:xfrm rot="16200000" flipH="1">
              <a:off x="10824533" y="362132"/>
              <a:ext cx="1655762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827E2912-5A5F-4D31-B12A-E41CDB3BAF1C}"/>
                </a:ext>
              </a:extLst>
            </p:cNvPr>
            <p:cNvSpPr/>
            <p:nvPr/>
          </p:nvSpPr>
          <p:spPr>
            <a:xfrm flipH="1" flipV="1">
              <a:off x="10031497" y="-30620"/>
              <a:ext cx="2160503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93E65C-F09F-4D19-A054-B79F130E41E3}"/>
              </a:ext>
            </a:extLst>
          </p:cNvPr>
          <p:cNvGrpSpPr/>
          <p:nvPr/>
        </p:nvGrpSpPr>
        <p:grpSpPr>
          <a:xfrm flipV="1">
            <a:off x="-9846" y="5094981"/>
            <a:ext cx="12201846" cy="1761299"/>
            <a:chOff x="-8766" y="-30620"/>
            <a:chExt cx="12201846" cy="1761299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83BFD38-FCF7-4C7F-A45A-24630D4175CC}"/>
                </a:ext>
              </a:extLst>
            </p:cNvPr>
            <p:cNvSpPr/>
            <p:nvPr/>
          </p:nvSpPr>
          <p:spPr>
            <a:xfrm rot="5400000">
              <a:off x="-295980" y="261695"/>
              <a:ext cx="1655762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F108B08-7D50-412E-BF2A-75A089B984DA}"/>
                </a:ext>
              </a:extLst>
            </p:cNvPr>
            <p:cNvSpPr/>
            <p:nvPr/>
          </p:nvSpPr>
          <p:spPr>
            <a:xfrm flipV="1">
              <a:off x="-8766" y="-30620"/>
              <a:ext cx="2160503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1E3050D-22B5-45F6-A4AB-8D7F00CDA64B}"/>
                </a:ext>
              </a:extLst>
            </p:cNvPr>
            <p:cNvSpPr/>
            <p:nvPr/>
          </p:nvSpPr>
          <p:spPr>
            <a:xfrm rot="16200000" flipH="1">
              <a:off x="10824533" y="362132"/>
              <a:ext cx="1655762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B24CC20-7104-445B-9803-7B6845C6600C}"/>
                </a:ext>
              </a:extLst>
            </p:cNvPr>
            <p:cNvSpPr/>
            <p:nvPr/>
          </p:nvSpPr>
          <p:spPr>
            <a:xfrm flipH="1" flipV="1">
              <a:off x="10031497" y="-30620"/>
              <a:ext cx="2160503" cy="1081332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B499C5-39F8-455A-9777-E84A33A3BF35}"/>
              </a:ext>
            </a:extLst>
          </p:cNvPr>
          <p:cNvCxnSpPr>
            <a:stCxn id="56" idx="6"/>
            <a:endCxn id="54" idx="2"/>
          </p:cNvCxnSpPr>
          <p:nvPr/>
        </p:nvCxnSpPr>
        <p:spPr>
          <a:xfrm>
            <a:off x="2150657" y="1528362"/>
            <a:ext cx="1019662" cy="479336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3CE2CDB-D6A2-458A-BD91-D4340E8B96ED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4464735" y="2029389"/>
            <a:ext cx="1001623" cy="527908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BF8B3C0-DEED-444E-AC51-EC259FA8FB82}"/>
              </a:ext>
            </a:extLst>
          </p:cNvPr>
          <p:cNvCxnSpPr>
            <a:cxnSpLocks/>
            <a:stCxn id="52" idx="6"/>
            <a:endCxn id="50" idx="2"/>
          </p:cNvCxnSpPr>
          <p:nvPr/>
        </p:nvCxnSpPr>
        <p:spPr>
          <a:xfrm flipV="1">
            <a:off x="6810393" y="2251738"/>
            <a:ext cx="904617" cy="305559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620D9E-B0DA-4582-8182-1048E215A4E0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9059045" y="2053462"/>
            <a:ext cx="890792" cy="198276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9DFB2A-CAB1-4DC0-AC35-8F68EEEE7342}"/>
              </a:ext>
            </a:extLst>
          </p:cNvPr>
          <p:cNvCxnSpPr>
            <a:cxnSpLocks/>
          </p:cNvCxnSpPr>
          <p:nvPr/>
        </p:nvCxnSpPr>
        <p:spPr>
          <a:xfrm flipV="1">
            <a:off x="9059045" y="2053461"/>
            <a:ext cx="890792" cy="198276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71C2D8D-0268-4521-8987-E226810D75DD}"/>
              </a:ext>
            </a:extLst>
          </p:cNvPr>
          <p:cNvSpPr/>
          <p:nvPr/>
        </p:nvSpPr>
        <p:spPr>
          <a:xfrm>
            <a:off x="5035121" y="5890637"/>
            <a:ext cx="2160503" cy="2075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2846337-EA8A-424D-954A-0AEADCF4C3CC}"/>
              </a:ext>
            </a:extLst>
          </p:cNvPr>
          <p:cNvSpPr/>
          <p:nvPr/>
        </p:nvSpPr>
        <p:spPr>
          <a:xfrm>
            <a:off x="6516097" y="5094981"/>
            <a:ext cx="3682905" cy="402158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78F42A-23F9-4D9B-BFBE-F230AD9381F0}"/>
              </a:ext>
            </a:extLst>
          </p:cNvPr>
          <p:cNvSpPr/>
          <p:nvPr/>
        </p:nvSpPr>
        <p:spPr>
          <a:xfrm>
            <a:off x="-1986339" y="2463124"/>
            <a:ext cx="2160503" cy="2075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484B69-FC23-4AE8-8F12-DA0722F2E919}"/>
              </a:ext>
            </a:extLst>
          </p:cNvPr>
          <p:cNvSpPr/>
          <p:nvPr/>
        </p:nvSpPr>
        <p:spPr>
          <a:xfrm>
            <a:off x="12062407" y="2571149"/>
            <a:ext cx="2160503" cy="20756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3EA1EA-9E23-4667-887F-27A8069B1C00}"/>
              </a:ext>
            </a:extLst>
          </p:cNvPr>
          <p:cNvSpPr/>
          <p:nvPr/>
        </p:nvSpPr>
        <p:spPr>
          <a:xfrm>
            <a:off x="6383610" y="5906832"/>
            <a:ext cx="3991351" cy="4649888"/>
          </a:xfrm>
          <a:prstGeom prst="ellipse">
            <a:avLst/>
          </a:prstGeom>
          <a:solidFill>
            <a:schemeClr val="accent4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10D2-B606-449F-B139-F8A42C3E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rial Black" panose="020B0A04020102020204" pitchFamily="34" charset="0"/>
              </a:rPr>
              <a:t>Movarounnahrda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Shayboniyxon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hukmronligining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o’rnatilishi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9B2B-D299-4114-880F-FFD9C6B3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850932"/>
            <a:ext cx="10995212" cy="4912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</a:t>
            </a:r>
            <a:r>
              <a:rPr lang="en-US" dirty="0" err="1"/>
              <a:t>Shayboniyxon</a:t>
            </a:r>
            <a:r>
              <a:rPr lang="en-US" dirty="0"/>
              <a:t> </a:t>
            </a:r>
            <a:r>
              <a:rPr lang="en-US" dirty="0" err="1"/>
              <a:t>jang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– </a:t>
            </a:r>
            <a:r>
              <a:rPr lang="en-US" i="1" dirty="0" err="1"/>
              <a:t>to’lg’ama</a:t>
            </a:r>
            <a:endParaRPr lang="en-US" i="1" dirty="0"/>
          </a:p>
          <a:p>
            <a:r>
              <a:rPr lang="en-US" dirty="0"/>
              <a:t>  Samarqand </a:t>
            </a:r>
            <a:r>
              <a:rPr lang="en-US" dirty="0" err="1"/>
              <a:t>egallanishi</a:t>
            </a:r>
            <a:r>
              <a:rPr lang="en-US" dirty="0"/>
              <a:t> – 1500-yil</a:t>
            </a:r>
          </a:p>
          <a:p>
            <a:r>
              <a:rPr lang="en-US" dirty="0"/>
              <a:t>  1501-yil Samarqand </a:t>
            </a:r>
            <a:r>
              <a:rPr lang="en-US" dirty="0" err="1"/>
              <a:t>uzil-kesil</a:t>
            </a:r>
            <a:r>
              <a:rPr lang="en-US" dirty="0"/>
              <a:t> </a:t>
            </a:r>
            <a:r>
              <a:rPr lang="en-US" dirty="0" err="1"/>
              <a:t>bo’ysundirildi</a:t>
            </a:r>
            <a:endParaRPr lang="en-US" dirty="0"/>
          </a:p>
          <a:p>
            <a:r>
              <a:rPr lang="en-US" dirty="0"/>
              <a:t>  1503-yil Toshkent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Shoxruxiya</a:t>
            </a:r>
            <a:r>
              <a:rPr lang="en-US" dirty="0"/>
              <a:t> </a:t>
            </a:r>
            <a:r>
              <a:rPr lang="en-US" dirty="0" err="1"/>
              <a:t>shaharlari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Robiya</a:t>
            </a:r>
            <a:r>
              <a:rPr lang="en-US" dirty="0"/>
              <a:t> </a:t>
            </a:r>
            <a:r>
              <a:rPr lang="en-US" dirty="0" err="1"/>
              <a:t>Sultonbegim</a:t>
            </a:r>
            <a:r>
              <a:rPr lang="en-US" dirty="0"/>
              <a:t>; </a:t>
            </a:r>
            <a:r>
              <a:rPr lang="en-US" dirty="0" err="1"/>
              <a:t>Ko’chkunchi</a:t>
            </a:r>
            <a:r>
              <a:rPr lang="en-US" dirty="0"/>
              <a:t> </a:t>
            </a:r>
            <a:r>
              <a:rPr lang="en-US" dirty="0" err="1"/>
              <a:t>Sulton</a:t>
            </a:r>
            <a:r>
              <a:rPr lang="en-US" dirty="0"/>
              <a:t> – </a:t>
            </a:r>
            <a:r>
              <a:rPr lang="en-US" dirty="0" err="1"/>
              <a:t>Turkiston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Suyunchxo’ja</a:t>
            </a:r>
            <a:r>
              <a:rPr lang="en-US" dirty="0"/>
              <a:t> </a:t>
            </a:r>
            <a:r>
              <a:rPr lang="en-US" dirty="0" err="1"/>
              <a:t>Sulton</a:t>
            </a:r>
            <a:r>
              <a:rPr lang="en-US" dirty="0"/>
              <a:t> – Toshkent</a:t>
            </a:r>
          </a:p>
          <a:p>
            <a:r>
              <a:rPr lang="en-US" dirty="0"/>
              <a:t>  Mahmud </a:t>
            </a:r>
            <a:r>
              <a:rPr lang="en-US" dirty="0" err="1"/>
              <a:t>Sulton</a:t>
            </a:r>
            <a:r>
              <a:rPr lang="en-US" dirty="0"/>
              <a:t> – </a:t>
            </a:r>
            <a:r>
              <a:rPr lang="en-US" dirty="0" err="1"/>
              <a:t>Buxoro</a:t>
            </a:r>
            <a:endParaRPr lang="en-US" dirty="0"/>
          </a:p>
          <a:p>
            <a:r>
              <a:rPr lang="en-US" dirty="0"/>
              <a:t>  1504-yil </a:t>
            </a:r>
            <a:r>
              <a:rPr lang="en-US" dirty="0" err="1"/>
              <a:t>Farg’ona</a:t>
            </a:r>
            <a:r>
              <a:rPr lang="en-US" dirty="0"/>
              <a:t> </a:t>
            </a:r>
            <a:r>
              <a:rPr lang="en-US" dirty="0" err="1"/>
              <a:t>egallandi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Jonibek</a:t>
            </a:r>
            <a:r>
              <a:rPr lang="en-US" dirty="0"/>
              <a:t> </a:t>
            </a:r>
            <a:r>
              <a:rPr lang="en-US" dirty="0" err="1"/>
              <a:t>Sultonga</a:t>
            </a:r>
            <a:r>
              <a:rPr lang="en-US" dirty="0"/>
              <a:t> </a:t>
            </a:r>
            <a:r>
              <a:rPr lang="en-US" dirty="0" err="1"/>
              <a:t>Axsi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Andijon</a:t>
            </a:r>
            <a:r>
              <a:rPr lang="en-US" dirty="0"/>
              <a:t> </a:t>
            </a:r>
            <a:r>
              <a:rPr lang="en-US" dirty="0" err="1"/>
              <a:t>tortiq</a:t>
            </a:r>
            <a:r>
              <a:rPr lang="en-US" dirty="0"/>
              <a:t> </a:t>
            </a:r>
            <a:r>
              <a:rPr lang="en-US" dirty="0" err="1"/>
              <a:t>qilindi</a:t>
            </a:r>
            <a:r>
              <a:rPr lang="en-US" dirty="0"/>
              <a:t>.</a:t>
            </a:r>
          </a:p>
          <a:p>
            <a:r>
              <a:rPr lang="en-US" dirty="0"/>
              <a:t>  Samarqand </a:t>
            </a:r>
            <a:r>
              <a:rPr lang="en-US" dirty="0" err="1"/>
              <a:t>shahri</a:t>
            </a:r>
            <a:r>
              <a:rPr lang="en-US" dirty="0"/>
              <a:t> </a:t>
            </a:r>
            <a:r>
              <a:rPr lang="en-US" dirty="0" err="1"/>
              <a:t>poytaxt</a:t>
            </a:r>
            <a:r>
              <a:rPr lang="en-US" dirty="0"/>
              <a:t> </a:t>
            </a:r>
            <a:r>
              <a:rPr lang="en-US" dirty="0" err="1"/>
              <a:t>etib</a:t>
            </a:r>
            <a:r>
              <a:rPr lang="en-US" dirty="0"/>
              <a:t> </a:t>
            </a:r>
            <a:r>
              <a:rPr lang="en-US" dirty="0" err="1"/>
              <a:t>tayinladi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7"/>
          <p:cNvGrpSpPr/>
          <p:nvPr/>
        </p:nvGrpSpPr>
        <p:grpSpPr>
          <a:xfrm>
            <a:off x="753409" y="692751"/>
            <a:ext cx="10683649" cy="5473037"/>
            <a:chOff x="585525" y="1202450"/>
            <a:chExt cx="6436450" cy="3297275"/>
          </a:xfrm>
        </p:grpSpPr>
        <p:sp>
          <p:nvSpPr>
            <p:cNvPr id="1408" name="Google Shape;1408;p3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64" name="Google Shape;1864;p37"/>
          <p:cNvSpPr txBox="1">
            <a:spLocks noGrp="1"/>
          </p:cNvSpPr>
          <p:nvPr>
            <p:ph type="title"/>
          </p:nvPr>
        </p:nvSpPr>
        <p:spPr>
          <a:xfrm>
            <a:off x="2847400" y="1882851"/>
            <a:ext cx="6497200" cy="154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- Whoa! -</a:t>
            </a:r>
            <a:endParaRPr/>
          </a:p>
        </p:txBody>
      </p:sp>
      <p:sp>
        <p:nvSpPr>
          <p:cNvPr id="1865" name="Google Shape;1865;p37"/>
          <p:cNvSpPr txBox="1">
            <a:spLocks noGrp="1"/>
          </p:cNvSpPr>
          <p:nvPr>
            <p:ph type="subTitle" idx="1"/>
          </p:nvPr>
        </p:nvSpPr>
        <p:spPr>
          <a:xfrm>
            <a:off x="2847400" y="3755884"/>
            <a:ext cx="6497200" cy="8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1866" name="Google Shape;1866;p37"/>
          <p:cNvGrpSpPr/>
          <p:nvPr/>
        </p:nvGrpSpPr>
        <p:grpSpPr>
          <a:xfrm>
            <a:off x="2676333" y="3634000"/>
            <a:ext cx="6839200" cy="1253600"/>
            <a:chOff x="2007250" y="2725500"/>
            <a:chExt cx="5129400" cy="940200"/>
          </a:xfrm>
        </p:grpSpPr>
        <p:cxnSp>
          <p:nvCxnSpPr>
            <p:cNvPr id="1867" name="Google Shape;1867;p37"/>
            <p:cNvCxnSpPr/>
            <p:nvPr/>
          </p:nvCxnSpPr>
          <p:spPr>
            <a:xfrm>
              <a:off x="2007250" y="27255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37"/>
            <p:cNvCxnSpPr/>
            <p:nvPr/>
          </p:nvCxnSpPr>
          <p:spPr>
            <a:xfrm>
              <a:off x="2007250" y="36657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156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Bahnschrift SemiBold Condensed</vt:lpstr>
      <vt:lpstr>Calibri</vt:lpstr>
      <vt:lpstr>Calibri Light</vt:lpstr>
      <vt:lpstr>Office Theme</vt:lpstr>
      <vt:lpstr>Movarounnahr va Xurosonda shayboniylar hukmronligining o’ratilishi</vt:lpstr>
      <vt:lpstr>Shayboniyxon hokimiyatining kuchayishi</vt:lpstr>
      <vt:lpstr>Movarounnahrda Shayboniyxon hukmronligining o’rnatilishi</vt:lpstr>
      <vt:lpstr>- Whoa!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Movarounnahr va Xurosonda shayboniylar hukmronligining o’rnatilishi</dc:title>
  <dc:creator>User Account</dc:creator>
  <cp:lastModifiedBy>User Account</cp:lastModifiedBy>
  <cp:revision>17</cp:revision>
  <dcterms:created xsi:type="dcterms:W3CDTF">2024-09-15T15:11:11Z</dcterms:created>
  <dcterms:modified xsi:type="dcterms:W3CDTF">2024-09-16T07:06:02Z</dcterms:modified>
</cp:coreProperties>
</file>