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45" d="100"/>
          <a:sy n="45" d="100"/>
        </p:scale>
        <p:origin x="97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7B1D-EDB9-4049-9FCD-45C12BA5E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E79C-01E8-4908-9470-215C5623A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6EFD-57B8-4531-BAD1-833BD6DB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3481-E26B-4E78-94CB-D3EEE8B1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554A-60FB-4E59-91D3-61FC06D2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344E-8BC9-4799-A7E0-15566C8F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0028A-7727-4F42-97FB-F6D58D1F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2AC6-090A-46A3-9B13-770482CD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F635-3637-4D24-9A2D-F2303818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736D-9424-499F-BAE1-589C721F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45D00-D21B-4045-9AC5-B792417B3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5EA93-307C-4B18-8806-0796EAE29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ABED-1053-4FEE-9319-8E6A9757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1825-8AF0-4712-B7E5-F2CD5A3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10D9-4403-4E03-A83D-DF30635E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8F42-DF20-42D7-8798-75C3C4BB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40C2-5BEB-4C0F-9E56-90D77FE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69B9-E05E-47FD-BD3C-95C52E18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0FC6-EE40-4F58-B71D-55267559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28E1-5CD2-4255-A763-BB06B94F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0601-2022-4FCE-97E3-843E39C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FD616-8DA3-4E10-B6EA-861363F2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9C84-1977-45ED-A538-C983D721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3DC9-D59D-4994-B72A-0722DF3D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DC3C-22FC-4812-95DD-3591D8D0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B65F-1775-4C1F-91AD-9C560E9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1732-8893-4357-AEBE-3E0110E5B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48998-2D93-404C-B75F-841FF715A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36A5-1129-449D-9689-C576504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7E89-CFB7-4497-8B9B-D812E065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D4F73-7191-4DE5-9286-A0CB936A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F7FB-D815-4C75-BFBA-58ECD81A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881C-A51B-4881-A0AA-A482E85A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463B-7F86-45E4-B6EE-E14C9DB1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7CD2C-C8CB-4ED0-892A-721EE335C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CFB7A-2308-4078-B368-DB7CE664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59246-9CBF-48FA-9363-95D01EE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59DD7-59AB-4AB4-B7E3-F7430D98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70861-8EF8-4BE4-AB94-892CAF4F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C145-DD30-4F39-8F33-B114AD86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434FB-EDE7-4567-8210-DB64F51E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5ACE-940F-49EB-8EB3-EB4DF51F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96ED-75CC-49A9-BF29-9E79D415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3D01B-9F10-4E21-AA7B-DDECD37C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6CCA-C430-4F9F-A5E6-E1984C50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1E7D-5EFC-4C30-8D32-1ECCD42E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8472-7BCC-4E6F-9F83-A6873CEF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68B1-C1D2-4072-BE53-14317650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14822-1B01-4C96-A48E-B1F56A07F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F7C6-E4A6-46CE-8860-DAC435DA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25B6B-F1FD-4F4D-ABE4-20BF276C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969B-87A5-4F6C-9DD9-4306C83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8D15-4648-4BBE-8034-06907B1F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ABD75-4970-4A34-9267-9D55A1E8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69862-72BB-4D82-9C55-A21B3808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8DDAA-7BFD-43B7-B224-DF57081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3E11-6132-4EE3-B39D-9168E52E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E398-018B-420E-BE1B-EED77E75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4168-06BA-471D-8643-B8162E3D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305A-2EE3-40B3-880C-D393A2AF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8F56-9597-4DE6-935B-9916FE648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949C-1865-40EC-A72D-3365302B457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874F-E210-418A-992B-1E7F3DFB2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3A5D-958F-47CA-B9C7-F17F1108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393F-1EED-4B5D-9E5E-BA06AA5A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85D6EF7C-666F-4FA5-8705-5BAFE8C4B542}"/>
              </a:ext>
            </a:extLst>
          </p:cNvPr>
          <p:cNvSpPr/>
          <p:nvPr/>
        </p:nvSpPr>
        <p:spPr>
          <a:xfrm>
            <a:off x="-1877237" y="-4544237"/>
            <a:ext cx="15946473" cy="1594647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4AE3B8FA-3E87-43E8-9E18-CC6B26D4ED95}"/>
              </a:ext>
            </a:extLst>
          </p:cNvPr>
          <p:cNvSpPr/>
          <p:nvPr/>
        </p:nvSpPr>
        <p:spPr>
          <a:xfrm>
            <a:off x="1283860" y="-1383140"/>
            <a:ext cx="9624279" cy="962427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DEDBA4D-6DAF-4CE3-89D5-150F0D22AD6C}"/>
              </a:ext>
            </a:extLst>
          </p:cNvPr>
          <p:cNvSpPr/>
          <p:nvPr/>
        </p:nvSpPr>
        <p:spPr>
          <a:xfrm>
            <a:off x="3507667" y="840667"/>
            <a:ext cx="5176663" cy="5176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85D6EF7C-666F-4FA5-8705-5BAFE8C4B542}"/>
              </a:ext>
            </a:extLst>
          </p:cNvPr>
          <p:cNvSpPr/>
          <p:nvPr/>
        </p:nvSpPr>
        <p:spPr>
          <a:xfrm rot="5400000">
            <a:off x="-2794354" y="-5461354"/>
            <a:ext cx="17780707" cy="17780707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4AE3B8FA-3E87-43E8-9E18-CC6B26D4ED95}"/>
              </a:ext>
            </a:extLst>
          </p:cNvPr>
          <p:cNvSpPr/>
          <p:nvPr/>
        </p:nvSpPr>
        <p:spPr>
          <a:xfrm rot="16200000">
            <a:off x="1283860" y="-1383140"/>
            <a:ext cx="9624279" cy="9624279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DEDBA4D-6DAF-4CE3-89D5-150F0D22AD6C}"/>
              </a:ext>
            </a:extLst>
          </p:cNvPr>
          <p:cNvSpPr/>
          <p:nvPr/>
        </p:nvSpPr>
        <p:spPr>
          <a:xfrm rot="10800000">
            <a:off x="3507667" y="840667"/>
            <a:ext cx="5176663" cy="5176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62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Asrorbek ABDUJALILOV</dc:creator>
  <cp:lastModifiedBy>Asrorbek ABDUJALILOV</cp:lastModifiedBy>
  <cp:revision>1</cp:revision>
  <dcterms:created xsi:type="dcterms:W3CDTF">2024-06-14T03:04:18Z</dcterms:created>
  <dcterms:modified xsi:type="dcterms:W3CDTF">2024-06-14T03:04:22Z</dcterms:modified>
</cp:coreProperties>
</file>