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ink/ink6.xml" ContentType="application/inkml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7.xml" ContentType="application/inkml+xml"/>
  <Override PartName="/ppt/ink/ink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sldIdLst>
    <p:sldId id="256" r:id="rId3"/>
    <p:sldId id="257" r:id="rId4"/>
    <p:sldId id="262" r:id="rId5"/>
    <p:sldId id="266" r:id="rId6"/>
    <p:sldId id="259" r:id="rId7"/>
    <p:sldId id="267" r:id="rId8"/>
    <p:sldId id="260" r:id="rId9"/>
    <p:sldId id="268" r:id="rId10"/>
    <p:sldId id="265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ntrance" id="{75B69036-9773-40BF-BE50-BB52FB5CC1AE}">
          <p14:sldIdLst>
            <p14:sldId id="256"/>
            <p14:sldId id="257"/>
          </p14:sldIdLst>
        </p14:section>
        <p14:section name="First Main Body" id="{81D34DC4-116B-46F8-9DF8-AD0B8154762B}">
          <p14:sldIdLst>
            <p14:sldId id="262"/>
            <p14:sldId id="266"/>
          </p14:sldIdLst>
        </p14:section>
        <p14:section name="Second Main Body" id="{E23F717D-12B8-4F07-A470-0EF8298A62BC}">
          <p14:sldIdLst>
            <p14:sldId id="259"/>
            <p14:sldId id="267"/>
          </p14:sldIdLst>
        </p14:section>
        <p14:section name="Third Main Body" id="{B89F2319-A174-4EEB-BAFB-CC23925E0A0F}">
          <p14:sldIdLst>
            <p14:sldId id="260"/>
            <p14:sldId id="268"/>
          </p14:sldIdLst>
        </p14:section>
        <p14:section name="Fourth Main Body" id="{9436CA7B-5BD3-41BD-B880-7331D4242694}">
          <p14:sldIdLst>
            <p14:sldId id="265"/>
            <p14:sldId id="269"/>
          </p14:sldIdLst>
        </p14:section>
        <p14:section name="Conclusion" id="{796A6FBA-1848-42C3-A7BC-E1CBA96F596B}">
          <p14:sldIdLst>
            <p14:sldId id="27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00FF"/>
    <a:srgbClr val="003296"/>
    <a:srgbClr val="FF2D2D"/>
    <a:srgbClr val="1E5678"/>
    <a:srgbClr val="004ADE"/>
    <a:srgbClr val="590A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 showGuides="1">
      <p:cViewPr>
        <p:scale>
          <a:sx n="46" d="100"/>
          <a:sy n="46" d="100"/>
        </p:scale>
        <p:origin x="1578" y="10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>
              <a:outerShdw blurRad="482600" algn="ctr" rotWithShape="0">
                <a:schemeClr val="bg1"/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B1B-467E-B885-369CCF0A58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4819008"/>
        <c:axId val="1504819424"/>
      </c:barChart>
      <c:catAx>
        <c:axId val="150481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200" b="1" i="0" u="none" strike="noStrike" kern="1200" baseline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US"/>
          </a:p>
        </c:txPr>
        <c:crossAx val="1504819424"/>
        <c:crosses val="autoZero"/>
        <c:auto val="1"/>
        <c:lblAlgn val="ctr"/>
        <c:lblOffset val="100"/>
        <c:noMultiLvlLbl val="0"/>
      </c:catAx>
      <c:valAx>
        <c:axId val="150481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8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1" i="0" u="none" strike="noStrike" kern="1200" baseline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3200" dirty="0"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CHART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bg1"/>
            </a:solidFill>
            <a:ln>
              <a:noFill/>
            </a:ln>
            <a:effectLst>
              <a:outerShdw blurRad="482600" algn="ctr" rotWithShape="0">
                <a:schemeClr val="bg1"/>
              </a:outerShdw>
            </a:effectLst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89B-4FC3-84A5-2F7AD542F54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00"/>
        <c:overlap val="-24"/>
        <c:axId val="1504819008"/>
        <c:axId val="1504819424"/>
      </c:barChart>
      <c:catAx>
        <c:axId val="15048190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 algn="ctr" rtl="0">
              <a:defRPr lang="en-US" sz="1200" b="1" i="0" u="none" strike="noStrike" kern="1200" baseline="0">
                <a:solidFill>
                  <a:schemeClr val="bg1"/>
                </a:solidFill>
                <a:latin typeface="Aharoni" panose="02010803020104030203" pitchFamily="2" charset="-79"/>
                <a:ea typeface="+mn-ea"/>
                <a:cs typeface="Aharoni" panose="02010803020104030203" pitchFamily="2" charset="-79"/>
              </a:defRPr>
            </a:pPr>
            <a:endParaRPr lang="en-US"/>
          </a:p>
        </c:txPr>
        <c:crossAx val="1504819424"/>
        <c:crosses val="autoZero"/>
        <c:auto val="1"/>
        <c:lblAlgn val="ctr"/>
        <c:lblOffset val="100"/>
        <c:noMultiLvlLbl val="0"/>
      </c:catAx>
      <c:valAx>
        <c:axId val="150481942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481900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 algn="ctr" rtl="0">
            <a:defRPr lang="en-US" sz="1200" b="1" i="0" u="none" strike="noStrike" kern="1200" baseline="0">
              <a:solidFill>
                <a:schemeClr val="bg1"/>
              </a:solidFill>
              <a:latin typeface="Aharoni" panose="02010803020104030203" pitchFamily="2" charset="-79"/>
              <a:ea typeface="+mn-ea"/>
              <a:cs typeface="Aharoni" panose="02010803020104030203" pitchFamily="2" charset="-79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4:55:50.201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2428 0,'0'0,"28"0,19 0,20 0,4 0,0 0,-13 0,-7 0,-5 0,-11 0,-2 0,1 0,2 0,-6 0,2 0,12 0,22 0,13 0,19 0,7 0,3 0,-11 0,-3 0,-13 0,0 0,-1 0,12 0,3 0,13 0,9 0,47 0,17 0,14 0,-4 0,0 0,-1 0,6 0,11 0,26 0,28 0,5 0,20 0,13 0,12 0,-1 0,43 0,4 0,12 0,-22 0,-27 0,-10 0,24 0,30 0,-4 0,-11 0,-26 0,-18 0,-4 0,18 0,24 0,26 0,2 0,-21 0,-19 0,-20 0,-24 0,-19 0,1 0,1 0,-8 0,-6 0,2 0,3 0,33 0,16 0,13 0,72 0,80 0,40 0,16 0,36 0,27 0,-51 0,6 0,3 0,67 0,136 0,202 0,144 0,161 0,129 0,108 0,56 0,-36 0,60 0,63 0,114 0,0 0,-96 0,-223 0,-285 0,-295 0,-259 0,-198 0,-163 0,-110 0,-98 0,-29 0,0 0,0 0,0 0,1 0,-1 0,0 0,0 0,0 0,1 0,-1 0,0 0,0 0,0 0,0 0,1 0,-1 0,0 0,0 0,0 0,0 0,0 0,0 0,0 0,1 0,-1 0,0 0,0 0,0 0,0 0,0 0,0 0,0 0,0 0,0 0,0 0,0 0,0 0,0 0,0 0,0 0,0 0,-1 0,1 0,0 0,0 0,0 0,0 0,0 0,0 0,-1 0,1 0,2 0,-4 0,-1 0,0 0,1 0,-1 0,0 0,1 0,-1 0,0 0,0 0,-6 0,-78 0,-144 0,-72 0,-94 0,-88 0,-145 0,-165 0,-159 0,-177 0,-124 0,-100 0,-54 0,-18 0,-8 0,59 0,28 0,82 0,128 0,143 0,125 0,100 0,116 0,110 0,88 0,95 0,54 0,44 0,44 0,4 0,15 0,-3 0,-6 0,-25 0,-44 0,-43 0,-3 0,1 0,-2 0,2 0,-11 0,0 0,-1 0,48 0,12 0,30 0,31 0,18 0,2 0,-4 0,10 0,-8 0,-7 0,0 0,-7 0,2 0,13 0,-4 0,3 0,3 0,3 0,10 0,1 0,11 0,8 0,-10 0,-5 0,13 0,6 0,-11 0,13 0,-14 0,-15 0,-25 0,-42 0,7 0,-5 0,4 0,-7 0,31 0,22 0,23 0,16 0,12 0,17 0,22 0,20 0,17 0,-5 0,-21 0,-24 0,-42 0,-29 0,-23 0,-33 0,-36 0,-33 0,-7 0,-26 0,-22 0,9 0,15 0,9 0,27 0,15 0,39 0,17 0,31 0,35 0,28 0,25 0,16 0,2 0,-4 0,-17 0,-36 0,-64 0,-61 0,-81 0,-41 0,0 0,37 0,37 0,47 0,58 0,58 0,49 0,38 0,24 0,16 0,6 0,-7 0,-11 0,-20 0,-40 0,-17 0,-13 0,4 0,8 0,21 0,21 0,17 0,4 0,1 0,-14 0,3 0,6 0,7 0,7 0,6 0,14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29T04:46:03.259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2428 0,'0'0,"28"0,19 0,20 0,4 0,0 0,-13 0,-7 0,-5 0,-11 0,-2 0,1 0,2 0,-6 0,2 0,12 0,22 0,13 0,19 0,7 0,3 0,-11 0,-3 0,-13 0,0 0,-1 0,12 0,3 0,13 0,9 0,47 0,17 0,14 0,-4 0,0 0,-1 0,6 0,11 0,26 0,28 0,5 0,20 0,13 0,12 0,-1 0,43 0,4 0,12 0,-22 0,-27 0,-10 0,24 0,30 0,-4 0,-11 0,-26 0,-18 0,-4 0,18 0,24 0,26 0,2 0,-21 0,-19 0,-20 0,-24 0,-19 0,1 0,1 0,-8 0,-6 0,2 0,3 0,33 0,16 0,13 0,72 0,80 0,40 0,16 0,36 0,27 0,-51 0,6 0,3 0,67 0,136 0,202 0,144 0,161 0,129 0,108 0,56 0,-36 0,60 0,63 0,114 0,0 0,-96 0,-223 0,-285 0,-295 0,-259 0,-198 0,-163 0,-110 0,-98 0,-29 0,0 0,0 0,0 0,1 0,-1 0,0 0,0 0,0 0,1 0,-1 0,0 0,0 0,0 0,0 0,1 0,-1 0,0 0,0 0,0 0,0 0,0 0,0 0,0 0,1 0,-1 0,0 0,0 0,0 0,0 0,0 0,0 0,0 0,0 0,0 0,0 0,0 0,0 0,0 0,0 0,0 0,0 0,-1 0,1 0,0 0,0 0,0 0,0 0,0 0,0 0,-1 0,1 0,2 0,-4 0,-1 0,0 0,1 0,-1 0,0 0,1 0,-1 0,0 0,0 0,-6 0,-78 0,-144 0,-72 0,-94 0,-88 0,-145 0,-165 0,-159 0,-177 0,-124 0,-100 0,-54 0,-18 0,-8 0,59 0,28 0,82 0,128 0,143 0,125 0,100 0,116 0,110 0,88 0,95 0,54 0,44 0,44 0,4 0,15 0,-3 0,-6 0,-25 0,-44 0,-43 0,-3 0,1 0,-2 0,2 0,-11 0,0 0,-1 0,48 0,12 0,30 0,31 0,18 0,2 0,-4 0,10 0,-8 0,-7 0,0 0,-7 0,2 0,13 0,-4 0,3 0,3 0,3 0,10 0,1 0,11 0,8 0,-10 0,-5 0,13 0,6 0,-11 0,13 0,-14 0,-15 0,-25 0,-42 0,7 0,-5 0,4 0,-7 0,31 0,22 0,23 0,16 0,12 0,17 0,22 0,20 0,17 0,-5 0,-21 0,-24 0,-42 0,-29 0,-23 0,-33 0,-36 0,-33 0,-7 0,-26 0,-22 0,9 0,15 0,9 0,27 0,15 0,39 0,17 0,31 0,35 0,28 0,25 0,16 0,2 0,-4 0,-17 0,-36 0,-64 0,-61 0,-81 0,-41 0,0 0,37 0,37 0,47 0,58 0,58 0,49 0,38 0,24 0,16 0,6 0,-7 0,-11 0,-20 0,-40 0,-17 0,-13 0,4 0,8 0,21 0,21 0,17 0,4 0,1 0,-14 0,3 0,6 0,7 0,7 0,6 0,14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4:59:10.967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2428 0,'0'0,"28"0,19 0,20 0,4 0,0 0,-13 0,-7 0,-5 0,-11 0,-2 0,1 0,2 0,-6 0,2 0,12 0,22 0,13 0,19 0,7 0,3 0,-11 0,-3 0,-13 0,0 0,-1 0,12 0,3 0,13 0,9 0,47 0,17 0,14 0,-4 0,0 0,-1 0,6 0,11 0,26 0,28 0,5 0,20 0,13 0,12 0,-1 0,43 0,4 0,12 0,-22 0,-27 0,-10 0,24 0,30 0,-4 0,-11 0,-26 0,-18 0,-4 0,18 0,24 0,26 0,2 0,-21 0,-19 0,-20 0,-24 0,-19 0,1 0,1 0,-8 0,-6 0,2 0,3 0,33 0,16 0,13 0,72 0,80 0,40 0,16 0,36 0,27 0,-51 0,6 0,3 0,67 0,136 0,202 0,144 0,161 0,129 0,108 0,56 0,-36 0,60 0,63 0,114 0,0 0,-96 0,-223 0,-285 0,-295 0,-259 0,-198 0,-163 0,-110 0,-98 0,-29 0,0 0,0 0,0 0,1 0,-1 0,0 0,0 0,0 0,1 0,-1 0,0 0,0 0,0 0,0 0,1 0,-1 0,0 0,0 0,0 0,0 0,0 0,0 0,0 0,1 0,-1 0,0 0,0 0,0 0,0 0,0 0,0 0,0 0,0 0,0 0,0 0,0 0,0 0,0 0,0 0,0 0,0 0,-1 0,1 0,0 0,0 0,0 0,0 0,0 0,0 0,-1 0,1 0,2 0,-4 0,-1 0,0 0,1 0,-1 0,0 0,1 0,-1 0,0 0,0 0,-6 0,-78 0,-144 0,-72 0,-94 0,-88 0,-145 0,-165 0,-159 0,-177 0,-124 0,-100 0,-54 0,-18 0,-8 0,59 0,28 0,82 0,128 0,143 0,125 0,100 0,116 0,110 0,88 0,95 0,54 0,44 0,44 0,4 0,15 0,-3 0,-6 0,-25 0,-44 0,-43 0,-3 0,1 0,-2 0,2 0,-11 0,0 0,-1 0,48 0,12 0,30 0,31 0,18 0,2 0,-4 0,10 0,-8 0,-7 0,0 0,-7 0,2 0,13 0,-4 0,3 0,3 0,3 0,10 0,1 0,11 0,8 0,-10 0,-5 0,13 0,6 0,-11 0,13 0,-14 0,-15 0,-25 0,-42 0,7 0,-5 0,4 0,-7 0,31 0,22 0,23 0,16 0,12 0,17 0,22 0,20 0,17 0,-5 0,-21 0,-24 0,-42 0,-29 0,-23 0,-33 0,-36 0,-33 0,-7 0,-26 0,-22 0,9 0,15 0,9 0,27 0,15 0,39 0,17 0,31 0,35 0,28 0,25 0,16 0,2 0,-4 0,-17 0,-36 0,-64 0,-61 0,-81 0,-41 0,0 0,37 0,37 0,47 0,58 0,58 0,49 0,38 0,24 0,16 0,6 0,-7 0,-11 0,-20 0,-40 0,-17 0,-13 0,4 0,8 0,21 0,21 0,17 0,4 0,1 0,-14 0,3 0,6 0,7 0,7 0,6 0,14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4:46:29.910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2428 0,'0'0,"28"0,19 0,20 0,4 0,0 0,-13 0,-7 0,-5 0,-11 0,-2 0,1 0,2 0,-6 0,2 0,12 0,22 0,13 0,19 0,7 0,3 0,-11 0,-3 0,-13 0,0 0,-1 0,12 0,3 0,13 0,9 0,47 0,17 0,14 0,-4 0,0 0,-1 0,6 0,11 0,26 0,28 0,5 0,20 0,13 0,12 0,-1 0,43 0,4 0,12 0,-22 0,-27 0,-10 0,24 0,30 0,-4 0,-11 0,-26 0,-18 0,-4 0,18 0,24 0,26 0,2 0,-21 0,-19 0,-20 0,-24 0,-19 0,1 0,1 0,-8 0,-6 0,2 0,3 0,33 0,16 0,13 0,72 0,80 0,40 0,16 0,36 0,27 0,-51 0,6 0,3 0,67 0,136 0,202 0,144 0,161 0,129 0,108 0,56 0,-36 0,60 0,63 0,114 0,0 0,-96 0,-223 0,-285 0,-295 0,-259 0,-198 0,-163 0,-110 0,-98 0,-29 0,0 0,0 0,0 0,1 0,-1 0,0 0,0 0,0 0,1 0,-1 0,0 0,0 0,0 0,0 0,1 0,-1 0,0 0,0 0,0 0,0 0,0 0,0 0,0 0,1 0,-1 0,0 0,0 0,0 0,0 0,0 0,0 0,0 0,0 0,0 0,0 0,0 0,0 0,0 0,0 0,0 0,0 0,-1 0,1 0,0 0,0 0,0 0,0 0,0 0,0 0,-1 0,1 0,2 0,-4 0,-1 0,0 0,1 0,-1 0,0 0,1 0,-1 0,0 0,0 0,-6 0,-78 0,-144 0,-72 0,-94 0,-88 0,-145 0,-165 0,-159 0,-177 0,-124 0,-100 0,-54 0,-18 0,-8 0,59 0,28 0,82 0,128 0,143 0,125 0,100 0,116 0,110 0,88 0,95 0,54 0,44 0,44 0,4 0,15 0,-3 0,-6 0,-25 0,-44 0,-43 0,-3 0,1 0,-2 0,2 0,-11 0,0 0,-1 0,48 0,12 0,30 0,31 0,18 0,2 0,-4 0,10 0,-8 0,-7 0,0 0,-7 0,2 0,13 0,-4 0,3 0,3 0,3 0,10 0,1 0,11 0,8 0,-10 0,-5 0,13 0,6 0,-11 0,13 0,-14 0,-15 0,-25 0,-42 0,7 0,-5 0,4 0,-7 0,31 0,22 0,23 0,16 0,12 0,17 0,22 0,20 0,17 0,-5 0,-21 0,-24 0,-42 0,-29 0,-23 0,-33 0,-36 0,-33 0,-7 0,-26 0,-22 0,9 0,15 0,9 0,27 0,15 0,39 0,17 0,31 0,35 0,28 0,25 0,16 0,2 0,-4 0,-17 0,-36 0,-64 0,-61 0,-81 0,-41 0,0 0,37 0,37 0,47 0,58 0,58 0,49 0,38 0,24 0,16 0,6 0,-7 0,-11 0,-20 0,-40 0,-17 0,-13 0,4 0,8 0,21 0,21 0,17 0,4 0,1 0,-14 0,3 0,6 0,7 0,7 0,6 0,14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01:33.853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2428 0,'0'0,"28"0,19 0,20 0,4 0,0 0,-13 0,-7 0,-5 0,-11 0,-2 0,1 0,2 0,-6 0,2 0,12 0,22 0,13 0,19 0,7 0,3 0,-11 0,-3 0,-13 0,0 0,-1 0,12 0,3 0,13 0,9 0,47 0,17 0,14 0,-4 0,0 0,-1 0,6 0,11 0,26 0,28 0,5 0,20 0,13 0,12 0,-1 0,43 0,4 0,12 0,-22 0,-27 0,-10 0,24 0,30 0,-4 0,-11 0,-26 0,-18 0,-4 0,18 0,24 0,26 0,2 0,-21 0,-19 0,-20 0,-24 0,-19 0,1 0,1 0,-8 0,-6 0,2 0,3 0,33 0,16 0,13 0,72 0,80 0,40 0,16 0,36 0,27 0,-51 0,6 0,3 0,67 0,136 0,202 0,144 0,161 0,129 0,108 0,56 0,-36 0,60 0,63 0,114 0,0 0,-96 0,-223 0,-285 0,-295 0,-259 0,-198 0,-163 0,-110 0,-98 0,-29 0,0 0,0 0,0 0,1 0,-1 0,0 0,0 0,0 0,1 0,-1 0,0 0,0 0,0 0,0 0,1 0,-1 0,0 0,0 0,0 0,0 0,0 0,0 0,0 0,1 0,-1 0,0 0,0 0,0 0,0 0,0 0,0 0,0 0,0 0,0 0,0 0,0 0,0 0,0 0,0 0,0 0,0 0,-1 0,1 0,0 0,0 0,0 0,0 0,0 0,0 0,-1 0,1 0,2 0,-4 0,-1 0,0 0,1 0,-1 0,0 0,1 0,-1 0,0 0,0 0,-6 0,-78 0,-144 0,-72 0,-94 0,-88 0,-145 0,-165 0,-159 0,-177 0,-124 0,-100 0,-54 0,-18 0,-8 0,59 0,28 0,82 0,128 0,143 0,125 0,100 0,116 0,110 0,88 0,95 0,54 0,44 0,44 0,4 0,15 0,-3 0,-6 0,-25 0,-44 0,-43 0,-3 0,1 0,-2 0,2 0,-11 0,0 0,-1 0,48 0,12 0,30 0,31 0,18 0,2 0,-4 0,10 0,-8 0,-7 0,0 0,-7 0,2 0,13 0,-4 0,3 0,3 0,3 0,10 0,1 0,11 0,8 0,-10 0,-5 0,13 0,6 0,-11 0,13 0,-14 0,-15 0,-25 0,-42 0,7 0,-5 0,4 0,-7 0,31 0,22 0,23 0,16 0,12 0,17 0,22 0,20 0,17 0,-5 0,-21 0,-24 0,-42 0,-29 0,-23 0,-33 0,-36 0,-33 0,-7 0,-26 0,-22 0,9 0,15 0,9 0,27 0,15 0,39 0,17 0,31 0,35 0,28 0,25 0,16 0,2 0,-4 0,-17 0,-36 0,-64 0,-61 0,-81 0,-41 0,0 0,37 0,37 0,47 0,58 0,58 0,49 0,38 0,24 0,16 0,6 0,-7 0,-11 0,-20 0,-40 0,-17 0,-13 0,4 0,8 0,21 0,21 0,17 0,4 0,1 0,-14 0,3 0,6 0,7 0,7 0,6 0,14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01:31.424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2428 0,'0'0,"28"0,19 0,20 0,4 0,0 0,-13 0,-7 0,-5 0,-11 0,-2 0,1 0,2 0,-6 0,2 0,12 0,22 0,13 0,19 0,7 0,3 0,-11 0,-3 0,-13 0,0 0,-1 0,12 0,3 0,13 0,9 0,47 0,17 0,14 0,-4 0,0 0,-1 0,6 0,11 0,26 0,28 0,5 0,20 0,13 0,12 0,-1 0,43 0,4 0,12 0,-22 0,-27 0,-10 0,24 0,30 0,-4 0,-11 0,-26 0,-18 0,-4 0,18 0,24 0,26 0,2 0,-21 0,-19 0,-20 0,-24 0,-19 0,1 0,1 0,-8 0,-6 0,2 0,3 0,33 0,16 0,13 0,72 0,80 0,40 0,16 0,36 0,27 0,-51 0,6 0,3 0,67 0,136 0,202 0,144 0,161 0,129 0,108 0,56 0,-36 0,60 0,63 0,114 0,0 0,-96 0,-223 0,-285 0,-295 0,-259 0,-198 0,-163 0,-110 0,-98 0,-29 0,0 0,0 0,0 0,1 0,-1 0,0 0,0 0,0 0,1 0,-1 0,0 0,0 0,0 0,0 0,1 0,-1 0,0 0,0 0,0 0,0 0,0 0,0 0,0 0,1 0,-1 0,0 0,0 0,0 0,0 0,0 0,0 0,0 0,0 0,0 0,0 0,0 0,0 0,0 0,0 0,0 0,0 0,-1 0,1 0,0 0,0 0,0 0,0 0,0 0,0 0,-1 0,1 0,2 0,-4 0,-1 0,0 0,1 0,-1 0,0 0,1 0,-1 0,0 0,0 0,-6 0,-78 0,-144 0,-72 0,-94 0,-88 0,-145 0,-165 0,-159 0,-177 0,-124 0,-100 0,-54 0,-18 0,-8 0,59 0,28 0,82 0,128 0,143 0,125 0,100 0,116 0,110 0,88 0,95 0,54 0,44 0,44 0,4 0,15 0,-3 0,-6 0,-25 0,-44 0,-43 0,-3 0,1 0,-2 0,2 0,-11 0,0 0,-1 0,48 0,12 0,30 0,31 0,18 0,2 0,-4 0,10 0,-8 0,-7 0,0 0,-7 0,2 0,13 0,-4 0,3 0,3 0,3 0,10 0,1 0,11 0,8 0,-10 0,-5 0,13 0,6 0,-11 0,13 0,-14 0,-15 0,-25 0,-42 0,7 0,-5 0,4 0,-7 0,31 0,22 0,23 0,16 0,12 0,17 0,22 0,20 0,17 0,-5 0,-21 0,-24 0,-42 0,-29 0,-23 0,-33 0,-36 0,-33 0,-7 0,-26 0,-22 0,9 0,15 0,9 0,27 0,15 0,39 0,17 0,31 0,35 0,28 0,25 0,16 0,2 0,-4 0,-17 0,-36 0,-64 0,-61 0,-81 0,-41 0,0 0,37 0,37 0,47 0,58 0,58 0,49 0,38 0,24 0,16 0,6 0,-7 0,-11 0,-20 0,-40 0,-17 0,-13 0,4 0,8 0,21 0,21 0,17 0,4 0,1 0,-14 0,3 0,6 0,7 0,7 0,6 0,14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14:05.510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2428 0,'0'0,"28"0,19 0,20 0,4 0,0 0,-13 0,-7 0,-5 0,-11 0,-2 0,1 0,2 0,-6 0,2 0,12 0,22 0,13 0,19 0,7 0,3 0,-11 0,-3 0,-13 0,0 0,-1 0,12 0,3 0,13 0,9 0,47 0,17 0,14 0,-4 0,0 0,-1 0,6 0,11 0,26 0,28 0,5 0,20 0,13 0,12 0,-1 0,43 0,4 0,12 0,-22 0,-27 0,-10 0,24 0,30 0,-4 0,-11 0,-26 0,-18 0,-4 0,18 0,24 0,26 0,2 0,-21 0,-19 0,-20 0,-24 0,-19 0,1 0,1 0,-8 0,-6 0,2 0,3 0,33 0,16 0,13 0,72 0,80 0,40 0,16 0,36 0,27 0,-51 0,6 0,3 0,67 0,136 0,202 0,144 0,161 0,129 0,108 0,56 0,-36 0,60 0,63 0,114 0,0 0,-96 0,-223 0,-285 0,-295 0,-259 0,-198 0,-163 0,-110 0,-98 0,-29 0,0 0,0 0,0 0,1 0,-1 0,0 0,0 0,0 0,1 0,-1 0,0 0,0 0,0 0,0 0,1 0,-1 0,0 0,0 0,0 0,0 0,0 0,0 0,0 0,1 0,-1 0,0 0,0 0,0 0,0 0,0 0,0 0,0 0,0 0,0 0,0 0,0 0,0 0,0 0,0 0,0 0,0 0,-1 0,1 0,0 0,0 0,0 0,0 0,0 0,0 0,-1 0,1 0,2 0,-4 0,-1 0,0 0,1 0,-1 0,0 0,1 0,-1 0,0 0,0 0,-6 0,-78 0,-144 0,-72 0,-94 0,-88 0,-145 0,-165 0,-159 0,-177 0,-124 0,-100 0,-54 0,-18 0,-8 0,59 0,28 0,82 0,128 0,143 0,125 0,100 0,116 0,110 0,88 0,95 0,54 0,44 0,44 0,4 0,15 0,-3 0,-6 0,-25 0,-44 0,-43 0,-3 0,1 0,-2 0,2 0,-11 0,0 0,-1 0,48 0,12 0,30 0,31 0,18 0,2 0,-4 0,10 0,-8 0,-7 0,0 0,-7 0,2 0,13 0,-4 0,3 0,3 0,3 0,10 0,1 0,11 0,8 0,-10 0,-5 0,13 0,6 0,-11 0,13 0,-14 0,-15 0,-25 0,-42 0,7 0,-5 0,4 0,-7 0,31 0,22 0,23 0,16 0,12 0,17 0,22 0,20 0,17 0,-5 0,-21 0,-24 0,-42 0,-29 0,-23 0,-33 0,-36 0,-33 0,-7 0,-26 0,-22 0,9 0,15 0,9 0,27 0,15 0,39 0,17 0,31 0,35 0,28 0,25 0,16 0,2 0,-4 0,-17 0,-36 0,-64 0,-61 0,-81 0,-41 0,0 0,37 0,37 0,47 0,58 0,58 0,49 0,38 0,24 0,16 0,6 0,-7 0,-11 0,-20 0,-40 0,-17 0,-13 0,4 0,8 0,21 0,21 0,17 0,4 0,1 0,-14 0,3 0,6 0,7 0,7 0,6 0,14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0-30T05:13:58.836"/>
    </inkml:context>
    <inkml:brush xml:id="br0">
      <inkml:brushProperty name="width" value="0.35" units="cm"/>
      <inkml:brushProperty name="height" value="0.35" units="cm"/>
      <inkml:brushProperty name="color" value="#FF4E00"/>
      <inkml:brushProperty name="ignorePressure" value="1"/>
      <inkml:brushProperty name="inkEffects" value="rainbow"/>
      <inkml:brushProperty name="anchorX" value="0"/>
      <inkml:brushProperty name="anchorY" value="0"/>
      <inkml:brushProperty name="scaleFactor" value="0.5"/>
    </inkml:brush>
  </inkml:definitions>
  <inkml:trace contextRef="#ctx0" brushRef="#br0">2428 0,'0'0,"28"0,19 0,20 0,4 0,0 0,-13 0,-7 0,-5 0,-11 0,-2 0,1 0,2 0,-6 0,2 0,12 0,22 0,13 0,19 0,7 0,3 0,-11 0,-3 0,-13 0,0 0,-1 0,12 0,3 0,13 0,9 0,47 0,17 0,14 0,-4 0,0 0,-1 0,6 0,11 0,26 0,28 0,5 0,20 0,13 0,12 0,-1 0,43 0,4 0,12 0,-22 0,-27 0,-10 0,24 0,30 0,-4 0,-11 0,-26 0,-18 0,-4 0,18 0,24 0,26 0,2 0,-21 0,-19 0,-20 0,-24 0,-19 0,1 0,1 0,-8 0,-6 0,2 0,3 0,33 0,16 0,13 0,72 0,80 0,40 0,16 0,36 0,27 0,-51 0,6 0,3 0,67 0,136 0,202 0,144 0,161 0,129 0,108 0,56 0,-36 0,60 0,63 0,114 0,0 0,-96 0,-223 0,-285 0,-295 0,-259 0,-198 0,-163 0,-110 0,-98 0,-29 0,0 0,0 0,0 0,1 0,-1 0,0 0,0 0,0 0,1 0,-1 0,0 0,0 0,0 0,0 0,1 0,-1 0,0 0,0 0,0 0,0 0,0 0,0 0,0 0,1 0,-1 0,0 0,0 0,0 0,0 0,0 0,0 0,0 0,0 0,0 0,0 0,0 0,0 0,0 0,0 0,0 0,0 0,-1 0,1 0,0 0,0 0,0 0,0 0,0 0,0 0,-1 0,1 0,2 0,-4 0,-1 0,0 0,1 0,-1 0,0 0,1 0,-1 0,0 0,0 0,-6 0,-78 0,-144 0,-72 0,-94 0,-88 0,-145 0,-165 0,-159 0,-177 0,-124 0,-100 0,-54 0,-18 0,-8 0,59 0,28 0,82 0,128 0,143 0,125 0,100 0,116 0,110 0,88 0,95 0,54 0,44 0,44 0,4 0,15 0,-3 0,-6 0,-25 0,-44 0,-43 0,-3 0,1 0,-2 0,2 0,-11 0,0 0,-1 0,48 0,12 0,30 0,31 0,18 0,2 0,-4 0,10 0,-8 0,-7 0,0 0,-7 0,2 0,13 0,-4 0,3 0,3 0,3 0,10 0,1 0,11 0,8 0,-10 0,-5 0,13 0,6 0,-11 0,13 0,-14 0,-15 0,-25 0,-42 0,7 0,-5 0,4 0,-7 0,31 0,22 0,23 0,16 0,12 0,17 0,22 0,20 0,17 0,-5 0,-21 0,-24 0,-42 0,-29 0,-23 0,-33 0,-36 0,-33 0,-7 0,-26 0,-22 0,9 0,15 0,9 0,27 0,15 0,39 0,17 0,31 0,35 0,28 0,25 0,16 0,2 0,-4 0,-17 0,-36 0,-64 0,-61 0,-81 0,-41 0,0 0,37 0,37 0,47 0,58 0,58 0,49 0,38 0,24 0,16 0,6 0,-7 0,-11 0,-20 0,-40 0,-17 0,-13 0,4 0,8 0,21 0,21 0,17 0,4 0,1 0,-14 0,3 0,6 0,7 0,7 0,6 0,14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1307C-8F7E-42AA-BD0F-758E976BE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AC4E3A-E00A-4ACE-ADEB-4C70EE7F98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FB55A-4DAF-471D-9E7F-9E0B8B78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A61C4-129A-4FCB-AB68-7DAC259842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19CDC-72E7-4F24-AE93-8F2E8D614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2415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8A23EB-F4BB-4AB8-AE25-B8E820A3B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8662C8-32C6-4468-AB35-BA61EC3657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93AC8-1272-4986-89EE-C4E3830A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B7C6B0-41F7-4F3B-9D05-FF7F4C257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1689A9-AB8F-4EC2-A80D-0CA2323C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08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BD6E3D-260E-4B14-8612-BBEDDF96E2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9481FF-1908-43D4-BECF-01676DE8E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9C27B2-2920-4669-BAA9-516F62EF5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602ED-5C0A-4462-9EC8-E6DD3C1A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FC2A3-D764-43F6-B703-CDF80D8A7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827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06891-07E7-425E-A25B-1E00AC056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BBD23E-E908-4F89-9127-F69E9E94B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156F74-6CB0-4DF8-8F13-3B806A22F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95223-C37D-4ACE-9926-AA7385DD4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807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4BC85-950A-46BF-A2D5-DE5E46F280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1B18B72-E54B-4D24-9FB1-789CCB747F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E58E8-8684-4F5B-8046-0ABA34AC9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08964E-E53D-4432-B6BD-C90162AE97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E47882-F112-4A8D-B67C-3DA3A57CC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3083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5E235F-C555-431D-96E1-6A439DF0D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836B7C-BE4D-4E27-9520-622C77AEE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651C1-E28A-47B9-AD27-DDC8F2F8E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3210F-4045-409E-8555-05A5DAF2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43488C-1046-4D1F-B03F-6ADE4018A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24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EACD8-E357-47F7-BC21-1DF26D19D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282893-23F0-4E3B-A5AA-4533037C9A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4D0B0C-83D1-41DB-8480-853EC3DAB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30E545-3F8D-4CE1-8EF4-BE752BD0F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F4EE5F-AEC4-4431-A053-5271C58A9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577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B37DC-74B8-4922-8C74-049CA6C3B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7D7FB-8081-4860-B23A-448F022F28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F9E89-15A3-43A2-AAF9-3D2E7345C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803C3E-82EC-4CEF-8BAA-23124B383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E06605-F14B-426C-9D51-090FF1201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C92FD6-36FE-4939-840C-F930029C39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345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06E9A-CBD8-4A7D-A088-281A74F64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3E7307-E62A-44DB-8091-77687B949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27DB89-B5D5-4FCE-B24A-55AABAB5F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484176-4C9F-4C8D-9FAE-E6CDBB88D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E89EBD6-41E6-45AD-9E1C-624F635181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CE8804-1B44-4EC7-91AA-08A29F622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C9FB9C-0C08-4390-88AD-E2C69397B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A078AC-EAEB-4AFC-B0D2-9A8F2C2EE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7643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1BB29-E176-408C-9E62-AA078096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775DF1-7F88-4ACB-83D0-0769389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06BEE9-0022-42C3-BECC-60800D92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0723B-11CF-4633-A361-4CCA4929B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5066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9D108-4FB9-4C5B-8EA1-A3B2B695C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28CC7-4714-40CC-BF28-5547FD2C3E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788A9-EE73-48AB-8BBB-D7D3E77267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C9AB8-6A02-4EFE-BDF9-697489174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CC9328-4D70-488E-8B34-10DF4CBA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478518-430D-4550-88D5-2D366AD5E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600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4CA42E-F02A-46F8-BA97-438BA4ACF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6F09D-06CE-4DBA-B812-F98FEC9F7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3C0ED3-E0C7-42E5-9861-499C1D452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CF484-8CD7-4546-B297-7CA5D322C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42A43-20AA-4337-A656-E732BB21F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6013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69F56-7216-41C2-B90D-9E033BF64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203AD9-F13A-41A8-AF00-D9CEA8731F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7A2B69-4B7A-4D75-81FD-F66E48B924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6D3877-46F1-4DE8-A7BE-816CE219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51BFF-5424-427E-997D-A11E76ED3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F4CFEA-6D15-4770-9FAF-6F3F49AA5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36957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4ECA0-43D7-427B-BEAF-C49E32237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8F0292-7B01-42DB-AD94-95892CCE0B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DA4762-B0E1-4783-A314-0FB4B046B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CBE812-AA52-4F1F-AF5A-7E148AE42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5E274-C243-4163-A746-6BA5CF782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84075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74B789-A6DB-4F3F-B653-9B04DD600B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A36921-5EC9-46C5-8EDA-D12E9C5155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CB062-E5E3-4E07-B4EF-33B593912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C12C89-40CE-443B-9428-D1586DD86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545D-6666-4719-8AE7-6FD31B778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08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C96D4-5BEA-414B-A9A6-9072D3DD64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E0A06-4216-47AF-97DC-57B84AE142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A92864-A554-4ADF-BCC8-649BD92B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9F2A2-2408-4C6F-BA71-457DCD301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9AD46-B6A8-41E6-84C0-91B5B9E7E9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5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898D1-C10E-4082-8A95-0EB074268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458AE-30EC-4A7C-B71A-01F52B38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A85EB6-085D-4B23-BA70-0566981277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2DCF8-AE45-4B8F-8AF2-5DC9B23408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B8EB6F-ACA9-437A-86F1-FCA01EDA0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56DCC9-E812-49D3-AA77-3E76EDAFE8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77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74861-D491-4F9C-9B7C-DC2CE3903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229D1F-D78B-4796-822A-68CF13AADD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CAC4C-56AB-48C5-AA92-126142A27C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DB1096-0B87-4DF0-A182-82A0074355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8A16EB-9B3E-4BEB-AA96-7D9F39A4C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13B7BB-268D-487F-8A9B-F8FC61C55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BE640-211D-40A4-86FB-1587E454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985C46E-60E6-4B4A-A1E9-C9D9844BE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763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A4E549-A85F-4BA5-89C5-C9D8D75A62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4290EA-74EA-40D4-B5B0-9264B01A7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068CB-2BF7-4243-8B6F-3A8DF79A5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D0D701-122D-4049-9FA1-8418D64C8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131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46101E-1EC3-4618-ADB1-31B0D564A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31D2DE-048B-4859-AD5D-E2A81842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E8D69-9367-401D-802C-1021F95BF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8116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E72F9-91CA-4F78-BD84-87421FB15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932AC-1EF6-4214-AEFA-46B415118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B5D29-B272-4433-96FE-8D9BBF2FB6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AB4FE-EAC3-43C9-A66C-EC93A034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F3EEE-C71C-402B-B5E4-1E36B7251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97A8B-46E9-4DDE-B348-62453CAB20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38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084BE-677C-42E6-89CC-DF38F4486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F661CB-D088-481B-A518-8CDB0DB5F2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CF2500-A039-465C-BEA4-A25AEAAB0C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2795B7-CD8A-4863-8958-E2A142F2F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A68D53-9CB3-4D6A-9B60-2D9ABE4B8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F9070-C2DB-4EDD-84F7-95AC9D234B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1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38000">
              <a:srgbClr val="004ADE"/>
            </a:gs>
            <a:gs pos="54000">
              <a:srgbClr val="590AF6"/>
            </a:gs>
            <a:gs pos="70000">
              <a:srgbClr val="FF2D2D"/>
            </a:gs>
            <a:gs pos="100000">
              <a:srgbClr val="C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D83D22-C0ED-4813-940B-F78BEDF589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D5C9BB-2DF4-47C4-AE43-260E25F205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B3F93F-370B-4074-98ED-B253E9418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1170B9-B311-44D8-B248-995F625FD6DC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F4292C-7072-461E-AC32-F532DAC9D3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5787A9-99A2-46F0-8FC5-69E91E5DE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1AFACA-3D31-4C7E-97DF-48F83B8E61A4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E214F6-184B-4023-A374-2127F688E792}"/>
              </a:ext>
            </a:extLst>
          </p:cNvPr>
          <p:cNvSpPr/>
          <p:nvPr userDrawn="1"/>
        </p:nvSpPr>
        <p:spPr>
          <a:xfrm>
            <a:off x="10131650" y="6176963"/>
            <a:ext cx="1942082" cy="552710"/>
          </a:xfrm>
          <a:custGeom>
            <a:avLst/>
            <a:gdLst>
              <a:gd name="connsiteX0" fmla="*/ 0 w 1942082"/>
              <a:gd name="connsiteY0" fmla="*/ 0 h 552710"/>
              <a:gd name="connsiteX1" fmla="*/ 466100 w 1942082"/>
              <a:gd name="connsiteY1" fmla="*/ 0 h 552710"/>
              <a:gd name="connsiteX2" fmla="*/ 893358 w 1942082"/>
              <a:gd name="connsiteY2" fmla="*/ 0 h 552710"/>
              <a:gd name="connsiteX3" fmla="*/ 1417720 w 1942082"/>
              <a:gd name="connsiteY3" fmla="*/ 0 h 552710"/>
              <a:gd name="connsiteX4" fmla="*/ 1942082 w 1942082"/>
              <a:gd name="connsiteY4" fmla="*/ 0 h 552710"/>
              <a:gd name="connsiteX5" fmla="*/ 1942082 w 1942082"/>
              <a:gd name="connsiteY5" fmla="*/ 552710 h 552710"/>
              <a:gd name="connsiteX6" fmla="*/ 1495403 w 1942082"/>
              <a:gd name="connsiteY6" fmla="*/ 552710 h 552710"/>
              <a:gd name="connsiteX7" fmla="*/ 1048724 w 1942082"/>
              <a:gd name="connsiteY7" fmla="*/ 552710 h 552710"/>
              <a:gd name="connsiteX8" fmla="*/ 524362 w 1942082"/>
              <a:gd name="connsiteY8" fmla="*/ 552710 h 552710"/>
              <a:gd name="connsiteX9" fmla="*/ 0 w 1942082"/>
              <a:gd name="connsiteY9" fmla="*/ 552710 h 552710"/>
              <a:gd name="connsiteX10" fmla="*/ 0 w 1942082"/>
              <a:gd name="connsiteY10" fmla="*/ 0 h 552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942082" h="552710" extrusionOk="0">
                <a:moveTo>
                  <a:pt x="0" y="0"/>
                </a:moveTo>
                <a:cubicBezTo>
                  <a:pt x="129852" y="-28825"/>
                  <a:pt x="314899" y="35747"/>
                  <a:pt x="466100" y="0"/>
                </a:cubicBezTo>
                <a:cubicBezTo>
                  <a:pt x="617301" y="-35747"/>
                  <a:pt x="800446" y="27036"/>
                  <a:pt x="893358" y="0"/>
                </a:cubicBezTo>
                <a:cubicBezTo>
                  <a:pt x="986270" y="-27036"/>
                  <a:pt x="1248531" y="52063"/>
                  <a:pt x="1417720" y="0"/>
                </a:cubicBezTo>
                <a:cubicBezTo>
                  <a:pt x="1586909" y="-52063"/>
                  <a:pt x="1755492" y="55752"/>
                  <a:pt x="1942082" y="0"/>
                </a:cubicBezTo>
                <a:cubicBezTo>
                  <a:pt x="1947431" y="239636"/>
                  <a:pt x="1923328" y="368840"/>
                  <a:pt x="1942082" y="552710"/>
                </a:cubicBezTo>
                <a:cubicBezTo>
                  <a:pt x="1758026" y="594231"/>
                  <a:pt x="1621633" y="546789"/>
                  <a:pt x="1495403" y="552710"/>
                </a:cubicBezTo>
                <a:cubicBezTo>
                  <a:pt x="1369173" y="558631"/>
                  <a:pt x="1247139" y="527541"/>
                  <a:pt x="1048724" y="552710"/>
                </a:cubicBezTo>
                <a:cubicBezTo>
                  <a:pt x="850309" y="577879"/>
                  <a:pt x="669467" y="550775"/>
                  <a:pt x="524362" y="552710"/>
                </a:cubicBezTo>
                <a:cubicBezTo>
                  <a:pt x="379257" y="554645"/>
                  <a:pt x="133866" y="518514"/>
                  <a:pt x="0" y="552710"/>
                </a:cubicBezTo>
                <a:cubicBezTo>
                  <a:pt x="-47285" y="326451"/>
                  <a:pt x="49404" y="166910"/>
                  <a:pt x="0" y="0"/>
                </a:cubicBezTo>
                <a:close/>
              </a:path>
            </a:pathLst>
          </a:custGeom>
          <a:noFill/>
          <a:ln w="76200" cap="rnd" cmpd="dbl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hiller" panose="04020404031007020602" pitchFamily="82" charset="0"/>
                <a:ea typeface="Cambria" panose="02040503050406030204" pitchFamily="18" charset="0"/>
              </a:rPr>
              <a:t>Made by: </a:t>
            </a:r>
            <a:r>
              <a:rPr lang="en-US" sz="1600" b="1" dirty="0" err="1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hiller" panose="04020404031007020602" pitchFamily="82" charset="0"/>
                <a:ea typeface="Cambria" panose="02040503050406030204" pitchFamily="18" charset="0"/>
              </a:rPr>
              <a:t>Worldoftemplates</a:t>
            </a:r>
            <a:endParaRPr lang="en-US" sz="1600" b="1" dirty="0">
              <a:effectLst>
                <a:outerShdw blurRad="177800" algn="ctr" rotWithShape="0">
                  <a:schemeClr val="tx1">
                    <a:alpha val="70000"/>
                  </a:schemeClr>
                </a:outerShdw>
              </a:effectLst>
              <a:latin typeface="Chiller" panose="04020404031007020602" pitchFamily="82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089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7F2714-337D-46BF-9B4C-89BE7D1DA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C5CE06-4FEC-44C6-BEDF-429F809F5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62170-2FC7-4E24-A28E-59C2EE928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9CCA8-E9DB-4303-8BE5-274837E2B9AE}" type="datetimeFigureOut">
              <a:rPr lang="en-US" smtClean="0"/>
              <a:t>10/31/2024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F62C4E-F0B2-4B88-A566-6F2AB002A3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65B47D-D6E3-48B6-8BFB-EB99BCD025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EC728A-6BEF-41B2-B4C2-2CE63849EC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54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9" r:id="rId7"/>
    <p:sldLayoutId id="2147483670" r:id="rId8"/>
    <p:sldLayoutId id="2147483671" r:id="rId9"/>
    <p:sldLayoutId id="2147483672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slide" Target="slide9.xml"/><Relationship Id="rId3" Type="http://schemas.openxmlformats.org/officeDocument/2006/relationships/image" Target="../media/image2.png"/><Relationship Id="rId7" Type="http://schemas.openxmlformats.org/officeDocument/2006/relationships/slide" Target="slide5.xml"/><Relationship Id="rId12" Type="http://schemas.openxmlformats.org/officeDocument/2006/relationships/image" Target="../media/image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.png"/><Relationship Id="rId11" Type="http://schemas.openxmlformats.org/officeDocument/2006/relationships/image" Target="../media/image4.png"/><Relationship Id="rId5" Type="http://schemas.openxmlformats.org/officeDocument/2006/relationships/image" Target="../media/image2.png"/><Relationship Id="rId10" Type="http://schemas.openxmlformats.org/officeDocument/2006/relationships/slide" Target="slide7.xml"/><Relationship Id="rId4" Type="http://schemas.openxmlformats.org/officeDocument/2006/relationships/slide" Target="slide3.xml"/><Relationship Id="rId9" Type="http://schemas.openxmlformats.org/officeDocument/2006/relationships/image" Target="../media/image4.png"/><Relationship Id="rId1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12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5.png"/><Relationship Id="rId3" Type="http://schemas.openxmlformats.org/officeDocument/2006/relationships/slide" Target="slide3.xml"/><Relationship Id="rId7" Type="http://schemas.openxmlformats.org/officeDocument/2006/relationships/image" Target="../media/image3.png"/><Relationship Id="rId12" Type="http://schemas.openxmlformats.org/officeDocument/2006/relationships/slide" Target="slide9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6" Type="http://schemas.openxmlformats.org/officeDocument/2006/relationships/slide" Target="slide5.xml"/><Relationship Id="rId11" Type="http://schemas.openxmlformats.org/officeDocument/2006/relationships/image" Target="../media/image5.png"/><Relationship Id="rId5" Type="http://schemas.openxmlformats.org/officeDocument/2006/relationships/image" Target="../media/image3.png"/><Relationship Id="rId10" Type="http://schemas.openxmlformats.org/officeDocument/2006/relationships/image" Target="../media/image4.png"/><Relationship Id="rId4" Type="http://schemas.openxmlformats.org/officeDocument/2006/relationships/image" Target="../media/image2.png"/><Relationship Id="rId9" Type="http://schemas.openxmlformats.org/officeDocument/2006/relationships/slide" Target="slide7.xml"/><Relationship Id="rId14" Type="http://schemas.openxmlformats.org/officeDocument/2006/relationships/image" Target="../media/image1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18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02060"/>
            </a:gs>
            <a:gs pos="36000">
              <a:srgbClr val="004ADE"/>
            </a:gs>
            <a:gs pos="43000">
              <a:srgbClr val="590AF6"/>
            </a:gs>
            <a:gs pos="70000">
              <a:srgbClr val="FF2D2D"/>
            </a:gs>
            <a:gs pos="100000">
              <a:srgbClr val="C00000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F6AE40D-E136-451A-921A-C52EAC683686}"/>
              </a:ext>
            </a:extLst>
          </p:cNvPr>
          <p:cNvSpPr/>
          <p:nvPr/>
        </p:nvSpPr>
        <p:spPr>
          <a:xfrm>
            <a:off x="6359238" y="1517984"/>
            <a:ext cx="5486400" cy="3822032"/>
          </a:xfrm>
          <a:custGeom>
            <a:avLst/>
            <a:gdLst>
              <a:gd name="connsiteX0" fmla="*/ 0 w 5486400"/>
              <a:gd name="connsiteY0" fmla="*/ 0 h 3822032"/>
              <a:gd name="connsiteX1" fmla="*/ 493776 w 5486400"/>
              <a:gd name="connsiteY1" fmla="*/ 0 h 3822032"/>
              <a:gd name="connsiteX2" fmla="*/ 877824 w 5486400"/>
              <a:gd name="connsiteY2" fmla="*/ 0 h 3822032"/>
              <a:gd name="connsiteX3" fmla="*/ 1536192 w 5486400"/>
              <a:gd name="connsiteY3" fmla="*/ 0 h 3822032"/>
              <a:gd name="connsiteX4" fmla="*/ 2029968 w 5486400"/>
              <a:gd name="connsiteY4" fmla="*/ 0 h 3822032"/>
              <a:gd name="connsiteX5" fmla="*/ 2523744 w 5486400"/>
              <a:gd name="connsiteY5" fmla="*/ 0 h 3822032"/>
              <a:gd name="connsiteX6" fmla="*/ 3182112 w 5486400"/>
              <a:gd name="connsiteY6" fmla="*/ 0 h 3822032"/>
              <a:gd name="connsiteX7" fmla="*/ 3621024 w 5486400"/>
              <a:gd name="connsiteY7" fmla="*/ 0 h 3822032"/>
              <a:gd name="connsiteX8" fmla="*/ 4279392 w 5486400"/>
              <a:gd name="connsiteY8" fmla="*/ 0 h 3822032"/>
              <a:gd name="connsiteX9" fmla="*/ 4937760 w 5486400"/>
              <a:gd name="connsiteY9" fmla="*/ 0 h 3822032"/>
              <a:gd name="connsiteX10" fmla="*/ 5486400 w 5486400"/>
              <a:gd name="connsiteY10" fmla="*/ 0 h 3822032"/>
              <a:gd name="connsiteX11" fmla="*/ 5486400 w 5486400"/>
              <a:gd name="connsiteY11" fmla="*/ 622445 h 3822032"/>
              <a:gd name="connsiteX12" fmla="*/ 5486400 w 5486400"/>
              <a:gd name="connsiteY12" fmla="*/ 1206670 h 3822032"/>
              <a:gd name="connsiteX13" fmla="*/ 5486400 w 5486400"/>
              <a:gd name="connsiteY13" fmla="*/ 1638014 h 3822032"/>
              <a:gd name="connsiteX14" fmla="*/ 5486400 w 5486400"/>
              <a:gd name="connsiteY14" fmla="*/ 2184018 h 3822032"/>
              <a:gd name="connsiteX15" fmla="*/ 5486400 w 5486400"/>
              <a:gd name="connsiteY15" fmla="*/ 2730023 h 3822032"/>
              <a:gd name="connsiteX16" fmla="*/ 5486400 w 5486400"/>
              <a:gd name="connsiteY16" fmla="*/ 3276027 h 3822032"/>
              <a:gd name="connsiteX17" fmla="*/ 5486400 w 5486400"/>
              <a:gd name="connsiteY17" fmla="*/ 3822032 h 3822032"/>
              <a:gd name="connsiteX18" fmla="*/ 4882896 w 5486400"/>
              <a:gd name="connsiteY18" fmla="*/ 3822032 h 3822032"/>
              <a:gd name="connsiteX19" fmla="*/ 4498848 w 5486400"/>
              <a:gd name="connsiteY19" fmla="*/ 3822032 h 3822032"/>
              <a:gd name="connsiteX20" fmla="*/ 4059936 w 5486400"/>
              <a:gd name="connsiteY20" fmla="*/ 3822032 h 3822032"/>
              <a:gd name="connsiteX21" fmla="*/ 3401568 w 5486400"/>
              <a:gd name="connsiteY21" fmla="*/ 3822032 h 3822032"/>
              <a:gd name="connsiteX22" fmla="*/ 2852928 w 5486400"/>
              <a:gd name="connsiteY22" fmla="*/ 3822032 h 3822032"/>
              <a:gd name="connsiteX23" fmla="*/ 2414016 w 5486400"/>
              <a:gd name="connsiteY23" fmla="*/ 3822032 h 3822032"/>
              <a:gd name="connsiteX24" fmla="*/ 1865376 w 5486400"/>
              <a:gd name="connsiteY24" fmla="*/ 3822032 h 3822032"/>
              <a:gd name="connsiteX25" fmla="*/ 1481328 w 5486400"/>
              <a:gd name="connsiteY25" fmla="*/ 3822032 h 3822032"/>
              <a:gd name="connsiteX26" fmla="*/ 1097280 w 5486400"/>
              <a:gd name="connsiteY26" fmla="*/ 3822032 h 3822032"/>
              <a:gd name="connsiteX27" fmla="*/ 548640 w 5486400"/>
              <a:gd name="connsiteY27" fmla="*/ 3822032 h 3822032"/>
              <a:gd name="connsiteX28" fmla="*/ 0 w 5486400"/>
              <a:gd name="connsiteY28" fmla="*/ 3822032 h 3822032"/>
              <a:gd name="connsiteX29" fmla="*/ 0 w 5486400"/>
              <a:gd name="connsiteY29" fmla="*/ 3237807 h 3822032"/>
              <a:gd name="connsiteX30" fmla="*/ 0 w 5486400"/>
              <a:gd name="connsiteY30" fmla="*/ 2730023 h 3822032"/>
              <a:gd name="connsiteX31" fmla="*/ 0 w 5486400"/>
              <a:gd name="connsiteY31" fmla="*/ 2298679 h 3822032"/>
              <a:gd name="connsiteX32" fmla="*/ 0 w 5486400"/>
              <a:gd name="connsiteY32" fmla="*/ 1714454 h 3822032"/>
              <a:gd name="connsiteX33" fmla="*/ 0 w 5486400"/>
              <a:gd name="connsiteY33" fmla="*/ 1244890 h 3822032"/>
              <a:gd name="connsiteX34" fmla="*/ 0 w 5486400"/>
              <a:gd name="connsiteY34" fmla="*/ 660666 h 3822032"/>
              <a:gd name="connsiteX35" fmla="*/ 0 w 5486400"/>
              <a:gd name="connsiteY35" fmla="*/ 0 h 382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0" h="3822032" extrusionOk="0">
                <a:moveTo>
                  <a:pt x="0" y="0"/>
                </a:moveTo>
                <a:cubicBezTo>
                  <a:pt x="116403" y="-29435"/>
                  <a:pt x="379269" y="9082"/>
                  <a:pt x="493776" y="0"/>
                </a:cubicBezTo>
                <a:cubicBezTo>
                  <a:pt x="608283" y="-9082"/>
                  <a:pt x="750316" y="35281"/>
                  <a:pt x="877824" y="0"/>
                </a:cubicBezTo>
                <a:cubicBezTo>
                  <a:pt x="1005332" y="-35281"/>
                  <a:pt x="1209058" y="72662"/>
                  <a:pt x="1536192" y="0"/>
                </a:cubicBezTo>
                <a:cubicBezTo>
                  <a:pt x="1863326" y="-72662"/>
                  <a:pt x="1901425" y="24251"/>
                  <a:pt x="2029968" y="0"/>
                </a:cubicBezTo>
                <a:cubicBezTo>
                  <a:pt x="2158511" y="-24251"/>
                  <a:pt x="2419959" y="2695"/>
                  <a:pt x="2523744" y="0"/>
                </a:cubicBezTo>
                <a:cubicBezTo>
                  <a:pt x="2627529" y="-2695"/>
                  <a:pt x="3006929" y="56042"/>
                  <a:pt x="3182112" y="0"/>
                </a:cubicBezTo>
                <a:cubicBezTo>
                  <a:pt x="3357295" y="-56042"/>
                  <a:pt x="3463182" y="36194"/>
                  <a:pt x="3621024" y="0"/>
                </a:cubicBezTo>
                <a:cubicBezTo>
                  <a:pt x="3778866" y="-36194"/>
                  <a:pt x="4037187" y="67272"/>
                  <a:pt x="4279392" y="0"/>
                </a:cubicBezTo>
                <a:cubicBezTo>
                  <a:pt x="4521597" y="-67272"/>
                  <a:pt x="4728197" y="15862"/>
                  <a:pt x="4937760" y="0"/>
                </a:cubicBezTo>
                <a:cubicBezTo>
                  <a:pt x="5147323" y="-15862"/>
                  <a:pt x="5293583" y="17034"/>
                  <a:pt x="5486400" y="0"/>
                </a:cubicBezTo>
                <a:cubicBezTo>
                  <a:pt x="5521460" y="145979"/>
                  <a:pt x="5435364" y="434174"/>
                  <a:pt x="5486400" y="622445"/>
                </a:cubicBezTo>
                <a:cubicBezTo>
                  <a:pt x="5537436" y="810717"/>
                  <a:pt x="5458990" y="1036474"/>
                  <a:pt x="5486400" y="1206670"/>
                </a:cubicBezTo>
                <a:cubicBezTo>
                  <a:pt x="5513810" y="1376867"/>
                  <a:pt x="5441274" y="1457845"/>
                  <a:pt x="5486400" y="1638014"/>
                </a:cubicBezTo>
                <a:cubicBezTo>
                  <a:pt x="5531526" y="1818183"/>
                  <a:pt x="5462469" y="1998016"/>
                  <a:pt x="5486400" y="2184018"/>
                </a:cubicBezTo>
                <a:cubicBezTo>
                  <a:pt x="5510331" y="2370020"/>
                  <a:pt x="5435449" y="2544094"/>
                  <a:pt x="5486400" y="2730023"/>
                </a:cubicBezTo>
                <a:cubicBezTo>
                  <a:pt x="5537351" y="2915952"/>
                  <a:pt x="5424916" y="3149228"/>
                  <a:pt x="5486400" y="3276027"/>
                </a:cubicBezTo>
                <a:cubicBezTo>
                  <a:pt x="5547884" y="3402826"/>
                  <a:pt x="5436095" y="3707988"/>
                  <a:pt x="5486400" y="3822032"/>
                </a:cubicBezTo>
                <a:cubicBezTo>
                  <a:pt x="5344002" y="3867231"/>
                  <a:pt x="5105404" y="3772778"/>
                  <a:pt x="4882896" y="3822032"/>
                </a:cubicBezTo>
                <a:cubicBezTo>
                  <a:pt x="4660388" y="3871286"/>
                  <a:pt x="4652984" y="3797821"/>
                  <a:pt x="4498848" y="3822032"/>
                </a:cubicBezTo>
                <a:cubicBezTo>
                  <a:pt x="4344712" y="3846243"/>
                  <a:pt x="4149413" y="3772425"/>
                  <a:pt x="4059936" y="3822032"/>
                </a:cubicBezTo>
                <a:cubicBezTo>
                  <a:pt x="3970459" y="3871639"/>
                  <a:pt x="3647324" y="3772454"/>
                  <a:pt x="3401568" y="3822032"/>
                </a:cubicBezTo>
                <a:cubicBezTo>
                  <a:pt x="3155812" y="3871610"/>
                  <a:pt x="3080959" y="3818095"/>
                  <a:pt x="2852928" y="3822032"/>
                </a:cubicBezTo>
                <a:cubicBezTo>
                  <a:pt x="2624897" y="3825969"/>
                  <a:pt x="2631663" y="3817569"/>
                  <a:pt x="2414016" y="3822032"/>
                </a:cubicBezTo>
                <a:cubicBezTo>
                  <a:pt x="2196369" y="3826495"/>
                  <a:pt x="1990748" y="3757820"/>
                  <a:pt x="1865376" y="3822032"/>
                </a:cubicBezTo>
                <a:cubicBezTo>
                  <a:pt x="1740004" y="3886244"/>
                  <a:pt x="1672509" y="3804584"/>
                  <a:pt x="1481328" y="3822032"/>
                </a:cubicBezTo>
                <a:cubicBezTo>
                  <a:pt x="1290147" y="3839480"/>
                  <a:pt x="1254436" y="3795494"/>
                  <a:pt x="1097280" y="3822032"/>
                </a:cubicBezTo>
                <a:cubicBezTo>
                  <a:pt x="940124" y="3848570"/>
                  <a:pt x="812890" y="3814096"/>
                  <a:pt x="548640" y="3822032"/>
                </a:cubicBezTo>
                <a:cubicBezTo>
                  <a:pt x="284390" y="3829968"/>
                  <a:pt x="200764" y="3794073"/>
                  <a:pt x="0" y="3822032"/>
                </a:cubicBezTo>
                <a:cubicBezTo>
                  <a:pt x="-36085" y="3596920"/>
                  <a:pt x="14969" y="3355607"/>
                  <a:pt x="0" y="3237807"/>
                </a:cubicBezTo>
                <a:cubicBezTo>
                  <a:pt x="-14969" y="3120007"/>
                  <a:pt x="13159" y="2914609"/>
                  <a:pt x="0" y="2730023"/>
                </a:cubicBezTo>
                <a:cubicBezTo>
                  <a:pt x="-13159" y="2545437"/>
                  <a:pt x="8563" y="2457307"/>
                  <a:pt x="0" y="2298679"/>
                </a:cubicBezTo>
                <a:cubicBezTo>
                  <a:pt x="-8563" y="2140051"/>
                  <a:pt x="13999" y="1865678"/>
                  <a:pt x="0" y="1714454"/>
                </a:cubicBezTo>
                <a:cubicBezTo>
                  <a:pt x="-13999" y="1563230"/>
                  <a:pt x="30659" y="1440521"/>
                  <a:pt x="0" y="1244890"/>
                </a:cubicBezTo>
                <a:cubicBezTo>
                  <a:pt x="-30659" y="1049259"/>
                  <a:pt x="32915" y="841001"/>
                  <a:pt x="0" y="660666"/>
                </a:cubicBezTo>
                <a:cubicBezTo>
                  <a:pt x="-32915" y="480331"/>
                  <a:pt x="50795" y="147298"/>
                  <a:pt x="0" y="0"/>
                </a:cubicBezTo>
                <a:close/>
              </a:path>
            </a:pathLst>
          </a:custGeom>
          <a:noFill/>
          <a:ln w="76200" cap="rnd" cmpd="dbl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TEXT!!!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94FAED-279B-472B-ADA5-23E46D7F7EC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5" t="4848" r="24615" b="4848"/>
          <a:stretch/>
        </p:blipFill>
        <p:spPr>
          <a:xfrm>
            <a:off x="346364" y="332509"/>
            <a:ext cx="5486400" cy="6192982"/>
          </a:xfrm>
          <a:custGeom>
            <a:avLst/>
            <a:gdLst>
              <a:gd name="connsiteX0" fmla="*/ 0 w 5486400"/>
              <a:gd name="connsiteY0" fmla="*/ 0 h 6192982"/>
              <a:gd name="connsiteX1" fmla="*/ 438912 w 5486400"/>
              <a:gd name="connsiteY1" fmla="*/ 0 h 6192982"/>
              <a:gd name="connsiteX2" fmla="*/ 822960 w 5486400"/>
              <a:gd name="connsiteY2" fmla="*/ 0 h 6192982"/>
              <a:gd name="connsiteX3" fmla="*/ 1371600 w 5486400"/>
              <a:gd name="connsiteY3" fmla="*/ 0 h 6192982"/>
              <a:gd name="connsiteX4" fmla="*/ 2029968 w 5486400"/>
              <a:gd name="connsiteY4" fmla="*/ 0 h 6192982"/>
              <a:gd name="connsiteX5" fmla="*/ 2523744 w 5486400"/>
              <a:gd name="connsiteY5" fmla="*/ 0 h 6192982"/>
              <a:gd name="connsiteX6" fmla="*/ 3017520 w 5486400"/>
              <a:gd name="connsiteY6" fmla="*/ 0 h 6192982"/>
              <a:gd name="connsiteX7" fmla="*/ 3566160 w 5486400"/>
              <a:gd name="connsiteY7" fmla="*/ 0 h 6192982"/>
              <a:gd name="connsiteX8" fmla="*/ 4169664 w 5486400"/>
              <a:gd name="connsiteY8" fmla="*/ 0 h 6192982"/>
              <a:gd name="connsiteX9" fmla="*/ 4773168 w 5486400"/>
              <a:gd name="connsiteY9" fmla="*/ 0 h 6192982"/>
              <a:gd name="connsiteX10" fmla="*/ 5486400 w 5486400"/>
              <a:gd name="connsiteY10" fmla="*/ 0 h 6192982"/>
              <a:gd name="connsiteX11" fmla="*/ 5486400 w 5486400"/>
              <a:gd name="connsiteY11" fmla="*/ 686858 h 6192982"/>
              <a:gd name="connsiteX12" fmla="*/ 5486400 w 5486400"/>
              <a:gd name="connsiteY12" fmla="*/ 1125997 h 6192982"/>
              <a:gd name="connsiteX13" fmla="*/ 5486400 w 5486400"/>
              <a:gd name="connsiteY13" fmla="*/ 1688995 h 6192982"/>
              <a:gd name="connsiteX14" fmla="*/ 5486400 w 5486400"/>
              <a:gd name="connsiteY14" fmla="*/ 2313923 h 6192982"/>
              <a:gd name="connsiteX15" fmla="*/ 5486400 w 5486400"/>
              <a:gd name="connsiteY15" fmla="*/ 3000781 h 6192982"/>
              <a:gd name="connsiteX16" fmla="*/ 5486400 w 5486400"/>
              <a:gd name="connsiteY16" fmla="*/ 3625709 h 6192982"/>
              <a:gd name="connsiteX17" fmla="*/ 5486400 w 5486400"/>
              <a:gd name="connsiteY17" fmla="*/ 4312567 h 6192982"/>
              <a:gd name="connsiteX18" fmla="*/ 5486400 w 5486400"/>
              <a:gd name="connsiteY18" fmla="*/ 4937496 h 6192982"/>
              <a:gd name="connsiteX19" fmla="*/ 5486400 w 5486400"/>
              <a:gd name="connsiteY19" fmla="*/ 5376634 h 6192982"/>
              <a:gd name="connsiteX20" fmla="*/ 5486400 w 5486400"/>
              <a:gd name="connsiteY20" fmla="*/ 6192982 h 6192982"/>
              <a:gd name="connsiteX21" fmla="*/ 4992624 w 5486400"/>
              <a:gd name="connsiteY21" fmla="*/ 6192982 h 6192982"/>
              <a:gd name="connsiteX22" fmla="*/ 4443984 w 5486400"/>
              <a:gd name="connsiteY22" fmla="*/ 6192982 h 6192982"/>
              <a:gd name="connsiteX23" fmla="*/ 4059936 w 5486400"/>
              <a:gd name="connsiteY23" fmla="*/ 6192982 h 6192982"/>
              <a:gd name="connsiteX24" fmla="*/ 3566160 w 5486400"/>
              <a:gd name="connsiteY24" fmla="*/ 6192982 h 6192982"/>
              <a:gd name="connsiteX25" fmla="*/ 2962656 w 5486400"/>
              <a:gd name="connsiteY25" fmla="*/ 6192982 h 6192982"/>
              <a:gd name="connsiteX26" fmla="*/ 2523744 w 5486400"/>
              <a:gd name="connsiteY26" fmla="*/ 6192982 h 6192982"/>
              <a:gd name="connsiteX27" fmla="*/ 1865376 w 5486400"/>
              <a:gd name="connsiteY27" fmla="*/ 6192982 h 6192982"/>
              <a:gd name="connsiteX28" fmla="*/ 1207008 w 5486400"/>
              <a:gd name="connsiteY28" fmla="*/ 6192982 h 6192982"/>
              <a:gd name="connsiteX29" fmla="*/ 658368 w 5486400"/>
              <a:gd name="connsiteY29" fmla="*/ 6192982 h 6192982"/>
              <a:gd name="connsiteX30" fmla="*/ 0 w 5486400"/>
              <a:gd name="connsiteY30" fmla="*/ 6192982 h 6192982"/>
              <a:gd name="connsiteX31" fmla="*/ 0 w 5486400"/>
              <a:gd name="connsiteY31" fmla="*/ 5629984 h 6192982"/>
              <a:gd name="connsiteX32" fmla="*/ 0 w 5486400"/>
              <a:gd name="connsiteY32" fmla="*/ 5190845 h 6192982"/>
              <a:gd name="connsiteX33" fmla="*/ 0 w 5486400"/>
              <a:gd name="connsiteY33" fmla="*/ 4751706 h 6192982"/>
              <a:gd name="connsiteX34" fmla="*/ 0 w 5486400"/>
              <a:gd name="connsiteY34" fmla="*/ 4312567 h 6192982"/>
              <a:gd name="connsiteX35" fmla="*/ 0 w 5486400"/>
              <a:gd name="connsiteY35" fmla="*/ 3873429 h 6192982"/>
              <a:gd name="connsiteX36" fmla="*/ 0 w 5486400"/>
              <a:gd name="connsiteY36" fmla="*/ 3372360 h 6192982"/>
              <a:gd name="connsiteX37" fmla="*/ 0 w 5486400"/>
              <a:gd name="connsiteY37" fmla="*/ 2933221 h 6192982"/>
              <a:gd name="connsiteX38" fmla="*/ 0 w 5486400"/>
              <a:gd name="connsiteY38" fmla="*/ 2432153 h 6192982"/>
              <a:gd name="connsiteX39" fmla="*/ 0 w 5486400"/>
              <a:gd name="connsiteY39" fmla="*/ 1807225 h 6192982"/>
              <a:gd name="connsiteX40" fmla="*/ 0 w 5486400"/>
              <a:gd name="connsiteY40" fmla="*/ 1368086 h 6192982"/>
              <a:gd name="connsiteX41" fmla="*/ 0 w 5486400"/>
              <a:gd name="connsiteY41" fmla="*/ 990877 h 6192982"/>
              <a:gd name="connsiteX42" fmla="*/ 0 w 5486400"/>
              <a:gd name="connsiteY42" fmla="*/ 0 h 61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486400" h="6192982" fill="none" extrusionOk="0">
                <a:moveTo>
                  <a:pt x="0" y="0"/>
                </a:moveTo>
                <a:cubicBezTo>
                  <a:pt x="191680" y="-1686"/>
                  <a:pt x="270302" y="15999"/>
                  <a:pt x="438912" y="0"/>
                </a:cubicBezTo>
                <a:cubicBezTo>
                  <a:pt x="607522" y="-15999"/>
                  <a:pt x="635191" y="30887"/>
                  <a:pt x="822960" y="0"/>
                </a:cubicBezTo>
                <a:cubicBezTo>
                  <a:pt x="1010729" y="-30887"/>
                  <a:pt x="1196517" y="49053"/>
                  <a:pt x="1371600" y="0"/>
                </a:cubicBezTo>
                <a:cubicBezTo>
                  <a:pt x="1546683" y="-49053"/>
                  <a:pt x="1716314" y="65046"/>
                  <a:pt x="2029968" y="0"/>
                </a:cubicBezTo>
                <a:cubicBezTo>
                  <a:pt x="2343622" y="-65046"/>
                  <a:pt x="2333494" y="2961"/>
                  <a:pt x="2523744" y="0"/>
                </a:cubicBezTo>
                <a:cubicBezTo>
                  <a:pt x="2713994" y="-2961"/>
                  <a:pt x="2849035" y="48204"/>
                  <a:pt x="3017520" y="0"/>
                </a:cubicBezTo>
                <a:cubicBezTo>
                  <a:pt x="3186005" y="-48204"/>
                  <a:pt x="3312402" y="7042"/>
                  <a:pt x="3566160" y="0"/>
                </a:cubicBezTo>
                <a:cubicBezTo>
                  <a:pt x="3819918" y="-7042"/>
                  <a:pt x="3906983" y="49954"/>
                  <a:pt x="4169664" y="0"/>
                </a:cubicBezTo>
                <a:cubicBezTo>
                  <a:pt x="4432345" y="-49954"/>
                  <a:pt x="4500432" y="54132"/>
                  <a:pt x="4773168" y="0"/>
                </a:cubicBezTo>
                <a:cubicBezTo>
                  <a:pt x="5045904" y="-54132"/>
                  <a:pt x="5204708" y="68636"/>
                  <a:pt x="5486400" y="0"/>
                </a:cubicBezTo>
                <a:cubicBezTo>
                  <a:pt x="5536845" y="266355"/>
                  <a:pt x="5431690" y="399658"/>
                  <a:pt x="5486400" y="686858"/>
                </a:cubicBezTo>
                <a:cubicBezTo>
                  <a:pt x="5541110" y="974058"/>
                  <a:pt x="5435265" y="931828"/>
                  <a:pt x="5486400" y="1125997"/>
                </a:cubicBezTo>
                <a:cubicBezTo>
                  <a:pt x="5537535" y="1320166"/>
                  <a:pt x="5430700" y="1540490"/>
                  <a:pt x="5486400" y="1688995"/>
                </a:cubicBezTo>
                <a:cubicBezTo>
                  <a:pt x="5542100" y="1837500"/>
                  <a:pt x="5466287" y="2102764"/>
                  <a:pt x="5486400" y="2313923"/>
                </a:cubicBezTo>
                <a:cubicBezTo>
                  <a:pt x="5506513" y="2525082"/>
                  <a:pt x="5461327" y="2734310"/>
                  <a:pt x="5486400" y="3000781"/>
                </a:cubicBezTo>
                <a:cubicBezTo>
                  <a:pt x="5511473" y="3267252"/>
                  <a:pt x="5420022" y="3343246"/>
                  <a:pt x="5486400" y="3625709"/>
                </a:cubicBezTo>
                <a:cubicBezTo>
                  <a:pt x="5552778" y="3908172"/>
                  <a:pt x="5433620" y="4123708"/>
                  <a:pt x="5486400" y="4312567"/>
                </a:cubicBezTo>
                <a:cubicBezTo>
                  <a:pt x="5539180" y="4501426"/>
                  <a:pt x="5443132" y="4644589"/>
                  <a:pt x="5486400" y="4937496"/>
                </a:cubicBezTo>
                <a:cubicBezTo>
                  <a:pt x="5529668" y="5230403"/>
                  <a:pt x="5473505" y="5163904"/>
                  <a:pt x="5486400" y="5376634"/>
                </a:cubicBezTo>
                <a:cubicBezTo>
                  <a:pt x="5499295" y="5589364"/>
                  <a:pt x="5471278" y="5846076"/>
                  <a:pt x="5486400" y="6192982"/>
                </a:cubicBezTo>
                <a:cubicBezTo>
                  <a:pt x="5355262" y="6199425"/>
                  <a:pt x="5194114" y="6143870"/>
                  <a:pt x="4992624" y="6192982"/>
                </a:cubicBezTo>
                <a:cubicBezTo>
                  <a:pt x="4791134" y="6242094"/>
                  <a:pt x="4585827" y="6135706"/>
                  <a:pt x="4443984" y="6192982"/>
                </a:cubicBezTo>
                <a:cubicBezTo>
                  <a:pt x="4302141" y="6250258"/>
                  <a:pt x="4187685" y="6151219"/>
                  <a:pt x="4059936" y="6192982"/>
                </a:cubicBezTo>
                <a:cubicBezTo>
                  <a:pt x="3932187" y="6234745"/>
                  <a:pt x="3801246" y="6145820"/>
                  <a:pt x="3566160" y="6192982"/>
                </a:cubicBezTo>
                <a:cubicBezTo>
                  <a:pt x="3331074" y="6240144"/>
                  <a:pt x="3236777" y="6177154"/>
                  <a:pt x="2962656" y="6192982"/>
                </a:cubicBezTo>
                <a:cubicBezTo>
                  <a:pt x="2688535" y="6208810"/>
                  <a:pt x="2687124" y="6172488"/>
                  <a:pt x="2523744" y="6192982"/>
                </a:cubicBezTo>
                <a:cubicBezTo>
                  <a:pt x="2360364" y="6213476"/>
                  <a:pt x="2090291" y="6132661"/>
                  <a:pt x="1865376" y="6192982"/>
                </a:cubicBezTo>
                <a:cubicBezTo>
                  <a:pt x="1640461" y="6253303"/>
                  <a:pt x="1498554" y="6143167"/>
                  <a:pt x="1207008" y="6192982"/>
                </a:cubicBezTo>
                <a:cubicBezTo>
                  <a:pt x="915462" y="6242797"/>
                  <a:pt x="824932" y="6166678"/>
                  <a:pt x="658368" y="6192982"/>
                </a:cubicBezTo>
                <a:cubicBezTo>
                  <a:pt x="491804" y="6219286"/>
                  <a:pt x="258058" y="6175630"/>
                  <a:pt x="0" y="6192982"/>
                </a:cubicBezTo>
                <a:cubicBezTo>
                  <a:pt x="-16916" y="5923234"/>
                  <a:pt x="43277" y="5846523"/>
                  <a:pt x="0" y="5629984"/>
                </a:cubicBezTo>
                <a:cubicBezTo>
                  <a:pt x="-43277" y="5413445"/>
                  <a:pt x="9195" y="5301722"/>
                  <a:pt x="0" y="5190845"/>
                </a:cubicBezTo>
                <a:cubicBezTo>
                  <a:pt x="-9195" y="5079968"/>
                  <a:pt x="44945" y="4958091"/>
                  <a:pt x="0" y="4751706"/>
                </a:cubicBezTo>
                <a:cubicBezTo>
                  <a:pt x="-44945" y="4545321"/>
                  <a:pt x="7131" y="4423010"/>
                  <a:pt x="0" y="4312567"/>
                </a:cubicBezTo>
                <a:cubicBezTo>
                  <a:pt x="-7131" y="4202124"/>
                  <a:pt x="43906" y="4064856"/>
                  <a:pt x="0" y="3873429"/>
                </a:cubicBezTo>
                <a:cubicBezTo>
                  <a:pt x="-43906" y="3682002"/>
                  <a:pt x="28306" y="3504813"/>
                  <a:pt x="0" y="3372360"/>
                </a:cubicBezTo>
                <a:cubicBezTo>
                  <a:pt x="-28306" y="3239907"/>
                  <a:pt x="6036" y="3143233"/>
                  <a:pt x="0" y="2933221"/>
                </a:cubicBezTo>
                <a:cubicBezTo>
                  <a:pt x="-6036" y="2723209"/>
                  <a:pt x="53007" y="2618156"/>
                  <a:pt x="0" y="2432153"/>
                </a:cubicBezTo>
                <a:cubicBezTo>
                  <a:pt x="-53007" y="2246150"/>
                  <a:pt x="65264" y="2048427"/>
                  <a:pt x="0" y="1807225"/>
                </a:cubicBezTo>
                <a:cubicBezTo>
                  <a:pt x="-65264" y="1566023"/>
                  <a:pt x="18723" y="1513233"/>
                  <a:pt x="0" y="1368086"/>
                </a:cubicBezTo>
                <a:cubicBezTo>
                  <a:pt x="-18723" y="1222939"/>
                  <a:pt x="20524" y="1159528"/>
                  <a:pt x="0" y="990877"/>
                </a:cubicBezTo>
                <a:cubicBezTo>
                  <a:pt x="-20524" y="822226"/>
                  <a:pt x="32748" y="472352"/>
                  <a:pt x="0" y="0"/>
                </a:cubicBezTo>
                <a:close/>
              </a:path>
              <a:path w="5486400" h="6192982" stroke="0" extrusionOk="0">
                <a:moveTo>
                  <a:pt x="0" y="0"/>
                </a:moveTo>
                <a:cubicBezTo>
                  <a:pt x="116403" y="-29435"/>
                  <a:pt x="379269" y="9082"/>
                  <a:pt x="493776" y="0"/>
                </a:cubicBezTo>
                <a:cubicBezTo>
                  <a:pt x="608283" y="-9082"/>
                  <a:pt x="750316" y="35281"/>
                  <a:pt x="877824" y="0"/>
                </a:cubicBezTo>
                <a:cubicBezTo>
                  <a:pt x="1005332" y="-35281"/>
                  <a:pt x="1209058" y="72662"/>
                  <a:pt x="1536192" y="0"/>
                </a:cubicBezTo>
                <a:cubicBezTo>
                  <a:pt x="1863326" y="-72662"/>
                  <a:pt x="1901425" y="24251"/>
                  <a:pt x="2029968" y="0"/>
                </a:cubicBezTo>
                <a:cubicBezTo>
                  <a:pt x="2158511" y="-24251"/>
                  <a:pt x="2419959" y="2695"/>
                  <a:pt x="2523744" y="0"/>
                </a:cubicBezTo>
                <a:cubicBezTo>
                  <a:pt x="2627529" y="-2695"/>
                  <a:pt x="3006929" y="56042"/>
                  <a:pt x="3182112" y="0"/>
                </a:cubicBezTo>
                <a:cubicBezTo>
                  <a:pt x="3357295" y="-56042"/>
                  <a:pt x="3463182" y="36194"/>
                  <a:pt x="3621024" y="0"/>
                </a:cubicBezTo>
                <a:cubicBezTo>
                  <a:pt x="3778866" y="-36194"/>
                  <a:pt x="4037187" y="67272"/>
                  <a:pt x="4279392" y="0"/>
                </a:cubicBezTo>
                <a:cubicBezTo>
                  <a:pt x="4521597" y="-67272"/>
                  <a:pt x="4728197" y="15862"/>
                  <a:pt x="4937760" y="0"/>
                </a:cubicBezTo>
                <a:cubicBezTo>
                  <a:pt x="5147323" y="-15862"/>
                  <a:pt x="5293583" y="17034"/>
                  <a:pt x="5486400" y="0"/>
                </a:cubicBezTo>
                <a:cubicBezTo>
                  <a:pt x="5526545" y="193277"/>
                  <a:pt x="5443830" y="462643"/>
                  <a:pt x="5486400" y="686858"/>
                </a:cubicBezTo>
                <a:cubicBezTo>
                  <a:pt x="5528970" y="911073"/>
                  <a:pt x="5417472" y="1114172"/>
                  <a:pt x="5486400" y="1311786"/>
                </a:cubicBezTo>
                <a:cubicBezTo>
                  <a:pt x="5555328" y="1509400"/>
                  <a:pt x="5481750" y="1597402"/>
                  <a:pt x="5486400" y="1688995"/>
                </a:cubicBezTo>
                <a:cubicBezTo>
                  <a:pt x="5491050" y="1780588"/>
                  <a:pt x="5444462" y="1970772"/>
                  <a:pt x="5486400" y="2251993"/>
                </a:cubicBezTo>
                <a:cubicBezTo>
                  <a:pt x="5528338" y="2533214"/>
                  <a:pt x="5437760" y="2650411"/>
                  <a:pt x="5486400" y="2814992"/>
                </a:cubicBezTo>
                <a:cubicBezTo>
                  <a:pt x="5535040" y="2979573"/>
                  <a:pt x="5425409" y="3132815"/>
                  <a:pt x="5486400" y="3377990"/>
                </a:cubicBezTo>
                <a:cubicBezTo>
                  <a:pt x="5547391" y="3623165"/>
                  <a:pt x="5448723" y="3860722"/>
                  <a:pt x="5486400" y="4002918"/>
                </a:cubicBezTo>
                <a:cubicBezTo>
                  <a:pt x="5524077" y="4145114"/>
                  <a:pt x="5448101" y="4475965"/>
                  <a:pt x="5486400" y="4627847"/>
                </a:cubicBezTo>
                <a:cubicBezTo>
                  <a:pt x="5524699" y="4779729"/>
                  <a:pt x="5426300" y="4963335"/>
                  <a:pt x="5486400" y="5252775"/>
                </a:cubicBezTo>
                <a:cubicBezTo>
                  <a:pt x="5546500" y="5542215"/>
                  <a:pt x="5482604" y="5519584"/>
                  <a:pt x="5486400" y="5629984"/>
                </a:cubicBezTo>
                <a:cubicBezTo>
                  <a:pt x="5490196" y="5740384"/>
                  <a:pt x="5446598" y="6006806"/>
                  <a:pt x="5486400" y="6192982"/>
                </a:cubicBezTo>
                <a:cubicBezTo>
                  <a:pt x="5349614" y="6237180"/>
                  <a:pt x="5154688" y="6149543"/>
                  <a:pt x="4882896" y="6192982"/>
                </a:cubicBezTo>
                <a:cubicBezTo>
                  <a:pt x="4611104" y="6236421"/>
                  <a:pt x="4661631" y="6188519"/>
                  <a:pt x="4443984" y="6192982"/>
                </a:cubicBezTo>
                <a:cubicBezTo>
                  <a:pt x="4226337" y="6197445"/>
                  <a:pt x="4020716" y="6128770"/>
                  <a:pt x="3895344" y="6192982"/>
                </a:cubicBezTo>
                <a:cubicBezTo>
                  <a:pt x="3769972" y="6257194"/>
                  <a:pt x="3702477" y="6175534"/>
                  <a:pt x="3511296" y="6192982"/>
                </a:cubicBezTo>
                <a:cubicBezTo>
                  <a:pt x="3320115" y="6210430"/>
                  <a:pt x="3284404" y="6166444"/>
                  <a:pt x="3127248" y="6192982"/>
                </a:cubicBezTo>
                <a:cubicBezTo>
                  <a:pt x="2970092" y="6219520"/>
                  <a:pt x="2842858" y="6185046"/>
                  <a:pt x="2578608" y="6192982"/>
                </a:cubicBezTo>
                <a:cubicBezTo>
                  <a:pt x="2314358" y="6200918"/>
                  <a:pt x="2288910" y="6165023"/>
                  <a:pt x="2139696" y="6192982"/>
                </a:cubicBezTo>
                <a:cubicBezTo>
                  <a:pt x="1990482" y="6220941"/>
                  <a:pt x="1681392" y="6140864"/>
                  <a:pt x="1536192" y="6192982"/>
                </a:cubicBezTo>
                <a:cubicBezTo>
                  <a:pt x="1390992" y="6245100"/>
                  <a:pt x="1246630" y="6190235"/>
                  <a:pt x="1097280" y="6192982"/>
                </a:cubicBezTo>
                <a:cubicBezTo>
                  <a:pt x="947930" y="6195729"/>
                  <a:pt x="784802" y="6163457"/>
                  <a:pt x="493776" y="6192982"/>
                </a:cubicBezTo>
                <a:cubicBezTo>
                  <a:pt x="202750" y="6222507"/>
                  <a:pt x="136480" y="6188697"/>
                  <a:pt x="0" y="6192982"/>
                </a:cubicBezTo>
                <a:cubicBezTo>
                  <a:pt x="-1454" y="6027325"/>
                  <a:pt x="53169" y="5776718"/>
                  <a:pt x="0" y="5568054"/>
                </a:cubicBezTo>
                <a:cubicBezTo>
                  <a:pt x="-53169" y="5359390"/>
                  <a:pt x="41110" y="5092840"/>
                  <a:pt x="0" y="4943126"/>
                </a:cubicBezTo>
                <a:cubicBezTo>
                  <a:pt x="-41110" y="4793412"/>
                  <a:pt x="56396" y="4421969"/>
                  <a:pt x="0" y="4256268"/>
                </a:cubicBezTo>
                <a:cubicBezTo>
                  <a:pt x="-56396" y="4090567"/>
                  <a:pt x="47137" y="3865610"/>
                  <a:pt x="0" y="3755199"/>
                </a:cubicBezTo>
                <a:cubicBezTo>
                  <a:pt x="-47137" y="3644788"/>
                  <a:pt x="33577" y="3397703"/>
                  <a:pt x="0" y="3068341"/>
                </a:cubicBezTo>
                <a:cubicBezTo>
                  <a:pt x="-33577" y="2738979"/>
                  <a:pt x="27197" y="2779334"/>
                  <a:pt x="0" y="2629202"/>
                </a:cubicBezTo>
                <a:cubicBezTo>
                  <a:pt x="-27197" y="2479070"/>
                  <a:pt x="39471" y="2378941"/>
                  <a:pt x="0" y="2251993"/>
                </a:cubicBezTo>
                <a:cubicBezTo>
                  <a:pt x="-39471" y="2125045"/>
                  <a:pt x="44833" y="2044621"/>
                  <a:pt x="0" y="1874785"/>
                </a:cubicBezTo>
                <a:cubicBezTo>
                  <a:pt x="-44833" y="1704949"/>
                  <a:pt x="53233" y="1561285"/>
                  <a:pt x="0" y="1249856"/>
                </a:cubicBezTo>
                <a:cubicBezTo>
                  <a:pt x="-53233" y="938427"/>
                  <a:pt x="44287" y="1048167"/>
                  <a:pt x="0" y="872647"/>
                </a:cubicBezTo>
                <a:cubicBezTo>
                  <a:pt x="-44287" y="697127"/>
                  <a:pt x="87170" y="306579"/>
                  <a:pt x="0" y="0"/>
                </a:cubicBezTo>
                <a:close/>
              </a:path>
            </a:pathLst>
          </a:custGeom>
          <a:ln w="762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AE8BDCA-861B-4F4C-8DFE-84219664A3AD}"/>
              </a:ext>
            </a:extLst>
          </p:cNvPr>
          <p:cNvSpPr/>
          <p:nvPr/>
        </p:nvSpPr>
        <p:spPr>
          <a:xfrm>
            <a:off x="133350" y="8226510"/>
            <a:ext cx="8549988" cy="958516"/>
          </a:xfrm>
          <a:custGeom>
            <a:avLst/>
            <a:gdLst>
              <a:gd name="connsiteX0" fmla="*/ 0 w 8549988"/>
              <a:gd name="connsiteY0" fmla="*/ 0 h 958516"/>
              <a:gd name="connsiteX1" fmla="*/ 484499 w 8549988"/>
              <a:gd name="connsiteY1" fmla="*/ 0 h 958516"/>
              <a:gd name="connsiteX2" fmla="*/ 797999 w 8549988"/>
              <a:gd name="connsiteY2" fmla="*/ 0 h 958516"/>
              <a:gd name="connsiteX3" fmla="*/ 1538998 w 8549988"/>
              <a:gd name="connsiteY3" fmla="*/ 0 h 958516"/>
              <a:gd name="connsiteX4" fmla="*/ 2023497 w 8549988"/>
              <a:gd name="connsiteY4" fmla="*/ 0 h 958516"/>
              <a:gd name="connsiteX5" fmla="*/ 2507996 w 8549988"/>
              <a:gd name="connsiteY5" fmla="*/ 0 h 958516"/>
              <a:gd name="connsiteX6" fmla="*/ 3248995 w 8549988"/>
              <a:gd name="connsiteY6" fmla="*/ 0 h 958516"/>
              <a:gd name="connsiteX7" fmla="*/ 3647995 w 8549988"/>
              <a:gd name="connsiteY7" fmla="*/ 0 h 958516"/>
              <a:gd name="connsiteX8" fmla="*/ 4388994 w 8549988"/>
              <a:gd name="connsiteY8" fmla="*/ 0 h 958516"/>
              <a:gd name="connsiteX9" fmla="*/ 5129993 w 8549988"/>
              <a:gd name="connsiteY9" fmla="*/ 0 h 958516"/>
              <a:gd name="connsiteX10" fmla="*/ 5699992 w 8549988"/>
              <a:gd name="connsiteY10" fmla="*/ 0 h 958516"/>
              <a:gd name="connsiteX11" fmla="*/ 6440991 w 8549988"/>
              <a:gd name="connsiteY11" fmla="*/ 0 h 958516"/>
              <a:gd name="connsiteX12" fmla="*/ 6925490 w 8549988"/>
              <a:gd name="connsiteY12" fmla="*/ 0 h 958516"/>
              <a:gd name="connsiteX13" fmla="*/ 7409990 w 8549988"/>
              <a:gd name="connsiteY13" fmla="*/ 0 h 958516"/>
              <a:gd name="connsiteX14" fmla="*/ 8065489 w 8549988"/>
              <a:gd name="connsiteY14" fmla="*/ 0 h 958516"/>
              <a:gd name="connsiteX15" fmla="*/ 8549988 w 8549988"/>
              <a:gd name="connsiteY15" fmla="*/ 0 h 958516"/>
              <a:gd name="connsiteX16" fmla="*/ 8549988 w 8549988"/>
              <a:gd name="connsiteY16" fmla="*/ 498428 h 958516"/>
              <a:gd name="connsiteX17" fmla="*/ 8549988 w 8549988"/>
              <a:gd name="connsiteY17" fmla="*/ 958516 h 958516"/>
              <a:gd name="connsiteX18" fmla="*/ 7894489 w 8549988"/>
              <a:gd name="connsiteY18" fmla="*/ 958516 h 958516"/>
              <a:gd name="connsiteX19" fmla="*/ 7580989 w 8549988"/>
              <a:gd name="connsiteY19" fmla="*/ 958516 h 958516"/>
              <a:gd name="connsiteX20" fmla="*/ 7181990 w 8549988"/>
              <a:gd name="connsiteY20" fmla="*/ 958516 h 958516"/>
              <a:gd name="connsiteX21" fmla="*/ 6440991 w 8549988"/>
              <a:gd name="connsiteY21" fmla="*/ 958516 h 958516"/>
              <a:gd name="connsiteX22" fmla="*/ 5870992 w 8549988"/>
              <a:gd name="connsiteY22" fmla="*/ 958516 h 958516"/>
              <a:gd name="connsiteX23" fmla="*/ 5471992 w 8549988"/>
              <a:gd name="connsiteY23" fmla="*/ 958516 h 958516"/>
              <a:gd name="connsiteX24" fmla="*/ 4901993 w 8549988"/>
              <a:gd name="connsiteY24" fmla="*/ 958516 h 958516"/>
              <a:gd name="connsiteX25" fmla="*/ 4588494 w 8549988"/>
              <a:gd name="connsiteY25" fmla="*/ 958516 h 958516"/>
              <a:gd name="connsiteX26" fmla="*/ 4274994 w 8549988"/>
              <a:gd name="connsiteY26" fmla="*/ 958516 h 958516"/>
              <a:gd name="connsiteX27" fmla="*/ 3704995 w 8549988"/>
              <a:gd name="connsiteY27" fmla="*/ 958516 h 958516"/>
              <a:gd name="connsiteX28" fmla="*/ 3305995 w 8549988"/>
              <a:gd name="connsiteY28" fmla="*/ 958516 h 958516"/>
              <a:gd name="connsiteX29" fmla="*/ 2650496 w 8549988"/>
              <a:gd name="connsiteY29" fmla="*/ 958516 h 958516"/>
              <a:gd name="connsiteX30" fmla="*/ 2251497 w 8549988"/>
              <a:gd name="connsiteY30" fmla="*/ 958516 h 958516"/>
              <a:gd name="connsiteX31" fmla="*/ 1595998 w 8549988"/>
              <a:gd name="connsiteY31" fmla="*/ 958516 h 958516"/>
              <a:gd name="connsiteX32" fmla="*/ 1282498 w 8549988"/>
              <a:gd name="connsiteY32" fmla="*/ 958516 h 958516"/>
              <a:gd name="connsiteX33" fmla="*/ 626999 w 8549988"/>
              <a:gd name="connsiteY33" fmla="*/ 958516 h 958516"/>
              <a:gd name="connsiteX34" fmla="*/ 0 w 8549988"/>
              <a:gd name="connsiteY34" fmla="*/ 958516 h 958516"/>
              <a:gd name="connsiteX35" fmla="*/ 0 w 8549988"/>
              <a:gd name="connsiteY35" fmla="*/ 508013 h 958516"/>
              <a:gd name="connsiteX36" fmla="*/ 0 w 8549988"/>
              <a:gd name="connsiteY36" fmla="*/ 0 h 95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549988" h="958516" extrusionOk="0">
                <a:moveTo>
                  <a:pt x="0" y="0"/>
                </a:moveTo>
                <a:cubicBezTo>
                  <a:pt x="155136" y="-34941"/>
                  <a:pt x="253568" y="55351"/>
                  <a:pt x="484499" y="0"/>
                </a:cubicBezTo>
                <a:cubicBezTo>
                  <a:pt x="715430" y="-55351"/>
                  <a:pt x="667109" y="32909"/>
                  <a:pt x="797999" y="0"/>
                </a:cubicBezTo>
                <a:cubicBezTo>
                  <a:pt x="928889" y="-32909"/>
                  <a:pt x="1343579" y="88322"/>
                  <a:pt x="1538998" y="0"/>
                </a:cubicBezTo>
                <a:cubicBezTo>
                  <a:pt x="1734417" y="-88322"/>
                  <a:pt x="1835385" y="50215"/>
                  <a:pt x="2023497" y="0"/>
                </a:cubicBezTo>
                <a:cubicBezTo>
                  <a:pt x="2211609" y="-50215"/>
                  <a:pt x="2409248" y="26843"/>
                  <a:pt x="2507996" y="0"/>
                </a:cubicBezTo>
                <a:cubicBezTo>
                  <a:pt x="2606744" y="-26843"/>
                  <a:pt x="2994258" y="45982"/>
                  <a:pt x="3248995" y="0"/>
                </a:cubicBezTo>
                <a:cubicBezTo>
                  <a:pt x="3503732" y="-45982"/>
                  <a:pt x="3540380" y="39987"/>
                  <a:pt x="3647995" y="0"/>
                </a:cubicBezTo>
                <a:cubicBezTo>
                  <a:pt x="3755610" y="-39987"/>
                  <a:pt x="4060139" y="20801"/>
                  <a:pt x="4388994" y="0"/>
                </a:cubicBezTo>
                <a:cubicBezTo>
                  <a:pt x="4717849" y="-20801"/>
                  <a:pt x="4951797" y="9044"/>
                  <a:pt x="5129993" y="0"/>
                </a:cubicBezTo>
                <a:cubicBezTo>
                  <a:pt x="5308189" y="-9044"/>
                  <a:pt x="5555032" y="32899"/>
                  <a:pt x="5699992" y="0"/>
                </a:cubicBezTo>
                <a:cubicBezTo>
                  <a:pt x="5844952" y="-32899"/>
                  <a:pt x="6198307" y="12292"/>
                  <a:pt x="6440991" y="0"/>
                </a:cubicBezTo>
                <a:cubicBezTo>
                  <a:pt x="6683675" y="-12292"/>
                  <a:pt x="6796604" y="14817"/>
                  <a:pt x="6925490" y="0"/>
                </a:cubicBezTo>
                <a:cubicBezTo>
                  <a:pt x="7054376" y="-14817"/>
                  <a:pt x="7303949" y="40338"/>
                  <a:pt x="7409990" y="0"/>
                </a:cubicBezTo>
                <a:cubicBezTo>
                  <a:pt x="7516031" y="-40338"/>
                  <a:pt x="7921712" y="69831"/>
                  <a:pt x="8065489" y="0"/>
                </a:cubicBezTo>
                <a:cubicBezTo>
                  <a:pt x="8209266" y="-69831"/>
                  <a:pt x="8378221" y="15830"/>
                  <a:pt x="8549988" y="0"/>
                </a:cubicBezTo>
                <a:cubicBezTo>
                  <a:pt x="8558486" y="206447"/>
                  <a:pt x="8494679" y="380699"/>
                  <a:pt x="8549988" y="498428"/>
                </a:cubicBezTo>
                <a:cubicBezTo>
                  <a:pt x="8605297" y="616157"/>
                  <a:pt x="8497653" y="788074"/>
                  <a:pt x="8549988" y="958516"/>
                </a:cubicBezTo>
                <a:cubicBezTo>
                  <a:pt x="8303573" y="971514"/>
                  <a:pt x="8206927" y="884761"/>
                  <a:pt x="7894489" y="958516"/>
                </a:cubicBezTo>
                <a:cubicBezTo>
                  <a:pt x="7582051" y="1032271"/>
                  <a:pt x="7670835" y="953673"/>
                  <a:pt x="7580989" y="958516"/>
                </a:cubicBezTo>
                <a:cubicBezTo>
                  <a:pt x="7491143" y="963359"/>
                  <a:pt x="7274587" y="941393"/>
                  <a:pt x="7181990" y="958516"/>
                </a:cubicBezTo>
                <a:cubicBezTo>
                  <a:pt x="7089393" y="975639"/>
                  <a:pt x="6804015" y="876888"/>
                  <a:pt x="6440991" y="958516"/>
                </a:cubicBezTo>
                <a:cubicBezTo>
                  <a:pt x="6077967" y="1040144"/>
                  <a:pt x="6045083" y="951922"/>
                  <a:pt x="5870992" y="958516"/>
                </a:cubicBezTo>
                <a:cubicBezTo>
                  <a:pt x="5696901" y="965110"/>
                  <a:pt x="5562502" y="944203"/>
                  <a:pt x="5471992" y="958516"/>
                </a:cubicBezTo>
                <a:cubicBezTo>
                  <a:pt x="5381482" y="972829"/>
                  <a:pt x="5049310" y="947932"/>
                  <a:pt x="4901993" y="958516"/>
                </a:cubicBezTo>
                <a:cubicBezTo>
                  <a:pt x="4754676" y="969100"/>
                  <a:pt x="4683486" y="928045"/>
                  <a:pt x="4588494" y="958516"/>
                </a:cubicBezTo>
                <a:cubicBezTo>
                  <a:pt x="4493502" y="988987"/>
                  <a:pt x="4347193" y="926506"/>
                  <a:pt x="4274994" y="958516"/>
                </a:cubicBezTo>
                <a:cubicBezTo>
                  <a:pt x="4202795" y="990526"/>
                  <a:pt x="3921399" y="940756"/>
                  <a:pt x="3704995" y="958516"/>
                </a:cubicBezTo>
                <a:cubicBezTo>
                  <a:pt x="3488591" y="976276"/>
                  <a:pt x="3496959" y="942567"/>
                  <a:pt x="3305995" y="958516"/>
                </a:cubicBezTo>
                <a:cubicBezTo>
                  <a:pt x="3115031" y="974465"/>
                  <a:pt x="2954114" y="941196"/>
                  <a:pt x="2650496" y="958516"/>
                </a:cubicBezTo>
                <a:cubicBezTo>
                  <a:pt x="2346878" y="975836"/>
                  <a:pt x="2437396" y="913243"/>
                  <a:pt x="2251497" y="958516"/>
                </a:cubicBezTo>
                <a:cubicBezTo>
                  <a:pt x="2065598" y="1003789"/>
                  <a:pt x="1769002" y="948721"/>
                  <a:pt x="1595998" y="958516"/>
                </a:cubicBezTo>
                <a:cubicBezTo>
                  <a:pt x="1422994" y="968311"/>
                  <a:pt x="1384071" y="937998"/>
                  <a:pt x="1282498" y="958516"/>
                </a:cubicBezTo>
                <a:cubicBezTo>
                  <a:pt x="1180925" y="979034"/>
                  <a:pt x="827520" y="883039"/>
                  <a:pt x="626999" y="958516"/>
                </a:cubicBezTo>
                <a:cubicBezTo>
                  <a:pt x="426478" y="1033993"/>
                  <a:pt x="246780" y="920005"/>
                  <a:pt x="0" y="958516"/>
                </a:cubicBezTo>
                <a:cubicBezTo>
                  <a:pt x="-22759" y="738025"/>
                  <a:pt x="28482" y="607593"/>
                  <a:pt x="0" y="508013"/>
                </a:cubicBezTo>
                <a:cubicBezTo>
                  <a:pt x="-28482" y="408433"/>
                  <a:pt x="50501" y="187208"/>
                  <a:pt x="0" y="0"/>
                </a:cubicBezTo>
                <a:close/>
              </a:path>
            </a:pathLst>
          </a:custGeom>
          <a:noFill/>
          <a:ln w="76200" cap="rnd" cmpd="dbl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6" name="Section Zoom 5">
                <a:extLst>
                  <a:ext uri="{FF2B5EF4-FFF2-40B4-BE49-F238E27FC236}">
                    <a16:creationId xmlns:a16="http://schemas.microsoft.com/office/drawing/2014/main" id="{9F5161B2-C276-4999-B5EC-9EBE1B7D90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82277036"/>
                  </p:ext>
                </p:extLst>
              </p:nvPr>
            </p:nvGraphicFramePr>
            <p:xfrm>
              <a:off x="133350" y="1536289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1D34DC4-116B-46F8-9DF8-AD0B8154762B}">
                    <psez:zmPr id="{716DF1A3-6C38-4A96-ACD1-16D7C6E0C890}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6" name="Section Zoom 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F5161B2-C276-4999-B5EC-9EBE1B7D90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3350" y="15362890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8" name="Section Zoom 7">
                <a:extLst>
                  <a:ext uri="{FF2B5EF4-FFF2-40B4-BE49-F238E27FC236}">
                    <a16:creationId xmlns:a16="http://schemas.microsoft.com/office/drawing/2014/main" id="{ABF08410-4E7B-4A0E-A02D-391410533D0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55863632"/>
                  </p:ext>
                </p:extLst>
              </p:nvPr>
            </p:nvGraphicFramePr>
            <p:xfrm>
              <a:off x="3048000" y="1382519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23F717D-12B8-4F07-A470-0EF8298A62BC}">
                    <psez:zmPr id="{6DA96773-39C0-46DB-B043-B1A7BCC58F0E}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8" name="Section Zoom 7">
                <a:hlinkClick r:id="rId7" action="ppaction://hlinksldjump"/>
                <a:extLst>
                  <a:ext uri="{FF2B5EF4-FFF2-40B4-BE49-F238E27FC236}">
                    <a16:creationId xmlns:a16="http://schemas.microsoft.com/office/drawing/2014/main" id="{ABF08410-4E7B-4A0E-A02D-391410533D0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48000" y="13825196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9" name="Section Zoom 8">
                <a:extLst>
                  <a:ext uri="{FF2B5EF4-FFF2-40B4-BE49-F238E27FC236}">
                    <a16:creationId xmlns:a16="http://schemas.microsoft.com/office/drawing/2014/main" id="{2D407ACE-4C0D-4618-A0D3-1372388D71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82771565"/>
                  </p:ext>
                </p:extLst>
              </p:nvPr>
            </p:nvGraphicFramePr>
            <p:xfrm>
              <a:off x="6096000" y="12455519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89F2319-A174-4EEB-BAFB-CC23925E0A0F}">
                    <psez:zmPr id="{64507C42-2BDA-4D9D-9BB6-D7398C997225}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9" name="Section Zoom 8">
                <a:hlinkClick r:id="rId10" action="ppaction://hlinksldjump"/>
                <a:extLst>
                  <a:ext uri="{FF2B5EF4-FFF2-40B4-BE49-F238E27FC236}">
                    <a16:creationId xmlns:a16="http://schemas.microsoft.com/office/drawing/2014/main" id="{2D407ACE-4C0D-4618-A0D3-1372388D710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096000" y="12455519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6EC0D45A-56E6-4B1A-B5C8-04DB6E82C26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0050070"/>
                  </p:ext>
                </p:extLst>
              </p:nvPr>
            </p:nvGraphicFramePr>
            <p:xfrm>
              <a:off x="8683338" y="1083247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436CA7B-5BD3-41BD-B880-7331D4242694}">
                    <psez:zmPr id="{70C6B3FD-F0D4-4E57-9D13-9161E3B8C960}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13" action="ppaction://hlinksldjump"/>
                <a:extLst>
                  <a:ext uri="{FF2B5EF4-FFF2-40B4-BE49-F238E27FC236}">
                    <a16:creationId xmlns:a16="http://schemas.microsoft.com/office/drawing/2014/main" id="{6EC0D45A-56E6-4B1A-B5C8-04DB6E82C26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8683338" y="10832470"/>
                <a:ext cx="3048000" cy="17145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78474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5A49AE69-B3DE-48FC-93B1-0A7DEE7579C7}"/>
              </a:ext>
            </a:extLst>
          </p:cNvPr>
          <p:cNvSpPr/>
          <p:nvPr/>
        </p:nvSpPr>
        <p:spPr>
          <a:xfrm>
            <a:off x="-2503714" y="-5170714"/>
            <a:ext cx="17199428" cy="17199428"/>
          </a:xfrm>
          <a:prstGeom prst="ellipse">
            <a:avLst/>
          </a:prstGeom>
          <a:noFill/>
          <a:ln w="101600">
            <a:solidFill>
              <a:schemeClr val="bg1"/>
            </a:solidFill>
          </a:ln>
          <a:effectLst>
            <a:outerShdw blurRad="457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DC2002-BB24-4D80-986D-65D105D4D764}"/>
              </a:ext>
            </a:extLst>
          </p:cNvPr>
          <p:cNvSpPr txBox="1"/>
          <p:nvPr/>
        </p:nvSpPr>
        <p:spPr>
          <a:xfrm>
            <a:off x="4486275" y="-3373495"/>
            <a:ext cx="321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dirty="0">
                <a:solidFill>
                  <a:schemeClr val="bg1"/>
                </a:solidFill>
                <a:effectLst>
                  <a:outerShdw blurRad="127000" algn="ctr" rotWithShape="0">
                    <a:schemeClr val="bg1"/>
                  </a:outerShdw>
                </a:effectLst>
                <a:latin typeface="Chiller" panose="04020404031007020602" pitchFamily="82" charset="0"/>
              </a:rPr>
              <a:t>4th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ECDB1ED-DFF0-4BE2-B8F8-A438E0323E3D}"/>
                  </a:ext>
                </a:extLst>
              </p14:cNvPr>
              <p14:cNvContentPartPr/>
              <p14:nvPr/>
            </p14:nvContentPartPr>
            <p14:xfrm>
              <a:off x="-2762250" y="932829"/>
              <a:ext cx="16686056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ECDB1ED-DFF0-4BE2-B8F8-A438E0323E3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25249" y="869829"/>
                <a:ext cx="16811694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7153784C-64AD-43DA-9655-D52E69EB0ACF}"/>
              </a:ext>
            </a:extLst>
          </p:cNvPr>
          <p:cNvSpPr txBox="1"/>
          <p:nvPr/>
        </p:nvSpPr>
        <p:spPr>
          <a:xfrm>
            <a:off x="163807" y="0"/>
            <a:ext cx="3440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06EC6E9F-D89F-4780-AB0A-35B4D0DE6152}"/>
              </a:ext>
            </a:extLst>
          </p:cNvPr>
          <p:cNvSpPr/>
          <p:nvPr/>
        </p:nvSpPr>
        <p:spPr>
          <a:xfrm>
            <a:off x="5223933" y="2943166"/>
            <a:ext cx="1744133" cy="1760348"/>
          </a:xfrm>
          <a:custGeom>
            <a:avLst/>
            <a:gdLst>
              <a:gd name="connsiteX0" fmla="*/ 2971800 w 5943600"/>
              <a:gd name="connsiteY0" fmla="*/ 0 h 5637720"/>
              <a:gd name="connsiteX1" fmla="*/ 5943600 w 5943600"/>
              <a:gd name="connsiteY1" fmla="*/ 5637720 h 5637720"/>
              <a:gd name="connsiteX2" fmla="*/ 2971800 w 5943600"/>
              <a:gd name="connsiteY2" fmla="*/ 4249187 h 5637720"/>
              <a:gd name="connsiteX3" fmla="*/ 0 w 5943600"/>
              <a:gd name="connsiteY3" fmla="*/ 5637720 h 5637720"/>
              <a:gd name="connsiteX4" fmla="*/ 2971800 w 5943600"/>
              <a:gd name="connsiteY4" fmla="*/ 0 h 56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0" h="5637720">
                <a:moveTo>
                  <a:pt x="2971800" y="0"/>
                </a:moveTo>
                <a:lnTo>
                  <a:pt x="5943600" y="5637720"/>
                </a:lnTo>
                <a:lnTo>
                  <a:pt x="2971800" y="4249187"/>
                </a:lnTo>
                <a:lnTo>
                  <a:pt x="0" y="5637720"/>
                </a:lnTo>
                <a:lnTo>
                  <a:pt x="29718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699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8" name="Circle: Hollow 17">
            <a:extLst>
              <a:ext uri="{FF2B5EF4-FFF2-40B4-BE49-F238E27FC236}">
                <a16:creationId xmlns:a16="http://schemas.microsoft.com/office/drawing/2014/main" id="{0AF04A65-3BD2-4F48-83FC-4CD4C9F8D2A6}"/>
              </a:ext>
            </a:extLst>
          </p:cNvPr>
          <p:cNvSpPr/>
          <p:nvPr/>
        </p:nvSpPr>
        <p:spPr>
          <a:xfrm>
            <a:off x="3612830" y="1340170"/>
            <a:ext cx="4966340" cy="4966340"/>
          </a:xfrm>
          <a:prstGeom prst="donut">
            <a:avLst>
              <a:gd name="adj" fmla="val 5709"/>
            </a:avLst>
          </a:prstGeom>
          <a:solidFill>
            <a:schemeClr val="bg1"/>
          </a:solidFill>
          <a:ln>
            <a:noFill/>
          </a:ln>
          <a:effectLst>
            <a:outerShdw blurRad="4699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DACF1F7-25C3-4DCC-B318-8A42189063D0}"/>
              </a:ext>
            </a:extLst>
          </p:cNvPr>
          <p:cNvGrpSpPr/>
          <p:nvPr/>
        </p:nvGrpSpPr>
        <p:grpSpPr>
          <a:xfrm>
            <a:off x="1799041" y="1898073"/>
            <a:ext cx="2021609" cy="629710"/>
            <a:chOff x="1799041" y="1898073"/>
            <a:chExt cx="2021609" cy="629710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A2AD531-C148-45C9-94A8-4A3744A83847}"/>
                </a:ext>
              </a:extLst>
            </p:cNvPr>
            <p:cNvSpPr/>
            <p:nvPr/>
          </p:nvSpPr>
          <p:spPr>
            <a:xfrm>
              <a:off x="3604043" y="2311176"/>
              <a:ext cx="216607" cy="216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271CFDC-FBF9-4C1B-9FD5-965B110A9E48}"/>
                </a:ext>
              </a:extLst>
            </p:cNvPr>
            <p:cNvCxnSpPr>
              <a:cxnSpLocks/>
              <a:stCxn id="19" idx="1"/>
            </p:cNvCxnSpPr>
            <p:nvPr/>
          </p:nvCxnSpPr>
          <p:spPr>
            <a:xfrm flipH="1" flipV="1">
              <a:off x="3144982" y="1898073"/>
              <a:ext cx="490782" cy="444824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9D8B5A-E9D2-473D-BED9-FCD9C7E8B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41" y="1898073"/>
              <a:ext cx="1372353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CBB627AC-8A9F-46AF-AE3A-BB550983C806}"/>
              </a:ext>
            </a:extLst>
          </p:cNvPr>
          <p:cNvSpPr txBox="1"/>
          <p:nvPr/>
        </p:nvSpPr>
        <p:spPr>
          <a:xfrm>
            <a:off x="1715711" y="1453250"/>
            <a:ext cx="153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8F4CFB2-35E2-4382-A145-8C07B2514F6F}"/>
              </a:ext>
            </a:extLst>
          </p:cNvPr>
          <p:cNvSpPr txBox="1"/>
          <p:nvPr/>
        </p:nvSpPr>
        <p:spPr>
          <a:xfrm>
            <a:off x="376550" y="2060883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B53C92F-95D6-4D05-8F82-52F38EFC60B3}"/>
              </a:ext>
            </a:extLst>
          </p:cNvPr>
          <p:cNvGrpSpPr/>
          <p:nvPr/>
        </p:nvGrpSpPr>
        <p:grpSpPr>
          <a:xfrm flipH="1" flipV="1">
            <a:off x="8610658" y="4805132"/>
            <a:ext cx="2021609" cy="629710"/>
            <a:chOff x="1799041" y="1898073"/>
            <a:chExt cx="2021609" cy="629710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938ECFA5-D723-4294-8F1E-77D8F2D080B2}"/>
                </a:ext>
              </a:extLst>
            </p:cNvPr>
            <p:cNvSpPr/>
            <p:nvPr/>
          </p:nvSpPr>
          <p:spPr>
            <a:xfrm>
              <a:off x="3604043" y="2311176"/>
              <a:ext cx="216607" cy="216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23F532E-3C72-4891-B5FD-AA304A5C9A08}"/>
                </a:ext>
              </a:extLst>
            </p:cNvPr>
            <p:cNvCxnSpPr>
              <a:cxnSpLocks/>
              <a:stCxn id="36" idx="1"/>
            </p:cNvCxnSpPr>
            <p:nvPr/>
          </p:nvCxnSpPr>
          <p:spPr>
            <a:xfrm flipH="1" flipV="1">
              <a:off x="3144982" y="1898073"/>
              <a:ext cx="490782" cy="444824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52D7CD61-F6D5-46F5-830D-C18FEFD6B7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41" y="1898073"/>
              <a:ext cx="1372353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840A3FFF-3D66-4C0A-8478-1C03525933A7}"/>
              </a:ext>
            </a:extLst>
          </p:cNvPr>
          <p:cNvSpPr txBox="1"/>
          <p:nvPr/>
        </p:nvSpPr>
        <p:spPr>
          <a:xfrm>
            <a:off x="8479653" y="3600136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027BE29-CACE-41CD-8DC3-4E65E5266B02}"/>
              </a:ext>
            </a:extLst>
          </p:cNvPr>
          <p:cNvSpPr txBox="1"/>
          <p:nvPr/>
        </p:nvSpPr>
        <p:spPr>
          <a:xfrm>
            <a:off x="9433387" y="5545699"/>
            <a:ext cx="153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32173647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drawProgress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" dur="4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4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19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0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 p14:presetBounceEnd="80000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3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4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nodeType="withEffect" p14:presetBounceEnd="8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27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28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 p14:presetBounceEnd="8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1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2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 p14:presetBounceEnd="80000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80000">
                                          <p:cBhvr additive="base">
                                            <p:cTn id="3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80000">
                                          <p:cBhvr additive="base">
                                            <p:cTn id="3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33" grpId="0"/>
          <p:bldP spid="34" grpId="0"/>
          <p:bldP spid="39" grpId="0"/>
          <p:bldP spid="40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63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>
                                            <p:cTn id="7" dur="2000" fill="hold"/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drawProgress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fltVal val="0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fltVal val="1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8" presetID="8" presetClass="emph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animRot by="21600000">
                                          <p:cBhvr>
                                            <p:cTn id="9" dur="4000" fill="hold"/>
                                            <p:tgtEl>
                                              <p:spTgt spid="17"/>
                                            </p:tgtEl>
                                            <p:attrNameLst>
                                              <p:attrName>r</p:attrName>
                                            </p:attrNameLst>
                                          </p:cBhvr>
                                        </p:animRot>
                                      </p:childTnLst>
                                    </p:cTn>
                                  </p:par>
                                  <p:par>
                                    <p:cTn id="10" presetID="21" presetClass="entr" presetSubtype="1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wheel(1)">
                                          <p:cBhvr>
                                            <p:cTn id="12" dur="4500"/>
                                            <p:tgtEl>
                                              <p:spTgt spid="1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3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5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6" dur="2000" fill="hold"/>
                                            <p:tgtEl>
                                              <p:spTgt spid="3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17" presetID="2" presetClass="entr" presetSubtype="6" fill="hold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2000" fill="hold"/>
                                            <p:tgtEl>
                                              <p:spTgt spid="35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1" presetID="2" presetClass="entr" presetSubtype="6" fill="hold" grpId="0" nodeType="withEffect">
                                      <p:stCondLst>
                                        <p:cond delay="100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2000" fill="hold"/>
                                            <p:tgtEl>
                                              <p:spTgt spid="40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5" presetID="2" presetClass="entr" presetSubtype="9" fill="hold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2000" fill="hold"/>
                                            <p:tgtEl>
                                              <p:spTgt spid="3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29" presetID="2" presetClass="entr" presetSubtype="9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1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2" dur="2000" fill="hold"/>
                                            <p:tgtEl>
                                              <p:spTgt spid="3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33" presetID="2" presetClass="entr" presetSubtype="9" fill="hold" grpId="0" nodeType="withEffect">
                                      <p:stCondLst>
                                        <p:cond delay="300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5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6" dur="2000" fill="hold"/>
                                            <p:tgtEl>
                                              <p:spTgt spid="3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17" grpId="0" animBg="1"/>
          <p:bldP spid="18" grpId="0" animBg="1"/>
          <p:bldP spid="33" grpId="0"/>
          <p:bldP spid="34" grpId="0"/>
          <p:bldP spid="39" grpId="0"/>
          <p:bldP spid="40" grpId="0"/>
        </p:bldLst>
      </p:timing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A9DCDB-1441-49F9-AA0D-7E0F301A8EBC}"/>
              </a:ext>
            </a:extLst>
          </p:cNvPr>
          <p:cNvSpPr/>
          <p:nvPr/>
        </p:nvSpPr>
        <p:spPr>
          <a:xfrm>
            <a:off x="133350" y="-8754323"/>
            <a:ext cx="8549988" cy="958516"/>
          </a:xfrm>
          <a:custGeom>
            <a:avLst/>
            <a:gdLst>
              <a:gd name="connsiteX0" fmla="*/ 0 w 8549988"/>
              <a:gd name="connsiteY0" fmla="*/ 0 h 958516"/>
              <a:gd name="connsiteX1" fmla="*/ 484499 w 8549988"/>
              <a:gd name="connsiteY1" fmla="*/ 0 h 958516"/>
              <a:gd name="connsiteX2" fmla="*/ 797999 w 8549988"/>
              <a:gd name="connsiteY2" fmla="*/ 0 h 958516"/>
              <a:gd name="connsiteX3" fmla="*/ 1538998 w 8549988"/>
              <a:gd name="connsiteY3" fmla="*/ 0 h 958516"/>
              <a:gd name="connsiteX4" fmla="*/ 2023497 w 8549988"/>
              <a:gd name="connsiteY4" fmla="*/ 0 h 958516"/>
              <a:gd name="connsiteX5" fmla="*/ 2507996 w 8549988"/>
              <a:gd name="connsiteY5" fmla="*/ 0 h 958516"/>
              <a:gd name="connsiteX6" fmla="*/ 3248995 w 8549988"/>
              <a:gd name="connsiteY6" fmla="*/ 0 h 958516"/>
              <a:gd name="connsiteX7" fmla="*/ 3647995 w 8549988"/>
              <a:gd name="connsiteY7" fmla="*/ 0 h 958516"/>
              <a:gd name="connsiteX8" fmla="*/ 4388994 w 8549988"/>
              <a:gd name="connsiteY8" fmla="*/ 0 h 958516"/>
              <a:gd name="connsiteX9" fmla="*/ 5129993 w 8549988"/>
              <a:gd name="connsiteY9" fmla="*/ 0 h 958516"/>
              <a:gd name="connsiteX10" fmla="*/ 5699992 w 8549988"/>
              <a:gd name="connsiteY10" fmla="*/ 0 h 958516"/>
              <a:gd name="connsiteX11" fmla="*/ 6440991 w 8549988"/>
              <a:gd name="connsiteY11" fmla="*/ 0 h 958516"/>
              <a:gd name="connsiteX12" fmla="*/ 6925490 w 8549988"/>
              <a:gd name="connsiteY12" fmla="*/ 0 h 958516"/>
              <a:gd name="connsiteX13" fmla="*/ 7409990 w 8549988"/>
              <a:gd name="connsiteY13" fmla="*/ 0 h 958516"/>
              <a:gd name="connsiteX14" fmla="*/ 8065489 w 8549988"/>
              <a:gd name="connsiteY14" fmla="*/ 0 h 958516"/>
              <a:gd name="connsiteX15" fmla="*/ 8549988 w 8549988"/>
              <a:gd name="connsiteY15" fmla="*/ 0 h 958516"/>
              <a:gd name="connsiteX16" fmla="*/ 8549988 w 8549988"/>
              <a:gd name="connsiteY16" fmla="*/ 498428 h 958516"/>
              <a:gd name="connsiteX17" fmla="*/ 8549988 w 8549988"/>
              <a:gd name="connsiteY17" fmla="*/ 958516 h 958516"/>
              <a:gd name="connsiteX18" fmla="*/ 7894489 w 8549988"/>
              <a:gd name="connsiteY18" fmla="*/ 958516 h 958516"/>
              <a:gd name="connsiteX19" fmla="*/ 7580989 w 8549988"/>
              <a:gd name="connsiteY19" fmla="*/ 958516 h 958516"/>
              <a:gd name="connsiteX20" fmla="*/ 7181990 w 8549988"/>
              <a:gd name="connsiteY20" fmla="*/ 958516 h 958516"/>
              <a:gd name="connsiteX21" fmla="*/ 6440991 w 8549988"/>
              <a:gd name="connsiteY21" fmla="*/ 958516 h 958516"/>
              <a:gd name="connsiteX22" fmla="*/ 5870992 w 8549988"/>
              <a:gd name="connsiteY22" fmla="*/ 958516 h 958516"/>
              <a:gd name="connsiteX23" fmla="*/ 5471992 w 8549988"/>
              <a:gd name="connsiteY23" fmla="*/ 958516 h 958516"/>
              <a:gd name="connsiteX24" fmla="*/ 4901993 w 8549988"/>
              <a:gd name="connsiteY24" fmla="*/ 958516 h 958516"/>
              <a:gd name="connsiteX25" fmla="*/ 4588494 w 8549988"/>
              <a:gd name="connsiteY25" fmla="*/ 958516 h 958516"/>
              <a:gd name="connsiteX26" fmla="*/ 4274994 w 8549988"/>
              <a:gd name="connsiteY26" fmla="*/ 958516 h 958516"/>
              <a:gd name="connsiteX27" fmla="*/ 3704995 w 8549988"/>
              <a:gd name="connsiteY27" fmla="*/ 958516 h 958516"/>
              <a:gd name="connsiteX28" fmla="*/ 3305995 w 8549988"/>
              <a:gd name="connsiteY28" fmla="*/ 958516 h 958516"/>
              <a:gd name="connsiteX29" fmla="*/ 2650496 w 8549988"/>
              <a:gd name="connsiteY29" fmla="*/ 958516 h 958516"/>
              <a:gd name="connsiteX30" fmla="*/ 2251497 w 8549988"/>
              <a:gd name="connsiteY30" fmla="*/ 958516 h 958516"/>
              <a:gd name="connsiteX31" fmla="*/ 1595998 w 8549988"/>
              <a:gd name="connsiteY31" fmla="*/ 958516 h 958516"/>
              <a:gd name="connsiteX32" fmla="*/ 1282498 w 8549988"/>
              <a:gd name="connsiteY32" fmla="*/ 958516 h 958516"/>
              <a:gd name="connsiteX33" fmla="*/ 626999 w 8549988"/>
              <a:gd name="connsiteY33" fmla="*/ 958516 h 958516"/>
              <a:gd name="connsiteX34" fmla="*/ 0 w 8549988"/>
              <a:gd name="connsiteY34" fmla="*/ 958516 h 958516"/>
              <a:gd name="connsiteX35" fmla="*/ 0 w 8549988"/>
              <a:gd name="connsiteY35" fmla="*/ 508013 h 958516"/>
              <a:gd name="connsiteX36" fmla="*/ 0 w 8549988"/>
              <a:gd name="connsiteY36" fmla="*/ 0 h 95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549988" h="958516" extrusionOk="0">
                <a:moveTo>
                  <a:pt x="0" y="0"/>
                </a:moveTo>
                <a:cubicBezTo>
                  <a:pt x="155136" y="-34941"/>
                  <a:pt x="253568" y="55351"/>
                  <a:pt x="484499" y="0"/>
                </a:cubicBezTo>
                <a:cubicBezTo>
                  <a:pt x="715430" y="-55351"/>
                  <a:pt x="667109" y="32909"/>
                  <a:pt x="797999" y="0"/>
                </a:cubicBezTo>
                <a:cubicBezTo>
                  <a:pt x="928889" y="-32909"/>
                  <a:pt x="1343579" y="88322"/>
                  <a:pt x="1538998" y="0"/>
                </a:cubicBezTo>
                <a:cubicBezTo>
                  <a:pt x="1734417" y="-88322"/>
                  <a:pt x="1835385" y="50215"/>
                  <a:pt x="2023497" y="0"/>
                </a:cubicBezTo>
                <a:cubicBezTo>
                  <a:pt x="2211609" y="-50215"/>
                  <a:pt x="2409248" y="26843"/>
                  <a:pt x="2507996" y="0"/>
                </a:cubicBezTo>
                <a:cubicBezTo>
                  <a:pt x="2606744" y="-26843"/>
                  <a:pt x="2994258" y="45982"/>
                  <a:pt x="3248995" y="0"/>
                </a:cubicBezTo>
                <a:cubicBezTo>
                  <a:pt x="3503732" y="-45982"/>
                  <a:pt x="3540380" y="39987"/>
                  <a:pt x="3647995" y="0"/>
                </a:cubicBezTo>
                <a:cubicBezTo>
                  <a:pt x="3755610" y="-39987"/>
                  <a:pt x="4060139" y="20801"/>
                  <a:pt x="4388994" y="0"/>
                </a:cubicBezTo>
                <a:cubicBezTo>
                  <a:pt x="4717849" y="-20801"/>
                  <a:pt x="4951797" y="9044"/>
                  <a:pt x="5129993" y="0"/>
                </a:cubicBezTo>
                <a:cubicBezTo>
                  <a:pt x="5308189" y="-9044"/>
                  <a:pt x="5555032" y="32899"/>
                  <a:pt x="5699992" y="0"/>
                </a:cubicBezTo>
                <a:cubicBezTo>
                  <a:pt x="5844952" y="-32899"/>
                  <a:pt x="6198307" y="12292"/>
                  <a:pt x="6440991" y="0"/>
                </a:cubicBezTo>
                <a:cubicBezTo>
                  <a:pt x="6683675" y="-12292"/>
                  <a:pt x="6796604" y="14817"/>
                  <a:pt x="6925490" y="0"/>
                </a:cubicBezTo>
                <a:cubicBezTo>
                  <a:pt x="7054376" y="-14817"/>
                  <a:pt x="7303949" y="40338"/>
                  <a:pt x="7409990" y="0"/>
                </a:cubicBezTo>
                <a:cubicBezTo>
                  <a:pt x="7516031" y="-40338"/>
                  <a:pt x="7921712" y="69831"/>
                  <a:pt x="8065489" y="0"/>
                </a:cubicBezTo>
                <a:cubicBezTo>
                  <a:pt x="8209266" y="-69831"/>
                  <a:pt x="8378221" y="15830"/>
                  <a:pt x="8549988" y="0"/>
                </a:cubicBezTo>
                <a:cubicBezTo>
                  <a:pt x="8558486" y="206447"/>
                  <a:pt x="8494679" y="380699"/>
                  <a:pt x="8549988" y="498428"/>
                </a:cubicBezTo>
                <a:cubicBezTo>
                  <a:pt x="8605297" y="616157"/>
                  <a:pt x="8497653" y="788074"/>
                  <a:pt x="8549988" y="958516"/>
                </a:cubicBezTo>
                <a:cubicBezTo>
                  <a:pt x="8303573" y="971514"/>
                  <a:pt x="8206927" y="884761"/>
                  <a:pt x="7894489" y="958516"/>
                </a:cubicBezTo>
                <a:cubicBezTo>
                  <a:pt x="7582051" y="1032271"/>
                  <a:pt x="7670835" y="953673"/>
                  <a:pt x="7580989" y="958516"/>
                </a:cubicBezTo>
                <a:cubicBezTo>
                  <a:pt x="7491143" y="963359"/>
                  <a:pt x="7274587" y="941393"/>
                  <a:pt x="7181990" y="958516"/>
                </a:cubicBezTo>
                <a:cubicBezTo>
                  <a:pt x="7089393" y="975639"/>
                  <a:pt x="6804015" y="876888"/>
                  <a:pt x="6440991" y="958516"/>
                </a:cubicBezTo>
                <a:cubicBezTo>
                  <a:pt x="6077967" y="1040144"/>
                  <a:pt x="6045083" y="951922"/>
                  <a:pt x="5870992" y="958516"/>
                </a:cubicBezTo>
                <a:cubicBezTo>
                  <a:pt x="5696901" y="965110"/>
                  <a:pt x="5562502" y="944203"/>
                  <a:pt x="5471992" y="958516"/>
                </a:cubicBezTo>
                <a:cubicBezTo>
                  <a:pt x="5381482" y="972829"/>
                  <a:pt x="5049310" y="947932"/>
                  <a:pt x="4901993" y="958516"/>
                </a:cubicBezTo>
                <a:cubicBezTo>
                  <a:pt x="4754676" y="969100"/>
                  <a:pt x="4683486" y="928045"/>
                  <a:pt x="4588494" y="958516"/>
                </a:cubicBezTo>
                <a:cubicBezTo>
                  <a:pt x="4493502" y="988987"/>
                  <a:pt x="4347193" y="926506"/>
                  <a:pt x="4274994" y="958516"/>
                </a:cubicBezTo>
                <a:cubicBezTo>
                  <a:pt x="4202795" y="990526"/>
                  <a:pt x="3921399" y="940756"/>
                  <a:pt x="3704995" y="958516"/>
                </a:cubicBezTo>
                <a:cubicBezTo>
                  <a:pt x="3488591" y="976276"/>
                  <a:pt x="3496959" y="942567"/>
                  <a:pt x="3305995" y="958516"/>
                </a:cubicBezTo>
                <a:cubicBezTo>
                  <a:pt x="3115031" y="974465"/>
                  <a:pt x="2954114" y="941196"/>
                  <a:pt x="2650496" y="958516"/>
                </a:cubicBezTo>
                <a:cubicBezTo>
                  <a:pt x="2346878" y="975836"/>
                  <a:pt x="2437396" y="913243"/>
                  <a:pt x="2251497" y="958516"/>
                </a:cubicBezTo>
                <a:cubicBezTo>
                  <a:pt x="2065598" y="1003789"/>
                  <a:pt x="1769002" y="948721"/>
                  <a:pt x="1595998" y="958516"/>
                </a:cubicBezTo>
                <a:cubicBezTo>
                  <a:pt x="1422994" y="968311"/>
                  <a:pt x="1384071" y="937998"/>
                  <a:pt x="1282498" y="958516"/>
                </a:cubicBezTo>
                <a:cubicBezTo>
                  <a:pt x="1180925" y="979034"/>
                  <a:pt x="827520" y="883039"/>
                  <a:pt x="626999" y="958516"/>
                </a:cubicBezTo>
                <a:cubicBezTo>
                  <a:pt x="426478" y="1033993"/>
                  <a:pt x="246780" y="920005"/>
                  <a:pt x="0" y="958516"/>
                </a:cubicBezTo>
                <a:cubicBezTo>
                  <a:pt x="-22759" y="738025"/>
                  <a:pt x="28482" y="607593"/>
                  <a:pt x="0" y="508013"/>
                </a:cubicBezTo>
                <a:cubicBezTo>
                  <a:pt x="-28482" y="408433"/>
                  <a:pt x="50501" y="187208"/>
                  <a:pt x="0" y="0"/>
                </a:cubicBezTo>
                <a:close/>
              </a:path>
            </a:pathLst>
          </a:custGeom>
          <a:noFill/>
          <a:ln w="76200" cap="rnd" cmpd="dbl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6F55431C-1C97-4872-B322-581DD0471F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6507897"/>
                  </p:ext>
                </p:extLst>
              </p:nvPr>
            </p:nvGraphicFramePr>
            <p:xfrm>
              <a:off x="133350" y="-417197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1D34DC4-116B-46F8-9DF8-AD0B8154762B}">
                    <psez:zmPr id="{716DF1A3-6C38-4A96-ACD1-16D7C6E0C890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F55431C-1C97-4872-B322-581DD0471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" y="-4171978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DAD0E99-8EB4-47E1-9EDD-919A6D6EEC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851511909"/>
                  </p:ext>
                </p:extLst>
              </p:nvPr>
            </p:nvGraphicFramePr>
            <p:xfrm>
              <a:off x="3048000" y="-519760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23F717D-12B8-4F07-A470-0EF8298A62BC}">
                    <psez:zmPr id="{6DA96773-39C0-46DB-B043-B1A7BCC58F0E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AD0E99-8EB4-47E1-9EDD-919A6D6EEC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8000" y="-5197608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663BBD96-2735-46AA-B981-8306BFE4D6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96840905"/>
                  </p:ext>
                </p:extLst>
              </p:nvPr>
            </p:nvGraphicFramePr>
            <p:xfrm>
              <a:off x="6096000" y="-6238101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89F2319-A174-4EEB-BAFB-CC23925E0A0F}">
                    <psez:zmPr id="{64507C42-2BDA-4D9D-9BB6-D7398C997225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63BBD96-2735-46AA-B981-8306BFE4D6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6000" y="-6238101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E2D88AA1-FAEF-4A57-A590-18AB7147C6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38578237"/>
                  </p:ext>
                </p:extLst>
              </p:nvPr>
            </p:nvGraphicFramePr>
            <p:xfrm>
              <a:off x="8683338" y="-7531966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436CA7B-5BD3-41BD-B880-7331D4242694}">
                    <psez:zmPr id="{70C6B3FD-F0D4-4E57-9D13-9161E3B8C960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2D88AA1-FAEF-4A57-A590-18AB7147C6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83338" y="-7531966"/>
                <a:ext cx="304800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517F5496-E007-4C76-B41F-8DF3F2D8FF3D}"/>
              </a:ext>
            </a:extLst>
          </p:cNvPr>
          <p:cNvSpPr/>
          <p:nvPr/>
        </p:nvSpPr>
        <p:spPr>
          <a:xfrm>
            <a:off x="1821006" y="1878911"/>
            <a:ext cx="8549988" cy="958516"/>
          </a:xfrm>
          <a:custGeom>
            <a:avLst/>
            <a:gdLst>
              <a:gd name="connsiteX0" fmla="*/ 0 w 8549988"/>
              <a:gd name="connsiteY0" fmla="*/ 0 h 958516"/>
              <a:gd name="connsiteX1" fmla="*/ 484499 w 8549988"/>
              <a:gd name="connsiteY1" fmla="*/ 0 h 958516"/>
              <a:gd name="connsiteX2" fmla="*/ 797999 w 8549988"/>
              <a:gd name="connsiteY2" fmla="*/ 0 h 958516"/>
              <a:gd name="connsiteX3" fmla="*/ 1538998 w 8549988"/>
              <a:gd name="connsiteY3" fmla="*/ 0 h 958516"/>
              <a:gd name="connsiteX4" fmla="*/ 2023497 w 8549988"/>
              <a:gd name="connsiteY4" fmla="*/ 0 h 958516"/>
              <a:gd name="connsiteX5" fmla="*/ 2507996 w 8549988"/>
              <a:gd name="connsiteY5" fmla="*/ 0 h 958516"/>
              <a:gd name="connsiteX6" fmla="*/ 3248995 w 8549988"/>
              <a:gd name="connsiteY6" fmla="*/ 0 h 958516"/>
              <a:gd name="connsiteX7" fmla="*/ 3647995 w 8549988"/>
              <a:gd name="connsiteY7" fmla="*/ 0 h 958516"/>
              <a:gd name="connsiteX8" fmla="*/ 4388994 w 8549988"/>
              <a:gd name="connsiteY8" fmla="*/ 0 h 958516"/>
              <a:gd name="connsiteX9" fmla="*/ 5129993 w 8549988"/>
              <a:gd name="connsiteY9" fmla="*/ 0 h 958516"/>
              <a:gd name="connsiteX10" fmla="*/ 5699992 w 8549988"/>
              <a:gd name="connsiteY10" fmla="*/ 0 h 958516"/>
              <a:gd name="connsiteX11" fmla="*/ 6440991 w 8549988"/>
              <a:gd name="connsiteY11" fmla="*/ 0 h 958516"/>
              <a:gd name="connsiteX12" fmla="*/ 6925490 w 8549988"/>
              <a:gd name="connsiteY12" fmla="*/ 0 h 958516"/>
              <a:gd name="connsiteX13" fmla="*/ 7409990 w 8549988"/>
              <a:gd name="connsiteY13" fmla="*/ 0 h 958516"/>
              <a:gd name="connsiteX14" fmla="*/ 8065489 w 8549988"/>
              <a:gd name="connsiteY14" fmla="*/ 0 h 958516"/>
              <a:gd name="connsiteX15" fmla="*/ 8549988 w 8549988"/>
              <a:gd name="connsiteY15" fmla="*/ 0 h 958516"/>
              <a:gd name="connsiteX16" fmla="*/ 8549988 w 8549988"/>
              <a:gd name="connsiteY16" fmla="*/ 498428 h 958516"/>
              <a:gd name="connsiteX17" fmla="*/ 8549988 w 8549988"/>
              <a:gd name="connsiteY17" fmla="*/ 958516 h 958516"/>
              <a:gd name="connsiteX18" fmla="*/ 7894489 w 8549988"/>
              <a:gd name="connsiteY18" fmla="*/ 958516 h 958516"/>
              <a:gd name="connsiteX19" fmla="*/ 7580989 w 8549988"/>
              <a:gd name="connsiteY19" fmla="*/ 958516 h 958516"/>
              <a:gd name="connsiteX20" fmla="*/ 7181990 w 8549988"/>
              <a:gd name="connsiteY20" fmla="*/ 958516 h 958516"/>
              <a:gd name="connsiteX21" fmla="*/ 6440991 w 8549988"/>
              <a:gd name="connsiteY21" fmla="*/ 958516 h 958516"/>
              <a:gd name="connsiteX22" fmla="*/ 5870992 w 8549988"/>
              <a:gd name="connsiteY22" fmla="*/ 958516 h 958516"/>
              <a:gd name="connsiteX23" fmla="*/ 5471992 w 8549988"/>
              <a:gd name="connsiteY23" fmla="*/ 958516 h 958516"/>
              <a:gd name="connsiteX24" fmla="*/ 4901993 w 8549988"/>
              <a:gd name="connsiteY24" fmla="*/ 958516 h 958516"/>
              <a:gd name="connsiteX25" fmla="*/ 4588494 w 8549988"/>
              <a:gd name="connsiteY25" fmla="*/ 958516 h 958516"/>
              <a:gd name="connsiteX26" fmla="*/ 4274994 w 8549988"/>
              <a:gd name="connsiteY26" fmla="*/ 958516 h 958516"/>
              <a:gd name="connsiteX27" fmla="*/ 3704995 w 8549988"/>
              <a:gd name="connsiteY27" fmla="*/ 958516 h 958516"/>
              <a:gd name="connsiteX28" fmla="*/ 3305995 w 8549988"/>
              <a:gd name="connsiteY28" fmla="*/ 958516 h 958516"/>
              <a:gd name="connsiteX29" fmla="*/ 2650496 w 8549988"/>
              <a:gd name="connsiteY29" fmla="*/ 958516 h 958516"/>
              <a:gd name="connsiteX30" fmla="*/ 2251497 w 8549988"/>
              <a:gd name="connsiteY30" fmla="*/ 958516 h 958516"/>
              <a:gd name="connsiteX31" fmla="*/ 1595998 w 8549988"/>
              <a:gd name="connsiteY31" fmla="*/ 958516 h 958516"/>
              <a:gd name="connsiteX32" fmla="*/ 1282498 w 8549988"/>
              <a:gd name="connsiteY32" fmla="*/ 958516 h 958516"/>
              <a:gd name="connsiteX33" fmla="*/ 626999 w 8549988"/>
              <a:gd name="connsiteY33" fmla="*/ 958516 h 958516"/>
              <a:gd name="connsiteX34" fmla="*/ 0 w 8549988"/>
              <a:gd name="connsiteY34" fmla="*/ 958516 h 958516"/>
              <a:gd name="connsiteX35" fmla="*/ 0 w 8549988"/>
              <a:gd name="connsiteY35" fmla="*/ 508013 h 958516"/>
              <a:gd name="connsiteX36" fmla="*/ 0 w 8549988"/>
              <a:gd name="connsiteY36" fmla="*/ 0 h 95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549988" h="958516" extrusionOk="0">
                <a:moveTo>
                  <a:pt x="0" y="0"/>
                </a:moveTo>
                <a:cubicBezTo>
                  <a:pt x="155136" y="-34941"/>
                  <a:pt x="253568" y="55351"/>
                  <a:pt x="484499" y="0"/>
                </a:cubicBezTo>
                <a:cubicBezTo>
                  <a:pt x="715430" y="-55351"/>
                  <a:pt x="667109" y="32909"/>
                  <a:pt x="797999" y="0"/>
                </a:cubicBezTo>
                <a:cubicBezTo>
                  <a:pt x="928889" y="-32909"/>
                  <a:pt x="1343579" y="88322"/>
                  <a:pt x="1538998" y="0"/>
                </a:cubicBezTo>
                <a:cubicBezTo>
                  <a:pt x="1734417" y="-88322"/>
                  <a:pt x="1835385" y="50215"/>
                  <a:pt x="2023497" y="0"/>
                </a:cubicBezTo>
                <a:cubicBezTo>
                  <a:pt x="2211609" y="-50215"/>
                  <a:pt x="2409248" y="26843"/>
                  <a:pt x="2507996" y="0"/>
                </a:cubicBezTo>
                <a:cubicBezTo>
                  <a:pt x="2606744" y="-26843"/>
                  <a:pt x="2994258" y="45982"/>
                  <a:pt x="3248995" y="0"/>
                </a:cubicBezTo>
                <a:cubicBezTo>
                  <a:pt x="3503732" y="-45982"/>
                  <a:pt x="3540380" y="39987"/>
                  <a:pt x="3647995" y="0"/>
                </a:cubicBezTo>
                <a:cubicBezTo>
                  <a:pt x="3755610" y="-39987"/>
                  <a:pt x="4060139" y="20801"/>
                  <a:pt x="4388994" y="0"/>
                </a:cubicBezTo>
                <a:cubicBezTo>
                  <a:pt x="4717849" y="-20801"/>
                  <a:pt x="4951797" y="9044"/>
                  <a:pt x="5129993" y="0"/>
                </a:cubicBezTo>
                <a:cubicBezTo>
                  <a:pt x="5308189" y="-9044"/>
                  <a:pt x="5555032" y="32899"/>
                  <a:pt x="5699992" y="0"/>
                </a:cubicBezTo>
                <a:cubicBezTo>
                  <a:pt x="5844952" y="-32899"/>
                  <a:pt x="6198307" y="12292"/>
                  <a:pt x="6440991" y="0"/>
                </a:cubicBezTo>
                <a:cubicBezTo>
                  <a:pt x="6683675" y="-12292"/>
                  <a:pt x="6796604" y="14817"/>
                  <a:pt x="6925490" y="0"/>
                </a:cubicBezTo>
                <a:cubicBezTo>
                  <a:pt x="7054376" y="-14817"/>
                  <a:pt x="7303949" y="40338"/>
                  <a:pt x="7409990" y="0"/>
                </a:cubicBezTo>
                <a:cubicBezTo>
                  <a:pt x="7516031" y="-40338"/>
                  <a:pt x="7921712" y="69831"/>
                  <a:pt x="8065489" y="0"/>
                </a:cubicBezTo>
                <a:cubicBezTo>
                  <a:pt x="8209266" y="-69831"/>
                  <a:pt x="8378221" y="15830"/>
                  <a:pt x="8549988" y="0"/>
                </a:cubicBezTo>
                <a:cubicBezTo>
                  <a:pt x="8558486" y="206447"/>
                  <a:pt x="8494679" y="380699"/>
                  <a:pt x="8549988" y="498428"/>
                </a:cubicBezTo>
                <a:cubicBezTo>
                  <a:pt x="8605297" y="616157"/>
                  <a:pt x="8497653" y="788074"/>
                  <a:pt x="8549988" y="958516"/>
                </a:cubicBezTo>
                <a:cubicBezTo>
                  <a:pt x="8303573" y="971514"/>
                  <a:pt x="8206927" y="884761"/>
                  <a:pt x="7894489" y="958516"/>
                </a:cubicBezTo>
                <a:cubicBezTo>
                  <a:pt x="7582051" y="1032271"/>
                  <a:pt x="7670835" y="953673"/>
                  <a:pt x="7580989" y="958516"/>
                </a:cubicBezTo>
                <a:cubicBezTo>
                  <a:pt x="7491143" y="963359"/>
                  <a:pt x="7274587" y="941393"/>
                  <a:pt x="7181990" y="958516"/>
                </a:cubicBezTo>
                <a:cubicBezTo>
                  <a:pt x="7089393" y="975639"/>
                  <a:pt x="6804015" y="876888"/>
                  <a:pt x="6440991" y="958516"/>
                </a:cubicBezTo>
                <a:cubicBezTo>
                  <a:pt x="6077967" y="1040144"/>
                  <a:pt x="6045083" y="951922"/>
                  <a:pt x="5870992" y="958516"/>
                </a:cubicBezTo>
                <a:cubicBezTo>
                  <a:pt x="5696901" y="965110"/>
                  <a:pt x="5562502" y="944203"/>
                  <a:pt x="5471992" y="958516"/>
                </a:cubicBezTo>
                <a:cubicBezTo>
                  <a:pt x="5381482" y="972829"/>
                  <a:pt x="5049310" y="947932"/>
                  <a:pt x="4901993" y="958516"/>
                </a:cubicBezTo>
                <a:cubicBezTo>
                  <a:pt x="4754676" y="969100"/>
                  <a:pt x="4683486" y="928045"/>
                  <a:pt x="4588494" y="958516"/>
                </a:cubicBezTo>
                <a:cubicBezTo>
                  <a:pt x="4493502" y="988987"/>
                  <a:pt x="4347193" y="926506"/>
                  <a:pt x="4274994" y="958516"/>
                </a:cubicBezTo>
                <a:cubicBezTo>
                  <a:pt x="4202795" y="990526"/>
                  <a:pt x="3921399" y="940756"/>
                  <a:pt x="3704995" y="958516"/>
                </a:cubicBezTo>
                <a:cubicBezTo>
                  <a:pt x="3488591" y="976276"/>
                  <a:pt x="3496959" y="942567"/>
                  <a:pt x="3305995" y="958516"/>
                </a:cubicBezTo>
                <a:cubicBezTo>
                  <a:pt x="3115031" y="974465"/>
                  <a:pt x="2954114" y="941196"/>
                  <a:pt x="2650496" y="958516"/>
                </a:cubicBezTo>
                <a:cubicBezTo>
                  <a:pt x="2346878" y="975836"/>
                  <a:pt x="2437396" y="913243"/>
                  <a:pt x="2251497" y="958516"/>
                </a:cubicBezTo>
                <a:cubicBezTo>
                  <a:pt x="2065598" y="1003789"/>
                  <a:pt x="1769002" y="948721"/>
                  <a:pt x="1595998" y="958516"/>
                </a:cubicBezTo>
                <a:cubicBezTo>
                  <a:pt x="1422994" y="968311"/>
                  <a:pt x="1384071" y="937998"/>
                  <a:pt x="1282498" y="958516"/>
                </a:cubicBezTo>
                <a:cubicBezTo>
                  <a:pt x="1180925" y="979034"/>
                  <a:pt x="827520" y="883039"/>
                  <a:pt x="626999" y="958516"/>
                </a:cubicBezTo>
                <a:cubicBezTo>
                  <a:pt x="426478" y="1033993"/>
                  <a:pt x="246780" y="920005"/>
                  <a:pt x="0" y="958516"/>
                </a:cubicBezTo>
                <a:cubicBezTo>
                  <a:pt x="-22759" y="738025"/>
                  <a:pt x="28482" y="607593"/>
                  <a:pt x="0" y="508013"/>
                </a:cubicBezTo>
                <a:cubicBezTo>
                  <a:pt x="-28482" y="408433"/>
                  <a:pt x="50501" y="187208"/>
                  <a:pt x="0" y="0"/>
                </a:cubicBezTo>
                <a:close/>
              </a:path>
            </a:pathLst>
          </a:custGeom>
          <a:noFill/>
          <a:ln w="76200" cap="rnd" cmpd="dbl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THANKS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BB014B6-749A-4BEB-B30F-D33F7462DE8C}"/>
              </a:ext>
            </a:extLst>
          </p:cNvPr>
          <p:cNvSpPr/>
          <p:nvPr/>
        </p:nvSpPr>
        <p:spPr>
          <a:xfrm>
            <a:off x="1821006" y="3254752"/>
            <a:ext cx="8549988" cy="2612647"/>
          </a:xfrm>
          <a:custGeom>
            <a:avLst/>
            <a:gdLst>
              <a:gd name="connsiteX0" fmla="*/ 0 w 8549988"/>
              <a:gd name="connsiteY0" fmla="*/ 0 h 2612647"/>
              <a:gd name="connsiteX1" fmla="*/ 484499 w 8549988"/>
              <a:gd name="connsiteY1" fmla="*/ 0 h 2612647"/>
              <a:gd name="connsiteX2" fmla="*/ 797999 w 8549988"/>
              <a:gd name="connsiteY2" fmla="*/ 0 h 2612647"/>
              <a:gd name="connsiteX3" fmla="*/ 1538998 w 8549988"/>
              <a:gd name="connsiteY3" fmla="*/ 0 h 2612647"/>
              <a:gd name="connsiteX4" fmla="*/ 2023497 w 8549988"/>
              <a:gd name="connsiteY4" fmla="*/ 0 h 2612647"/>
              <a:gd name="connsiteX5" fmla="*/ 2507996 w 8549988"/>
              <a:gd name="connsiteY5" fmla="*/ 0 h 2612647"/>
              <a:gd name="connsiteX6" fmla="*/ 3248995 w 8549988"/>
              <a:gd name="connsiteY6" fmla="*/ 0 h 2612647"/>
              <a:gd name="connsiteX7" fmla="*/ 3647995 w 8549988"/>
              <a:gd name="connsiteY7" fmla="*/ 0 h 2612647"/>
              <a:gd name="connsiteX8" fmla="*/ 4388994 w 8549988"/>
              <a:gd name="connsiteY8" fmla="*/ 0 h 2612647"/>
              <a:gd name="connsiteX9" fmla="*/ 5129993 w 8549988"/>
              <a:gd name="connsiteY9" fmla="*/ 0 h 2612647"/>
              <a:gd name="connsiteX10" fmla="*/ 5699992 w 8549988"/>
              <a:gd name="connsiteY10" fmla="*/ 0 h 2612647"/>
              <a:gd name="connsiteX11" fmla="*/ 6440991 w 8549988"/>
              <a:gd name="connsiteY11" fmla="*/ 0 h 2612647"/>
              <a:gd name="connsiteX12" fmla="*/ 6925490 w 8549988"/>
              <a:gd name="connsiteY12" fmla="*/ 0 h 2612647"/>
              <a:gd name="connsiteX13" fmla="*/ 7409990 w 8549988"/>
              <a:gd name="connsiteY13" fmla="*/ 0 h 2612647"/>
              <a:gd name="connsiteX14" fmla="*/ 8065489 w 8549988"/>
              <a:gd name="connsiteY14" fmla="*/ 0 h 2612647"/>
              <a:gd name="connsiteX15" fmla="*/ 8549988 w 8549988"/>
              <a:gd name="connsiteY15" fmla="*/ 0 h 2612647"/>
              <a:gd name="connsiteX16" fmla="*/ 8549988 w 8549988"/>
              <a:gd name="connsiteY16" fmla="*/ 574782 h 2612647"/>
              <a:gd name="connsiteX17" fmla="*/ 8549988 w 8549988"/>
              <a:gd name="connsiteY17" fmla="*/ 1123438 h 2612647"/>
              <a:gd name="connsiteX18" fmla="*/ 8549988 w 8549988"/>
              <a:gd name="connsiteY18" fmla="*/ 1672094 h 2612647"/>
              <a:gd name="connsiteX19" fmla="*/ 8549988 w 8549988"/>
              <a:gd name="connsiteY19" fmla="*/ 2612647 h 2612647"/>
              <a:gd name="connsiteX20" fmla="*/ 8236488 w 8549988"/>
              <a:gd name="connsiteY20" fmla="*/ 2612647 h 2612647"/>
              <a:gd name="connsiteX21" fmla="*/ 7495489 w 8549988"/>
              <a:gd name="connsiteY21" fmla="*/ 2612647 h 2612647"/>
              <a:gd name="connsiteX22" fmla="*/ 6925490 w 8549988"/>
              <a:gd name="connsiteY22" fmla="*/ 2612647 h 2612647"/>
              <a:gd name="connsiteX23" fmla="*/ 6526491 w 8549988"/>
              <a:gd name="connsiteY23" fmla="*/ 2612647 h 2612647"/>
              <a:gd name="connsiteX24" fmla="*/ 5956492 w 8549988"/>
              <a:gd name="connsiteY24" fmla="*/ 2612647 h 2612647"/>
              <a:gd name="connsiteX25" fmla="*/ 5642992 w 8549988"/>
              <a:gd name="connsiteY25" fmla="*/ 2612647 h 2612647"/>
              <a:gd name="connsiteX26" fmla="*/ 5329493 w 8549988"/>
              <a:gd name="connsiteY26" fmla="*/ 2612647 h 2612647"/>
              <a:gd name="connsiteX27" fmla="*/ 4759493 w 8549988"/>
              <a:gd name="connsiteY27" fmla="*/ 2612647 h 2612647"/>
              <a:gd name="connsiteX28" fmla="*/ 4360494 w 8549988"/>
              <a:gd name="connsiteY28" fmla="*/ 2612647 h 2612647"/>
              <a:gd name="connsiteX29" fmla="*/ 3704995 w 8549988"/>
              <a:gd name="connsiteY29" fmla="*/ 2612647 h 2612647"/>
              <a:gd name="connsiteX30" fmla="*/ 3305995 w 8549988"/>
              <a:gd name="connsiteY30" fmla="*/ 2612647 h 2612647"/>
              <a:gd name="connsiteX31" fmla="*/ 2650496 w 8549988"/>
              <a:gd name="connsiteY31" fmla="*/ 2612647 h 2612647"/>
              <a:gd name="connsiteX32" fmla="*/ 2336997 w 8549988"/>
              <a:gd name="connsiteY32" fmla="*/ 2612647 h 2612647"/>
              <a:gd name="connsiteX33" fmla="*/ 1681498 w 8549988"/>
              <a:gd name="connsiteY33" fmla="*/ 2612647 h 2612647"/>
              <a:gd name="connsiteX34" fmla="*/ 1282498 w 8549988"/>
              <a:gd name="connsiteY34" fmla="*/ 2612647 h 2612647"/>
              <a:gd name="connsiteX35" fmla="*/ 968999 w 8549988"/>
              <a:gd name="connsiteY35" fmla="*/ 2612647 h 2612647"/>
              <a:gd name="connsiteX36" fmla="*/ 569999 w 8549988"/>
              <a:gd name="connsiteY36" fmla="*/ 2612647 h 2612647"/>
              <a:gd name="connsiteX37" fmla="*/ 0 w 8549988"/>
              <a:gd name="connsiteY37" fmla="*/ 2612647 h 2612647"/>
              <a:gd name="connsiteX38" fmla="*/ 0 w 8549988"/>
              <a:gd name="connsiteY38" fmla="*/ 2142371 h 2612647"/>
              <a:gd name="connsiteX39" fmla="*/ 0 w 8549988"/>
              <a:gd name="connsiteY39" fmla="*/ 1698221 h 2612647"/>
              <a:gd name="connsiteX40" fmla="*/ 0 w 8549988"/>
              <a:gd name="connsiteY40" fmla="*/ 1254071 h 2612647"/>
              <a:gd name="connsiteX41" fmla="*/ 0 w 8549988"/>
              <a:gd name="connsiteY41" fmla="*/ 705415 h 2612647"/>
              <a:gd name="connsiteX42" fmla="*/ 0 w 8549988"/>
              <a:gd name="connsiteY42" fmla="*/ 0 h 26126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8549988" h="2612647" extrusionOk="0">
                <a:moveTo>
                  <a:pt x="0" y="0"/>
                </a:moveTo>
                <a:cubicBezTo>
                  <a:pt x="155136" y="-34941"/>
                  <a:pt x="253568" y="55351"/>
                  <a:pt x="484499" y="0"/>
                </a:cubicBezTo>
                <a:cubicBezTo>
                  <a:pt x="715430" y="-55351"/>
                  <a:pt x="667109" y="32909"/>
                  <a:pt x="797999" y="0"/>
                </a:cubicBezTo>
                <a:cubicBezTo>
                  <a:pt x="928889" y="-32909"/>
                  <a:pt x="1343579" y="88322"/>
                  <a:pt x="1538998" y="0"/>
                </a:cubicBezTo>
                <a:cubicBezTo>
                  <a:pt x="1734417" y="-88322"/>
                  <a:pt x="1835385" y="50215"/>
                  <a:pt x="2023497" y="0"/>
                </a:cubicBezTo>
                <a:cubicBezTo>
                  <a:pt x="2211609" y="-50215"/>
                  <a:pt x="2409248" y="26843"/>
                  <a:pt x="2507996" y="0"/>
                </a:cubicBezTo>
                <a:cubicBezTo>
                  <a:pt x="2606744" y="-26843"/>
                  <a:pt x="2994258" y="45982"/>
                  <a:pt x="3248995" y="0"/>
                </a:cubicBezTo>
                <a:cubicBezTo>
                  <a:pt x="3503732" y="-45982"/>
                  <a:pt x="3540380" y="39987"/>
                  <a:pt x="3647995" y="0"/>
                </a:cubicBezTo>
                <a:cubicBezTo>
                  <a:pt x="3755610" y="-39987"/>
                  <a:pt x="4060139" y="20801"/>
                  <a:pt x="4388994" y="0"/>
                </a:cubicBezTo>
                <a:cubicBezTo>
                  <a:pt x="4717849" y="-20801"/>
                  <a:pt x="4951797" y="9044"/>
                  <a:pt x="5129993" y="0"/>
                </a:cubicBezTo>
                <a:cubicBezTo>
                  <a:pt x="5308189" y="-9044"/>
                  <a:pt x="5555032" y="32899"/>
                  <a:pt x="5699992" y="0"/>
                </a:cubicBezTo>
                <a:cubicBezTo>
                  <a:pt x="5844952" y="-32899"/>
                  <a:pt x="6198307" y="12292"/>
                  <a:pt x="6440991" y="0"/>
                </a:cubicBezTo>
                <a:cubicBezTo>
                  <a:pt x="6683675" y="-12292"/>
                  <a:pt x="6796604" y="14817"/>
                  <a:pt x="6925490" y="0"/>
                </a:cubicBezTo>
                <a:cubicBezTo>
                  <a:pt x="7054376" y="-14817"/>
                  <a:pt x="7303949" y="40338"/>
                  <a:pt x="7409990" y="0"/>
                </a:cubicBezTo>
                <a:cubicBezTo>
                  <a:pt x="7516031" y="-40338"/>
                  <a:pt x="7921712" y="69831"/>
                  <a:pt x="8065489" y="0"/>
                </a:cubicBezTo>
                <a:cubicBezTo>
                  <a:pt x="8209266" y="-69831"/>
                  <a:pt x="8378221" y="15830"/>
                  <a:pt x="8549988" y="0"/>
                </a:cubicBezTo>
                <a:cubicBezTo>
                  <a:pt x="8600806" y="230439"/>
                  <a:pt x="8547733" y="405241"/>
                  <a:pt x="8549988" y="574782"/>
                </a:cubicBezTo>
                <a:cubicBezTo>
                  <a:pt x="8552243" y="744323"/>
                  <a:pt x="8491039" y="861574"/>
                  <a:pt x="8549988" y="1123438"/>
                </a:cubicBezTo>
                <a:cubicBezTo>
                  <a:pt x="8608937" y="1385302"/>
                  <a:pt x="8529233" y="1428315"/>
                  <a:pt x="8549988" y="1672094"/>
                </a:cubicBezTo>
                <a:cubicBezTo>
                  <a:pt x="8570743" y="1915873"/>
                  <a:pt x="8477055" y="2154204"/>
                  <a:pt x="8549988" y="2612647"/>
                </a:cubicBezTo>
                <a:cubicBezTo>
                  <a:pt x="8449572" y="2631954"/>
                  <a:pt x="8393017" y="2606064"/>
                  <a:pt x="8236488" y="2612647"/>
                </a:cubicBezTo>
                <a:cubicBezTo>
                  <a:pt x="8079959" y="2619230"/>
                  <a:pt x="7858513" y="2531019"/>
                  <a:pt x="7495489" y="2612647"/>
                </a:cubicBezTo>
                <a:cubicBezTo>
                  <a:pt x="7132465" y="2694275"/>
                  <a:pt x="7099581" y="2606053"/>
                  <a:pt x="6925490" y="2612647"/>
                </a:cubicBezTo>
                <a:cubicBezTo>
                  <a:pt x="6751399" y="2619241"/>
                  <a:pt x="6610281" y="2588653"/>
                  <a:pt x="6526491" y="2612647"/>
                </a:cubicBezTo>
                <a:cubicBezTo>
                  <a:pt x="6442701" y="2636641"/>
                  <a:pt x="6103809" y="2602063"/>
                  <a:pt x="5956492" y="2612647"/>
                </a:cubicBezTo>
                <a:cubicBezTo>
                  <a:pt x="5809175" y="2623231"/>
                  <a:pt x="5746358" y="2593363"/>
                  <a:pt x="5642992" y="2612647"/>
                </a:cubicBezTo>
                <a:cubicBezTo>
                  <a:pt x="5539626" y="2631931"/>
                  <a:pt x="5396040" y="2575609"/>
                  <a:pt x="5329493" y="2612647"/>
                </a:cubicBezTo>
                <a:cubicBezTo>
                  <a:pt x="5262946" y="2649685"/>
                  <a:pt x="4977736" y="2597799"/>
                  <a:pt x="4759493" y="2612647"/>
                </a:cubicBezTo>
                <a:cubicBezTo>
                  <a:pt x="4541250" y="2627495"/>
                  <a:pt x="4545989" y="2595604"/>
                  <a:pt x="4360494" y="2612647"/>
                </a:cubicBezTo>
                <a:cubicBezTo>
                  <a:pt x="4174999" y="2629690"/>
                  <a:pt x="4008613" y="2595327"/>
                  <a:pt x="3704995" y="2612647"/>
                </a:cubicBezTo>
                <a:cubicBezTo>
                  <a:pt x="3401377" y="2629967"/>
                  <a:pt x="3497340" y="2573759"/>
                  <a:pt x="3305995" y="2612647"/>
                </a:cubicBezTo>
                <a:cubicBezTo>
                  <a:pt x="3114650" y="2651535"/>
                  <a:pt x="2823500" y="2602852"/>
                  <a:pt x="2650496" y="2612647"/>
                </a:cubicBezTo>
                <a:cubicBezTo>
                  <a:pt x="2477492" y="2622442"/>
                  <a:pt x="2427216" y="2581237"/>
                  <a:pt x="2336997" y="2612647"/>
                </a:cubicBezTo>
                <a:cubicBezTo>
                  <a:pt x="2246778" y="2644057"/>
                  <a:pt x="1882019" y="2537170"/>
                  <a:pt x="1681498" y="2612647"/>
                </a:cubicBezTo>
                <a:cubicBezTo>
                  <a:pt x="1480977" y="2688124"/>
                  <a:pt x="1431169" y="2580369"/>
                  <a:pt x="1282498" y="2612647"/>
                </a:cubicBezTo>
                <a:cubicBezTo>
                  <a:pt x="1133827" y="2644925"/>
                  <a:pt x="1058332" y="2602111"/>
                  <a:pt x="968999" y="2612647"/>
                </a:cubicBezTo>
                <a:cubicBezTo>
                  <a:pt x="879666" y="2623183"/>
                  <a:pt x="709199" y="2566751"/>
                  <a:pt x="569999" y="2612647"/>
                </a:cubicBezTo>
                <a:cubicBezTo>
                  <a:pt x="430799" y="2658543"/>
                  <a:pt x="259474" y="2557714"/>
                  <a:pt x="0" y="2612647"/>
                </a:cubicBezTo>
                <a:cubicBezTo>
                  <a:pt x="-28937" y="2410728"/>
                  <a:pt x="28085" y="2374638"/>
                  <a:pt x="0" y="2142371"/>
                </a:cubicBezTo>
                <a:cubicBezTo>
                  <a:pt x="-28085" y="1910104"/>
                  <a:pt x="34041" y="1874519"/>
                  <a:pt x="0" y="1698221"/>
                </a:cubicBezTo>
                <a:cubicBezTo>
                  <a:pt x="-34041" y="1521923"/>
                  <a:pt x="45088" y="1368356"/>
                  <a:pt x="0" y="1254071"/>
                </a:cubicBezTo>
                <a:cubicBezTo>
                  <a:pt x="-45088" y="1139786"/>
                  <a:pt x="52661" y="836831"/>
                  <a:pt x="0" y="705415"/>
                </a:cubicBezTo>
                <a:cubicBezTo>
                  <a:pt x="-52661" y="573999"/>
                  <a:pt x="66505" y="315343"/>
                  <a:pt x="0" y="0"/>
                </a:cubicBezTo>
                <a:close/>
              </a:path>
            </a:pathLst>
          </a:custGeom>
          <a:noFill/>
          <a:ln w="76200" cap="rnd" cmpd="dbl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CREDITS:</a:t>
            </a:r>
          </a:p>
          <a:p>
            <a:pPr algn="ctr"/>
            <a:r>
              <a:rPr lang="en-US" sz="3600" b="1" dirty="0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Worldoftemplates.com</a:t>
            </a:r>
          </a:p>
          <a:p>
            <a:pPr algn="ctr"/>
            <a:endParaRPr lang="en-US" sz="3600" b="1" dirty="0">
              <a:effectLst>
                <a:outerShdw blurRad="177800" algn="ctr" rotWithShape="0">
                  <a:schemeClr val="tx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3600" b="1" dirty="0">
              <a:effectLst>
                <a:outerShdw blurRad="177800" algn="ctr" rotWithShape="0">
                  <a:schemeClr val="tx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algn="ctr"/>
            <a:endParaRPr lang="en-US" sz="3600" b="1" dirty="0">
              <a:effectLst>
                <a:outerShdw blurRad="177800" algn="ctr" rotWithShape="0">
                  <a:schemeClr val="tx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0869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02060"/>
            </a:gs>
            <a:gs pos="24000">
              <a:srgbClr val="004ADE"/>
            </a:gs>
            <a:gs pos="55000">
              <a:srgbClr val="590AF6"/>
            </a:gs>
            <a:gs pos="75000">
              <a:srgbClr val="FF2D2D"/>
            </a:gs>
            <a:gs pos="100000">
              <a:srgbClr val="C00000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4A9DCDB-1441-49F9-AA0D-7E0F301A8EBC}"/>
              </a:ext>
            </a:extLst>
          </p:cNvPr>
          <p:cNvSpPr/>
          <p:nvPr/>
        </p:nvSpPr>
        <p:spPr>
          <a:xfrm>
            <a:off x="133350" y="260684"/>
            <a:ext cx="8549988" cy="958516"/>
          </a:xfrm>
          <a:custGeom>
            <a:avLst/>
            <a:gdLst>
              <a:gd name="connsiteX0" fmla="*/ 0 w 8549988"/>
              <a:gd name="connsiteY0" fmla="*/ 0 h 958516"/>
              <a:gd name="connsiteX1" fmla="*/ 484499 w 8549988"/>
              <a:gd name="connsiteY1" fmla="*/ 0 h 958516"/>
              <a:gd name="connsiteX2" fmla="*/ 797999 w 8549988"/>
              <a:gd name="connsiteY2" fmla="*/ 0 h 958516"/>
              <a:gd name="connsiteX3" fmla="*/ 1538998 w 8549988"/>
              <a:gd name="connsiteY3" fmla="*/ 0 h 958516"/>
              <a:gd name="connsiteX4" fmla="*/ 2023497 w 8549988"/>
              <a:gd name="connsiteY4" fmla="*/ 0 h 958516"/>
              <a:gd name="connsiteX5" fmla="*/ 2507996 w 8549988"/>
              <a:gd name="connsiteY5" fmla="*/ 0 h 958516"/>
              <a:gd name="connsiteX6" fmla="*/ 3248995 w 8549988"/>
              <a:gd name="connsiteY6" fmla="*/ 0 h 958516"/>
              <a:gd name="connsiteX7" fmla="*/ 3647995 w 8549988"/>
              <a:gd name="connsiteY7" fmla="*/ 0 h 958516"/>
              <a:gd name="connsiteX8" fmla="*/ 4388994 w 8549988"/>
              <a:gd name="connsiteY8" fmla="*/ 0 h 958516"/>
              <a:gd name="connsiteX9" fmla="*/ 5129993 w 8549988"/>
              <a:gd name="connsiteY9" fmla="*/ 0 h 958516"/>
              <a:gd name="connsiteX10" fmla="*/ 5699992 w 8549988"/>
              <a:gd name="connsiteY10" fmla="*/ 0 h 958516"/>
              <a:gd name="connsiteX11" fmla="*/ 6440991 w 8549988"/>
              <a:gd name="connsiteY11" fmla="*/ 0 h 958516"/>
              <a:gd name="connsiteX12" fmla="*/ 6925490 w 8549988"/>
              <a:gd name="connsiteY12" fmla="*/ 0 h 958516"/>
              <a:gd name="connsiteX13" fmla="*/ 7409990 w 8549988"/>
              <a:gd name="connsiteY13" fmla="*/ 0 h 958516"/>
              <a:gd name="connsiteX14" fmla="*/ 8065489 w 8549988"/>
              <a:gd name="connsiteY14" fmla="*/ 0 h 958516"/>
              <a:gd name="connsiteX15" fmla="*/ 8549988 w 8549988"/>
              <a:gd name="connsiteY15" fmla="*/ 0 h 958516"/>
              <a:gd name="connsiteX16" fmla="*/ 8549988 w 8549988"/>
              <a:gd name="connsiteY16" fmla="*/ 498428 h 958516"/>
              <a:gd name="connsiteX17" fmla="*/ 8549988 w 8549988"/>
              <a:gd name="connsiteY17" fmla="*/ 958516 h 958516"/>
              <a:gd name="connsiteX18" fmla="*/ 7894489 w 8549988"/>
              <a:gd name="connsiteY18" fmla="*/ 958516 h 958516"/>
              <a:gd name="connsiteX19" fmla="*/ 7580989 w 8549988"/>
              <a:gd name="connsiteY19" fmla="*/ 958516 h 958516"/>
              <a:gd name="connsiteX20" fmla="*/ 7181990 w 8549988"/>
              <a:gd name="connsiteY20" fmla="*/ 958516 h 958516"/>
              <a:gd name="connsiteX21" fmla="*/ 6440991 w 8549988"/>
              <a:gd name="connsiteY21" fmla="*/ 958516 h 958516"/>
              <a:gd name="connsiteX22" fmla="*/ 5870992 w 8549988"/>
              <a:gd name="connsiteY22" fmla="*/ 958516 h 958516"/>
              <a:gd name="connsiteX23" fmla="*/ 5471992 w 8549988"/>
              <a:gd name="connsiteY23" fmla="*/ 958516 h 958516"/>
              <a:gd name="connsiteX24" fmla="*/ 4901993 w 8549988"/>
              <a:gd name="connsiteY24" fmla="*/ 958516 h 958516"/>
              <a:gd name="connsiteX25" fmla="*/ 4588494 w 8549988"/>
              <a:gd name="connsiteY25" fmla="*/ 958516 h 958516"/>
              <a:gd name="connsiteX26" fmla="*/ 4274994 w 8549988"/>
              <a:gd name="connsiteY26" fmla="*/ 958516 h 958516"/>
              <a:gd name="connsiteX27" fmla="*/ 3704995 w 8549988"/>
              <a:gd name="connsiteY27" fmla="*/ 958516 h 958516"/>
              <a:gd name="connsiteX28" fmla="*/ 3305995 w 8549988"/>
              <a:gd name="connsiteY28" fmla="*/ 958516 h 958516"/>
              <a:gd name="connsiteX29" fmla="*/ 2650496 w 8549988"/>
              <a:gd name="connsiteY29" fmla="*/ 958516 h 958516"/>
              <a:gd name="connsiteX30" fmla="*/ 2251497 w 8549988"/>
              <a:gd name="connsiteY30" fmla="*/ 958516 h 958516"/>
              <a:gd name="connsiteX31" fmla="*/ 1595998 w 8549988"/>
              <a:gd name="connsiteY31" fmla="*/ 958516 h 958516"/>
              <a:gd name="connsiteX32" fmla="*/ 1282498 w 8549988"/>
              <a:gd name="connsiteY32" fmla="*/ 958516 h 958516"/>
              <a:gd name="connsiteX33" fmla="*/ 626999 w 8549988"/>
              <a:gd name="connsiteY33" fmla="*/ 958516 h 958516"/>
              <a:gd name="connsiteX34" fmla="*/ 0 w 8549988"/>
              <a:gd name="connsiteY34" fmla="*/ 958516 h 958516"/>
              <a:gd name="connsiteX35" fmla="*/ 0 w 8549988"/>
              <a:gd name="connsiteY35" fmla="*/ 508013 h 958516"/>
              <a:gd name="connsiteX36" fmla="*/ 0 w 8549988"/>
              <a:gd name="connsiteY36" fmla="*/ 0 h 958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8549988" h="958516" extrusionOk="0">
                <a:moveTo>
                  <a:pt x="0" y="0"/>
                </a:moveTo>
                <a:cubicBezTo>
                  <a:pt x="155136" y="-34941"/>
                  <a:pt x="253568" y="55351"/>
                  <a:pt x="484499" y="0"/>
                </a:cubicBezTo>
                <a:cubicBezTo>
                  <a:pt x="715430" y="-55351"/>
                  <a:pt x="667109" y="32909"/>
                  <a:pt x="797999" y="0"/>
                </a:cubicBezTo>
                <a:cubicBezTo>
                  <a:pt x="928889" y="-32909"/>
                  <a:pt x="1343579" y="88322"/>
                  <a:pt x="1538998" y="0"/>
                </a:cubicBezTo>
                <a:cubicBezTo>
                  <a:pt x="1734417" y="-88322"/>
                  <a:pt x="1835385" y="50215"/>
                  <a:pt x="2023497" y="0"/>
                </a:cubicBezTo>
                <a:cubicBezTo>
                  <a:pt x="2211609" y="-50215"/>
                  <a:pt x="2409248" y="26843"/>
                  <a:pt x="2507996" y="0"/>
                </a:cubicBezTo>
                <a:cubicBezTo>
                  <a:pt x="2606744" y="-26843"/>
                  <a:pt x="2994258" y="45982"/>
                  <a:pt x="3248995" y="0"/>
                </a:cubicBezTo>
                <a:cubicBezTo>
                  <a:pt x="3503732" y="-45982"/>
                  <a:pt x="3540380" y="39987"/>
                  <a:pt x="3647995" y="0"/>
                </a:cubicBezTo>
                <a:cubicBezTo>
                  <a:pt x="3755610" y="-39987"/>
                  <a:pt x="4060139" y="20801"/>
                  <a:pt x="4388994" y="0"/>
                </a:cubicBezTo>
                <a:cubicBezTo>
                  <a:pt x="4717849" y="-20801"/>
                  <a:pt x="4951797" y="9044"/>
                  <a:pt x="5129993" y="0"/>
                </a:cubicBezTo>
                <a:cubicBezTo>
                  <a:pt x="5308189" y="-9044"/>
                  <a:pt x="5555032" y="32899"/>
                  <a:pt x="5699992" y="0"/>
                </a:cubicBezTo>
                <a:cubicBezTo>
                  <a:pt x="5844952" y="-32899"/>
                  <a:pt x="6198307" y="12292"/>
                  <a:pt x="6440991" y="0"/>
                </a:cubicBezTo>
                <a:cubicBezTo>
                  <a:pt x="6683675" y="-12292"/>
                  <a:pt x="6796604" y="14817"/>
                  <a:pt x="6925490" y="0"/>
                </a:cubicBezTo>
                <a:cubicBezTo>
                  <a:pt x="7054376" y="-14817"/>
                  <a:pt x="7303949" y="40338"/>
                  <a:pt x="7409990" y="0"/>
                </a:cubicBezTo>
                <a:cubicBezTo>
                  <a:pt x="7516031" y="-40338"/>
                  <a:pt x="7921712" y="69831"/>
                  <a:pt x="8065489" y="0"/>
                </a:cubicBezTo>
                <a:cubicBezTo>
                  <a:pt x="8209266" y="-69831"/>
                  <a:pt x="8378221" y="15830"/>
                  <a:pt x="8549988" y="0"/>
                </a:cubicBezTo>
                <a:cubicBezTo>
                  <a:pt x="8558486" y="206447"/>
                  <a:pt x="8494679" y="380699"/>
                  <a:pt x="8549988" y="498428"/>
                </a:cubicBezTo>
                <a:cubicBezTo>
                  <a:pt x="8605297" y="616157"/>
                  <a:pt x="8497653" y="788074"/>
                  <a:pt x="8549988" y="958516"/>
                </a:cubicBezTo>
                <a:cubicBezTo>
                  <a:pt x="8303573" y="971514"/>
                  <a:pt x="8206927" y="884761"/>
                  <a:pt x="7894489" y="958516"/>
                </a:cubicBezTo>
                <a:cubicBezTo>
                  <a:pt x="7582051" y="1032271"/>
                  <a:pt x="7670835" y="953673"/>
                  <a:pt x="7580989" y="958516"/>
                </a:cubicBezTo>
                <a:cubicBezTo>
                  <a:pt x="7491143" y="963359"/>
                  <a:pt x="7274587" y="941393"/>
                  <a:pt x="7181990" y="958516"/>
                </a:cubicBezTo>
                <a:cubicBezTo>
                  <a:pt x="7089393" y="975639"/>
                  <a:pt x="6804015" y="876888"/>
                  <a:pt x="6440991" y="958516"/>
                </a:cubicBezTo>
                <a:cubicBezTo>
                  <a:pt x="6077967" y="1040144"/>
                  <a:pt x="6045083" y="951922"/>
                  <a:pt x="5870992" y="958516"/>
                </a:cubicBezTo>
                <a:cubicBezTo>
                  <a:pt x="5696901" y="965110"/>
                  <a:pt x="5562502" y="944203"/>
                  <a:pt x="5471992" y="958516"/>
                </a:cubicBezTo>
                <a:cubicBezTo>
                  <a:pt x="5381482" y="972829"/>
                  <a:pt x="5049310" y="947932"/>
                  <a:pt x="4901993" y="958516"/>
                </a:cubicBezTo>
                <a:cubicBezTo>
                  <a:pt x="4754676" y="969100"/>
                  <a:pt x="4683486" y="928045"/>
                  <a:pt x="4588494" y="958516"/>
                </a:cubicBezTo>
                <a:cubicBezTo>
                  <a:pt x="4493502" y="988987"/>
                  <a:pt x="4347193" y="926506"/>
                  <a:pt x="4274994" y="958516"/>
                </a:cubicBezTo>
                <a:cubicBezTo>
                  <a:pt x="4202795" y="990526"/>
                  <a:pt x="3921399" y="940756"/>
                  <a:pt x="3704995" y="958516"/>
                </a:cubicBezTo>
                <a:cubicBezTo>
                  <a:pt x="3488591" y="976276"/>
                  <a:pt x="3496959" y="942567"/>
                  <a:pt x="3305995" y="958516"/>
                </a:cubicBezTo>
                <a:cubicBezTo>
                  <a:pt x="3115031" y="974465"/>
                  <a:pt x="2954114" y="941196"/>
                  <a:pt x="2650496" y="958516"/>
                </a:cubicBezTo>
                <a:cubicBezTo>
                  <a:pt x="2346878" y="975836"/>
                  <a:pt x="2437396" y="913243"/>
                  <a:pt x="2251497" y="958516"/>
                </a:cubicBezTo>
                <a:cubicBezTo>
                  <a:pt x="2065598" y="1003789"/>
                  <a:pt x="1769002" y="948721"/>
                  <a:pt x="1595998" y="958516"/>
                </a:cubicBezTo>
                <a:cubicBezTo>
                  <a:pt x="1422994" y="968311"/>
                  <a:pt x="1384071" y="937998"/>
                  <a:pt x="1282498" y="958516"/>
                </a:cubicBezTo>
                <a:cubicBezTo>
                  <a:pt x="1180925" y="979034"/>
                  <a:pt x="827520" y="883039"/>
                  <a:pt x="626999" y="958516"/>
                </a:cubicBezTo>
                <a:cubicBezTo>
                  <a:pt x="426478" y="1033993"/>
                  <a:pt x="246780" y="920005"/>
                  <a:pt x="0" y="958516"/>
                </a:cubicBezTo>
                <a:cubicBezTo>
                  <a:pt x="-22759" y="738025"/>
                  <a:pt x="28482" y="607593"/>
                  <a:pt x="0" y="508013"/>
                </a:cubicBezTo>
                <a:cubicBezTo>
                  <a:pt x="-28482" y="408433"/>
                  <a:pt x="50501" y="187208"/>
                  <a:pt x="0" y="0"/>
                </a:cubicBezTo>
                <a:close/>
              </a:path>
            </a:pathLst>
          </a:custGeom>
          <a:noFill/>
          <a:ln w="76200" cap="rnd" cmpd="dbl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TABLE OF CONTENT</a:t>
            </a:r>
          </a:p>
        </p:txBody>
      </p:sp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3" name="Section Zoom 2">
                <a:extLst>
                  <a:ext uri="{FF2B5EF4-FFF2-40B4-BE49-F238E27FC236}">
                    <a16:creationId xmlns:a16="http://schemas.microsoft.com/office/drawing/2014/main" id="{6F55431C-1C97-4872-B322-581DD0471F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7301565"/>
                  </p:ext>
                </p:extLst>
              </p:nvPr>
            </p:nvGraphicFramePr>
            <p:xfrm>
              <a:off x="133350" y="484588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81D34DC4-116B-46F8-9DF8-AD0B8154762B}">
                    <psez:zmPr id="{716DF1A3-6C38-4A96-ACD1-16D7C6E0C890}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3" name="Section Zoom 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6F55431C-1C97-4872-B322-581DD0471FF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3350" y="4845888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5" name="Section Zoom 4">
                <a:extLst>
                  <a:ext uri="{FF2B5EF4-FFF2-40B4-BE49-F238E27FC236}">
                    <a16:creationId xmlns:a16="http://schemas.microsoft.com/office/drawing/2014/main" id="{ADAD0E99-8EB4-47E1-9EDD-919A6D6EECD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458641027"/>
                  </p:ext>
                </p:extLst>
              </p:nvPr>
            </p:nvGraphicFramePr>
            <p:xfrm>
              <a:off x="3048000" y="3820258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E23F717D-12B8-4F07-A470-0EF8298A62BC}">
                    <psez:zmPr id="{6DA96773-39C0-46DB-B043-B1A7BCC58F0E}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5" name="Section Zoom 4">
                <a:hlinkClick r:id="rId6" action="ppaction://hlinksldjump"/>
                <a:extLst>
                  <a:ext uri="{FF2B5EF4-FFF2-40B4-BE49-F238E27FC236}">
                    <a16:creationId xmlns:a16="http://schemas.microsoft.com/office/drawing/2014/main" id="{ADAD0E99-8EB4-47E1-9EDD-919A6D6EECD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048000" y="3820258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7" name="Section Zoom 6">
                <a:extLst>
                  <a:ext uri="{FF2B5EF4-FFF2-40B4-BE49-F238E27FC236}">
                    <a16:creationId xmlns:a16="http://schemas.microsoft.com/office/drawing/2014/main" id="{663BBD96-2735-46AA-B981-8306BFE4D68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084361803"/>
                  </p:ext>
                </p:extLst>
              </p:nvPr>
            </p:nvGraphicFramePr>
            <p:xfrm>
              <a:off x="6096000" y="2779765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B89F2319-A174-4EEB-BAFB-CC23925E0A0F}">
                    <psez:zmPr id="{64507C42-2BDA-4D9D-9BB6-D7398C997225}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7" name="Section Zoom 6">
                <a:hlinkClick r:id="rId9" action="ppaction://hlinksldjump"/>
                <a:extLst>
                  <a:ext uri="{FF2B5EF4-FFF2-40B4-BE49-F238E27FC236}">
                    <a16:creationId xmlns:a16="http://schemas.microsoft.com/office/drawing/2014/main" id="{663BBD96-2735-46AA-B981-8306BFE4D68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096000" y="2779765"/>
                <a:ext cx="3048000" cy="17145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sez="http://schemas.microsoft.com/office/powerpoint/2016/sectionzoom">
        <mc:Choice Requires="psez">
          <p:graphicFrame>
            <p:nvGraphicFramePr>
              <p:cNvPr id="10" name="Section Zoom 9">
                <a:extLst>
                  <a:ext uri="{FF2B5EF4-FFF2-40B4-BE49-F238E27FC236}">
                    <a16:creationId xmlns:a16="http://schemas.microsoft.com/office/drawing/2014/main" id="{E2D88AA1-FAEF-4A57-A590-18AB7147C6D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45698298"/>
                  </p:ext>
                </p:extLst>
              </p:nvPr>
            </p:nvGraphicFramePr>
            <p:xfrm>
              <a:off x="8683338" y="1485900"/>
              <a:ext cx="3048000" cy="1714500"/>
            </p:xfrm>
            <a:graphic>
              <a:graphicData uri="http://schemas.microsoft.com/office/powerpoint/2016/sectionzoom">
                <psez:sectionZm>
                  <psez:sectionZmObj sectionId="{9436CA7B-5BD3-41BD-B880-7331D4242694}">
                    <psez:zmPr id="{70C6B3FD-F0D4-4E57-9D13-9161E3B8C960}" transitionDur="1000" showBg="0">
                      <p166:blipFill xmlns:p166="http://schemas.microsoft.com/office/powerpoint/2016/6/main">
                        <a:blip r:embed="rId11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</p166:spPr>
                    </psez:zmPr>
                  </psez:sectionZmObj>
                </psez:sectionZm>
              </a:graphicData>
            </a:graphic>
          </p:graphicFrame>
        </mc:Choice>
        <mc:Fallback xmlns="">
          <p:pic>
            <p:nvPicPr>
              <p:cNvPr id="10" name="Section Zoom 9">
                <a:hlinkClick r:id="rId12" action="ppaction://hlinksldjump"/>
                <a:extLst>
                  <a:ext uri="{FF2B5EF4-FFF2-40B4-BE49-F238E27FC236}">
                    <a16:creationId xmlns:a16="http://schemas.microsoft.com/office/drawing/2014/main" id="{E2D88AA1-FAEF-4A57-A590-18AB7147C6D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683338" y="1485900"/>
                <a:ext cx="3048000" cy="17145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FD3DB749-41BD-4F0B-8F73-C7129D2ADC11}"/>
              </a:ext>
            </a:extLst>
          </p:cNvPr>
          <p:cNvSpPr/>
          <p:nvPr/>
        </p:nvSpPr>
        <p:spPr>
          <a:xfrm>
            <a:off x="6359238" y="-5797211"/>
            <a:ext cx="5486400" cy="3822032"/>
          </a:xfrm>
          <a:custGeom>
            <a:avLst/>
            <a:gdLst>
              <a:gd name="connsiteX0" fmla="*/ 0 w 5486400"/>
              <a:gd name="connsiteY0" fmla="*/ 0 h 3822032"/>
              <a:gd name="connsiteX1" fmla="*/ 493776 w 5486400"/>
              <a:gd name="connsiteY1" fmla="*/ 0 h 3822032"/>
              <a:gd name="connsiteX2" fmla="*/ 877824 w 5486400"/>
              <a:gd name="connsiteY2" fmla="*/ 0 h 3822032"/>
              <a:gd name="connsiteX3" fmla="*/ 1536192 w 5486400"/>
              <a:gd name="connsiteY3" fmla="*/ 0 h 3822032"/>
              <a:gd name="connsiteX4" fmla="*/ 2029968 w 5486400"/>
              <a:gd name="connsiteY4" fmla="*/ 0 h 3822032"/>
              <a:gd name="connsiteX5" fmla="*/ 2523744 w 5486400"/>
              <a:gd name="connsiteY5" fmla="*/ 0 h 3822032"/>
              <a:gd name="connsiteX6" fmla="*/ 3182112 w 5486400"/>
              <a:gd name="connsiteY6" fmla="*/ 0 h 3822032"/>
              <a:gd name="connsiteX7" fmla="*/ 3621024 w 5486400"/>
              <a:gd name="connsiteY7" fmla="*/ 0 h 3822032"/>
              <a:gd name="connsiteX8" fmla="*/ 4279392 w 5486400"/>
              <a:gd name="connsiteY8" fmla="*/ 0 h 3822032"/>
              <a:gd name="connsiteX9" fmla="*/ 4937760 w 5486400"/>
              <a:gd name="connsiteY9" fmla="*/ 0 h 3822032"/>
              <a:gd name="connsiteX10" fmla="*/ 5486400 w 5486400"/>
              <a:gd name="connsiteY10" fmla="*/ 0 h 3822032"/>
              <a:gd name="connsiteX11" fmla="*/ 5486400 w 5486400"/>
              <a:gd name="connsiteY11" fmla="*/ 622445 h 3822032"/>
              <a:gd name="connsiteX12" fmla="*/ 5486400 w 5486400"/>
              <a:gd name="connsiteY12" fmla="*/ 1206670 h 3822032"/>
              <a:gd name="connsiteX13" fmla="*/ 5486400 w 5486400"/>
              <a:gd name="connsiteY13" fmla="*/ 1638014 h 3822032"/>
              <a:gd name="connsiteX14" fmla="*/ 5486400 w 5486400"/>
              <a:gd name="connsiteY14" fmla="*/ 2184018 h 3822032"/>
              <a:gd name="connsiteX15" fmla="*/ 5486400 w 5486400"/>
              <a:gd name="connsiteY15" fmla="*/ 2730023 h 3822032"/>
              <a:gd name="connsiteX16" fmla="*/ 5486400 w 5486400"/>
              <a:gd name="connsiteY16" fmla="*/ 3276027 h 3822032"/>
              <a:gd name="connsiteX17" fmla="*/ 5486400 w 5486400"/>
              <a:gd name="connsiteY17" fmla="*/ 3822032 h 3822032"/>
              <a:gd name="connsiteX18" fmla="*/ 4882896 w 5486400"/>
              <a:gd name="connsiteY18" fmla="*/ 3822032 h 3822032"/>
              <a:gd name="connsiteX19" fmla="*/ 4498848 w 5486400"/>
              <a:gd name="connsiteY19" fmla="*/ 3822032 h 3822032"/>
              <a:gd name="connsiteX20" fmla="*/ 4059936 w 5486400"/>
              <a:gd name="connsiteY20" fmla="*/ 3822032 h 3822032"/>
              <a:gd name="connsiteX21" fmla="*/ 3401568 w 5486400"/>
              <a:gd name="connsiteY21" fmla="*/ 3822032 h 3822032"/>
              <a:gd name="connsiteX22" fmla="*/ 2852928 w 5486400"/>
              <a:gd name="connsiteY22" fmla="*/ 3822032 h 3822032"/>
              <a:gd name="connsiteX23" fmla="*/ 2414016 w 5486400"/>
              <a:gd name="connsiteY23" fmla="*/ 3822032 h 3822032"/>
              <a:gd name="connsiteX24" fmla="*/ 1865376 w 5486400"/>
              <a:gd name="connsiteY24" fmla="*/ 3822032 h 3822032"/>
              <a:gd name="connsiteX25" fmla="*/ 1481328 w 5486400"/>
              <a:gd name="connsiteY25" fmla="*/ 3822032 h 3822032"/>
              <a:gd name="connsiteX26" fmla="*/ 1097280 w 5486400"/>
              <a:gd name="connsiteY26" fmla="*/ 3822032 h 3822032"/>
              <a:gd name="connsiteX27" fmla="*/ 548640 w 5486400"/>
              <a:gd name="connsiteY27" fmla="*/ 3822032 h 3822032"/>
              <a:gd name="connsiteX28" fmla="*/ 0 w 5486400"/>
              <a:gd name="connsiteY28" fmla="*/ 3822032 h 3822032"/>
              <a:gd name="connsiteX29" fmla="*/ 0 w 5486400"/>
              <a:gd name="connsiteY29" fmla="*/ 3237807 h 3822032"/>
              <a:gd name="connsiteX30" fmla="*/ 0 w 5486400"/>
              <a:gd name="connsiteY30" fmla="*/ 2730023 h 3822032"/>
              <a:gd name="connsiteX31" fmla="*/ 0 w 5486400"/>
              <a:gd name="connsiteY31" fmla="*/ 2298679 h 3822032"/>
              <a:gd name="connsiteX32" fmla="*/ 0 w 5486400"/>
              <a:gd name="connsiteY32" fmla="*/ 1714454 h 3822032"/>
              <a:gd name="connsiteX33" fmla="*/ 0 w 5486400"/>
              <a:gd name="connsiteY33" fmla="*/ 1244890 h 3822032"/>
              <a:gd name="connsiteX34" fmla="*/ 0 w 5486400"/>
              <a:gd name="connsiteY34" fmla="*/ 660666 h 3822032"/>
              <a:gd name="connsiteX35" fmla="*/ 0 w 5486400"/>
              <a:gd name="connsiteY35" fmla="*/ 0 h 3822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486400" h="3822032" extrusionOk="0">
                <a:moveTo>
                  <a:pt x="0" y="0"/>
                </a:moveTo>
                <a:cubicBezTo>
                  <a:pt x="116403" y="-29435"/>
                  <a:pt x="379269" y="9082"/>
                  <a:pt x="493776" y="0"/>
                </a:cubicBezTo>
                <a:cubicBezTo>
                  <a:pt x="608283" y="-9082"/>
                  <a:pt x="750316" y="35281"/>
                  <a:pt x="877824" y="0"/>
                </a:cubicBezTo>
                <a:cubicBezTo>
                  <a:pt x="1005332" y="-35281"/>
                  <a:pt x="1209058" y="72662"/>
                  <a:pt x="1536192" y="0"/>
                </a:cubicBezTo>
                <a:cubicBezTo>
                  <a:pt x="1863326" y="-72662"/>
                  <a:pt x="1901425" y="24251"/>
                  <a:pt x="2029968" y="0"/>
                </a:cubicBezTo>
                <a:cubicBezTo>
                  <a:pt x="2158511" y="-24251"/>
                  <a:pt x="2419959" y="2695"/>
                  <a:pt x="2523744" y="0"/>
                </a:cubicBezTo>
                <a:cubicBezTo>
                  <a:pt x="2627529" y="-2695"/>
                  <a:pt x="3006929" y="56042"/>
                  <a:pt x="3182112" y="0"/>
                </a:cubicBezTo>
                <a:cubicBezTo>
                  <a:pt x="3357295" y="-56042"/>
                  <a:pt x="3463182" y="36194"/>
                  <a:pt x="3621024" y="0"/>
                </a:cubicBezTo>
                <a:cubicBezTo>
                  <a:pt x="3778866" y="-36194"/>
                  <a:pt x="4037187" y="67272"/>
                  <a:pt x="4279392" y="0"/>
                </a:cubicBezTo>
                <a:cubicBezTo>
                  <a:pt x="4521597" y="-67272"/>
                  <a:pt x="4728197" y="15862"/>
                  <a:pt x="4937760" y="0"/>
                </a:cubicBezTo>
                <a:cubicBezTo>
                  <a:pt x="5147323" y="-15862"/>
                  <a:pt x="5293583" y="17034"/>
                  <a:pt x="5486400" y="0"/>
                </a:cubicBezTo>
                <a:cubicBezTo>
                  <a:pt x="5521460" y="145979"/>
                  <a:pt x="5435364" y="434174"/>
                  <a:pt x="5486400" y="622445"/>
                </a:cubicBezTo>
                <a:cubicBezTo>
                  <a:pt x="5537436" y="810717"/>
                  <a:pt x="5458990" y="1036474"/>
                  <a:pt x="5486400" y="1206670"/>
                </a:cubicBezTo>
                <a:cubicBezTo>
                  <a:pt x="5513810" y="1376867"/>
                  <a:pt x="5441274" y="1457845"/>
                  <a:pt x="5486400" y="1638014"/>
                </a:cubicBezTo>
                <a:cubicBezTo>
                  <a:pt x="5531526" y="1818183"/>
                  <a:pt x="5462469" y="1998016"/>
                  <a:pt x="5486400" y="2184018"/>
                </a:cubicBezTo>
                <a:cubicBezTo>
                  <a:pt x="5510331" y="2370020"/>
                  <a:pt x="5435449" y="2544094"/>
                  <a:pt x="5486400" y="2730023"/>
                </a:cubicBezTo>
                <a:cubicBezTo>
                  <a:pt x="5537351" y="2915952"/>
                  <a:pt x="5424916" y="3149228"/>
                  <a:pt x="5486400" y="3276027"/>
                </a:cubicBezTo>
                <a:cubicBezTo>
                  <a:pt x="5547884" y="3402826"/>
                  <a:pt x="5436095" y="3707988"/>
                  <a:pt x="5486400" y="3822032"/>
                </a:cubicBezTo>
                <a:cubicBezTo>
                  <a:pt x="5344002" y="3867231"/>
                  <a:pt x="5105404" y="3772778"/>
                  <a:pt x="4882896" y="3822032"/>
                </a:cubicBezTo>
                <a:cubicBezTo>
                  <a:pt x="4660388" y="3871286"/>
                  <a:pt x="4652984" y="3797821"/>
                  <a:pt x="4498848" y="3822032"/>
                </a:cubicBezTo>
                <a:cubicBezTo>
                  <a:pt x="4344712" y="3846243"/>
                  <a:pt x="4149413" y="3772425"/>
                  <a:pt x="4059936" y="3822032"/>
                </a:cubicBezTo>
                <a:cubicBezTo>
                  <a:pt x="3970459" y="3871639"/>
                  <a:pt x="3647324" y="3772454"/>
                  <a:pt x="3401568" y="3822032"/>
                </a:cubicBezTo>
                <a:cubicBezTo>
                  <a:pt x="3155812" y="3871610"/>
                  <a:pt x="3080959" y="3818095"/>
                  <a:pt x="2852928" y="3822032"/>
                </a:cubicBezTo>
                <a:cubicBezTo>
                  <a:pt x="2624897" y="3825969"/>
                  <a:pt x="2631663" y="3817569"/>
                  <a:pt x="2414016" y="3822032"/>
                </a:cubicBezTo>
                <a:cubicBezTo>
                  <a:pt x="2196369" y="3826495"/>
                  <a:pt x="1990748" y="3757820"/>
                  <a:pt x="1865376" y="3822032"/>
                </a:cubicBezTo>
                <a:cubicBezTo>
                  <a:pt x="1740004" y="3886244"/>
                  <a:pt x="1672509" y="3804584"/>
                  <a:pt x="1481328" y="3822032"/>
                </a:cubicBezTo>
                <a:cubicBezTo>
                  <a:pt x="1290147" y="3839480"/>
                  <a:pt x="1254436" y="3795494"/>
                  <a:pt x="1097280" y="3822032"/>
                </a:cubicBezTo>
                <a:cubicBezTo>
                  <a:pt x="940124" y="3848570"/>
                  <a:pt x="812890" y="3814096"/>
                  <a:pt x="548640" y="3822032"/>
                </a:cubicBezTo>
                <a:cubicBezTo>
                  <a:pt x="284390" y="3829968"/>
                  <a:pt x="200764" y="3794073"/>
                  <a:pt x="0" y="3822032"/>
                </a:cubicBezTo>
                <a:cubicBezTo>
                  <a:pt x="-36085" y="3596920"/>
                  <a:pt x="14969" y="3355607"/>
                  <a:pt x="0" y="3237807"/>
                </a:cubicBezTo>
                <a:cubicBezTo>
                  <a:pt x="-14969" y="3120007"/>
                  <a:pt x="13159" y="2914609"/>
                  <a:pt x="0" y="2730023"/>
                </a:cubicBezTo>
                <a:cubicBezTo>
                  <a:pt x="-13159" y="2545437"/>
                  <a:pt x="8563" y="2457307"/>
                  <a:pt x="0" y="2298679"/>
                </a:cubicBezTo>
                <a:cubicBezTo>
                  <a:pt x="-8563" y="2140051"/>
                  <a:pt x="13999" y="1865678"/>
                  <a:pt x="0" y="1714454"/>
                </a:cubicBezTo>
                <a:cubicBezTo>
                  <a:pt x="-13999" y="1563230"/>
                  <a:pt x="30659" y="1440521"/>
                  <a:pt x="0" y="1244890"/>
                </a:cubicBezTo>
                <a:cubicBezTo>
                  <a:pt x="-30659" y="1049259"/>
                  <a:pt x="32915" y="841001"/>
                  <a:pt x="0" y="660666"/>
                </a:cubicBezTo>
                <a:cubicBezTo>
                  <a:pt x="-32915" y="480331"/>
                  <a:pt x="50795" y="147298"/>
                  <a:pt x="0" y="0"/>
                </a:cubicBezTo>
                <a:close/>
              </a:path>
            </a:pathLst>
          </a:custGeom>
          <a:noFill/>
          <a:ln w="76200" cap="rnd" cmpd="dbl">
            <a:solidFill>
              <a:schemeClr val="bg1"/>
            </a:solidFill>
            <a:prstDash val="sysDash"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b="1" dirty="0">
                <a:effectLst>
                  <a:outerShdw blurRad="177800" algn="ctr" rotWithShape="0">
                    <a:schemeClr val="tx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TEXT!!!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87B802A-2DC5-4371-BE6D-8B292074E874}"/>
              </a:ext>
            </a:extLst>
          </p:cNvPr>
          <p:cNvPicPr>
            <a:picLocks noChangeAspect="1"/>
          </p:cNvPicPr>
          <p:nvPr/>
        </p:nvPicPr>
        <p:blipFill rotWithShape="1"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385" t="4848" r="24615" b="4848"/>
          <a:stretch/>
        </p:blipFill>
        <p:spPr>
          <a:xfrm>
            <a:off x="346363" y="-12871422"/>
            <a:ext cx="5486400" cy="6192982"/>
          </a:xfrm>
          <a:custGeom>
            <a:avLst/>
            <a:gdLst>
              <a:gd name="connsiteX0" fmla="*/ 0 w 5486400"/>
              <a:gd name="connsiteY0" fmla="*/ 0 h 6192982"/>
              <a:gd name="connsiteX1" fmla="*/ 438912 w 5486400"/>
              <a:gd name="connsiteY1" fmla="*/ 0 h 6192982"/>
              <a:gd name="connsiteX2" fmla="*/ 822960 w 5486400"/>
              <a:gd name="connsiteY2" fmla="*/ 0 h 6192982"/>
              <a:gd name="connsiteX3" fmla="*/ 1371600 w 5486400"/>
              <a:gd name="connsiteY3" fmla="*/ 0 h 6192982"/>
              <a:gd name="connsiteX4" fmla="*/ 2029968 w 5486400"/>
              <a:gd name="connsiteY4" fmla="*/ 0 h 6192982"/>
              <a:gd name="connsiteX5" fmla="*/ 2523744 w 5486400"/>
              <a:gd name="connsiteY5" fmla="*/ 0 h 6192982"/>
              <a:gd name="connsiteX6" fmla="*/ 3017520 w 5486400"/>
              <a:gd name="connsiteY6" fmla="*/ 0 h 6192982"/>
              <a:gd name="connsiteX7" fmla="*/ 3566160 w 5486400"/>
              <a:gd name="connsiteY7" fmla="*/ 0 h 6192982"/>
              <a:gd name="connsiteX8" fmla="*/ 4169664 w 5486400"/>
              <a:gd name="connsiteY8" fmla="*/ 0 h 6192982"/>
              <a:gd name="connsiteX9" fmla="*/ 4773168 w 5486400"/>
              <a:gd name="connsiteY9" fmla="*/ 0 h 6192982"/>
              <a:gd name="connsiteX10" fmla="*/ 5486400 w 5486400"/>
              <a:gd name="connsiteY10" fmla="*/ 0 h 6192982"/>
              <a:gd name="connsiteX11" fmla="*/ 5486400 w 5486400"/>
              <a:gd name="connsiteY11" fmla="*/ 686858 h 6192982"/>
              <a:gd name="connsiteX12" fmla="*/ 5486400 w 5486400"/>
              <a:gd name="connsiteY12" fmla="*/ 1125997 h 6192982"/>
              <a:gd name="connsiteX13" fmla="*/ 5486400 w 5486400"/>
              <a:gd name="connsiteY13" fmla="*/ 1688995 h 6192982"/>
              <a:gd name="connsiteX14" fmla="*/ 5486400 w 5486400"/>
              <a:gd name="connsiteY14" fmla="*/ 2313923 h 6192982"/>
              <a:gd name="connsiteX15" fmla="*/ 5486400 w 5486400"/>
              <a:gd name="connsiteY15" fmla="*/ 3000781 h 6192982"/>
              <a:gd name="connsiteX16" fmla="*/ 5486400 w 5486400"/>
              <a:gd name="connsiteY16" fmla="*/ 3625709 h 6192982"/>
              <a:gd name="connsiteX17" fmla="*/ 5486400 w 5486400"/>
              <a:gd name="connsiteY17" fmla="*/ 4312567 h 6192982"/>
              <a:gd name="connsiteX18" fmla="*/ 5486400 w 5486400"/>
              <a:gd name="connsiteY18" fmla="*/ 4937496 h 6192982"/>
              <a:gd name="connsiteX19" fmla="*/ 5486400 w 5486400"/>
              <a:gd name="connsiteY19" fmla="*/ 5376634 h 6192982"/>
              <a:gd name="connsiteX20" fmla="*/ 5486400 w 5486400"/>
              <a:gd name="connsiteY20" fmla="*/ 6192982 h 6192982"/>
              <a:gd name="connsiteX21" fmla="*/ 4992624 w 5486400"/>
              <a:gd name="connsiteY21" fmla="*/ 6192982 h 6192982"/>
              <a:gd name="connsiteX22" fmla="*/ 4443984 w 5486400"/>
              <a:gd name="connsiteY22" fmla="*/ 6192982 h 6192982"/>
              <a:gd name="connsiteX23" fmla="*/ 4059936 w 5486400"/>
              <a:gd name="connsiteY23" fmla="*/ 6192982 h 6192982"/>
              <a:gd name="connsiteX24" fmla="*/ 3566160 w 5486400"/>
              <a:gd name="connsiteY24" fmla="*/ 6192982 h 6192982"/>
              <a:gd name="connsiteX25" fmla="*/ 2962656 w 5486400"/>
              <a:gd name="connsiteY25" fmla="*/ 6192982 h 6192982"/>
              <a:gd name="connsiteX26" fmla="*/ 2523744 w 5486400"/>
              <a:gd name="connsiteY26" fmla="*/ 6192982 h 6192982"/>
              <a:gd name="connsiteX27" fmla="*/ 1865376 w 5486400"/>
              <a:gd name="connsiteY27" fmla="*/ 6192982 h 6192982"/>
              <a:gd name="connsiteX28" fmla="*/ 1207008 w 5486400"/>
              <a:gd name="connsiteY28" fmla="*/ 6192982 h 6192982"/>
              <a:gd name="connsiteX29" fmla="*/ 658368 w 5486400"/>
              <a:gd name="connsiteY29" fmla="*/ 6192982 h 6192982"/>
              <a:gd name="connsiteX30" fmla="*/ 0 w 5486400"/>
              <a:gd name="connsiteY30" fmla="*/ 6192982 h 6192982"/>
              <a:gd name="connsiteX31" fmla="*/ 0 w 5486400"/>
              <a:gd name="connsiteY31" fmla="*/ 5629984 h 6192982"/>
              <a:gd name="connsiteX32" fmla="*/ 0 w 5486400"/>
              <a:gd name="connsiteY32" fmla="*/ 5190845 h 6192982"/>
              <a:gd name="connsiteX33" fmla="*/ 0 w 5486400"/>
              <a:gd name="connsiteY33" fmla="*/ 4751706 h 6192982"/>
              <a:gd name="connsiteX34" fmla="*/ 0 w 5486400"/>
              <a:gd name="connsiteY34" fmla="*/ 4312567 h 6192982"/>
              <a:gd name="connsiteX35" fmla="*/ 0 w 5486400"/>
              <a:gd name="connsiteY35" fmla="*/ 3873429 h 6192982"/>
              <a:gd name="connsiteX36" fmla="*/ 0 w 5486400"/>
              <a:gd name="connsiteY36" fmla="*/ 3372360 h 6192982"/>
              <a:gd name="connsiteX37" fmla="*/ 0 w 5486400"/>
              <a:gd name="connsiteY37" fmla="*/ 2933221 h 6192982"/>
              <a:gd name="connsiteX38" fmla="*/ 0 w 5486400"/>
              <a:gd name="connsiteY38" fmla="*/ 2432153 h 6192982"/>
              <a:gd name="connsiteX39" fmla="*/ 0 w 5486400"/>
              <a:gd name="connsiteY39" fmla="*/ 1807225 h 6192982"/>
              <a:gd name="connsiteX40" fmla="*/ 0 w 5486400"/>
              <a:gd name="connsiteY40" fmla="*/ 1368086 h 6192982"/>
              <a:gd name="connsiteX41" fmla="*/ 0 w 5486400"/>
              <a:gd name="connsiteY41" fmla="*/ 990877 h 6192982"/>
              <a:gd name="connsiteX42" fmla="*/ 0 w 5486400"/>
              <a:gd name="connsiteY42" fmla="*/ 0 h 61929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</a:cxnLst>
            <a:rect l="l" t="t" r="r" b="b"/>
            <a:pathLst>
              <a:path w="5486400" h="6192982" fill="none" extrusionOk="0">
                <a:moveTo>
                  <a:pt x="0" y="0"/>
                </a:moveTo>
                <a:cubicBezTo>
                  <a:pt x="191680" y="-1686"/>
                  <a:pt x="270302" y="15999"/>
                  <a:pt x="438912" y="0"/>
                </a:cubicBezTo>
                <a:cubicBezTo>
                  <a:pt x="607522" y="-15999"/>
                  <a:pt x="635191" y="30887"/>
                  <a:pt x="822960" y="0"/>
                </a:cubicBezTo>
                <a:cubicBezTo>
                  <a:pt x="1010729" y="-30887"/>
                  <a:pt x="1196517" y="49053"/>
                  <a:pt x="1371600" y="0"/>
                </a:cubicBezTo>
                <a:cubicBezTo>
                  <a:pt x="1546683" y="-49053"/>
                  <a:pt x="1716314" y="65046"/>
                  <a:pt x="2029968" y="0"/>
                </a:cubicBezTo>
                <a:cubicBezTo>
                  <a:pt x="2343622" y="-65046"/>
                  <a:pt x="2333494" y="2961"/>
                  <a:pt x="2523744" y="0"/>
                </a:cubicBezTo>
                <a:cubicBezTo>
                  <a:pt x="2713994" y="-2961"/>
                  <a:pt x="2849035" y="48204"/>
                  <a:pt x="3017520" y="0"/>
                </a:cubicBezTo>
                <a:cubicBezTo>
                  <a:pt x="3186005" y="-48204"/>
                  <a:pt x="3312402" y="7042"/>
                  <a:pt x="3566160" y="0"/>
                </a:cubicBezTo>
                <a:cubicBezTo>
                  <a:pt x="3819918" y="-7042"/>
                  <a:pt x="3906983" y="49954"/>
                  <a:pt x="4169664" y="0"/>
                </a:cubicBezTo>
                <a:cubicBezTo>
                  <a:pt x="4432345" y="-49954"/>
                  <a:pt x="4500432" y="54132"/>
                  <a:pt x="4773168" y="0"/>
                </a:cubicBezTo>
                <a:cubicBezTo>
                  <a:pt x="5045904" y="-54132"/>
                  <a:pt x="5204708" y="68636"/>
                  <a:pt x="5486400" y="0"/>
                </a:cubicBezTo>
                <a:cubicBezTo>
                  <a:pt x="5536845" y="266355"/>
                  <a:pt x="5431690" y="399658"/>
                  <a:pt x="5486400" y="686858"/>
                </a:cubicBezTo>
                <a:cubicBezTo>
                  <a:pt x="5541110" y="974058"/>
                  <a:pt x="5435265" y="931828"/>
                  <a:pt x="5486400" y="1125997"/>
                </a:cubicBezTo>
                <a:cubicBezTo>
                  <a:pt x="5537535" y="1320166"/>
                  <a:pt x="5430700" y="1540490"/>
                  <a:pt x="5486400" y="1688995"/>
                </a:cubicBezTo>
                <a:cubicBezTo>
                  <a:pt x="5542100" y="1837500"/>
                  <a:pt x="5466287" y="2102764"/>
                  <a:pt x="5486400" y="2313923"/>
                </a:cubicBezTo>
                <a:cubicBezTo>
                  <a:pt x="5506513" y="2525082"/>
                  <a:pt x="5461327" y="2734310"/>
                  <a:pt x="5486400" y="3000781"/>
                </a:cubicBezTo>
                <a:cubicBezTo>
                  <a:pt x="5511473" y="3267252"/>
                  <a:pt x="5420022" y="3343246"/>
                  <a:pt x="5486400" y="3625709"/>
                </a:cubicBezTo>
                <a:cubicBezTo>
                  <a:pt x="5552778" y="3908172"/>
                  <a:pt x="5433620" y="4123708"/>
                  <a:pt x="5486400" y="4312567"/>
                </a:cubicBezTo>
                <a:cubicBezTo>
                  <a:pt x="5539180" y="4501426"/>
                  <a:pt x="5443132" y="4644589"/>
                  <a:pt x="5486400" y="4937496"/>
                </a:cubicBezTo>
                <a:cubicBezTo>
                  <a:pt x="5529668" y="5230403"/>
                  <a:pt x="5473505" y="5163904"/>
                  <a:pt x="5486400" y="5376634"/>
                </a:cubicBezTo>
                <a:cubicBezTo>
                  <a:pt x="5499295" y="5589364"/>
                  <a:pt x="5471278" y="5846076"/>
                  <a:pt x="5486400" y="6192982"/>
                </a:cubicBezTo>
                <a:cubicBezTo>
                  <a:pt x="5355262" y="6199425"/>
                  <a:pt x="5194114" y="6143870"/>
                  <a:pt x="4992624" y="6192982"/>
                </a:cubicBezTo>
                <a:cubicBezTo>
                  <a:pt x="4791134" y="6242094"/>
                  <a:pt x="4585827" y="6135706"/>
                  <a:pt x="4443984" y="6192982"/>
                </a:cubicBezTo>
                <a:cubicBezTo>
                  <a:pt x="4302141" y="6250258"/>
                  <a:pt x="4187685" y="6151219"/>
                  <a:pt x="4059936" y="6192982"/>
                </a:cubicBezTo>
                <a:cubicBezTo>
                  <a:pt x="3932187" y="6234745"/>
                  <a:pt x="3801246" y="6145820"/>
                  <a:pt x="3566160" y="6192982"/>
                </a:cubicBezTo>
                <a:cubicBezTo>
                  <a:pt x="3331074" y="6240144"/>
                  <a:pt x="3236777" y="6177154"/>
                  <a:pt x="2962656" y="6192982"/>
                </a:cubicBezTo>
                <a:cubicBezTo>
                  <a:pt x="2688535" y="6208810"/>
                  <a:pt x="2687124" y="6172488"/>
                  <a:pt x="2523744" y="6192982"/>
                </a:cubicBezTo>
                <a:cubicBezTo>
                  <a:pt x="2360364" y="6213476"/>
                  <a:pt x="2090291" y="6132661"/>
                  <a:pt x="1865376" y="6192982"/>
                </a:cubicBezTo>
                <a:cubicBezTo>
                  <a:pt x="1640461" y="6253303"/>
                  <a:pt x="1498554" y="6143167"/>
                  <a:pt x="1207008" y="6192982"/>
                </a:cubicBezTo>
                <a:cubicBezTo>
                  <a:pt x="915462" y="6242797"/>
                  <a:pt x="824932" y="6166678"/>
                  <a:pt x="658368" y="6192982"/>
                </a:cubicBezTo>
                <a:cubicBezTo>
                  <a:pt x="491804" y="6219286"/>
                  <a:pt x="258058" y="6175630"/>
                  <a:pt x="0" y="6192982"/>
                </a:cubicBezTo>
                <a:cubicBezTo>
                  <a:pt x="-16916" y="5923234"/>
                  <a:pt x="43277" y="5846523"/>
                  <a:pt x="0" y="5629984"/>
                </a:cubicBezTo>
                <a:cubicBezTo>
                  <a:pt x="-43277" y="5413445"/>
                  <a:pt x="9195" y="5301722"/>
                  <a:pt x="0" y="5190845"/>
                </a:cubicBezTo>
                <a:cubicBezTo>
                  <a:pt x="-9195" y="5079968"/>
                  <a:pt x="44945" y="4958091"/>
                  <a:pt x="0" y="4751706"/>
                </a:cubicBezTo>
                <a:cubicBezTo>
                  <a:pt x="-44945" y="4545321"/>
                  <a:pt x="7131" y="4423010"/>
                  <a:pt x="0" y="4312567"/>
                </a:cubicBezTo>
                <a:cubicBezTo>
                  <a:pt x="-7131" y="4202124"/>
                  <a:pt x="43906" y="4064856"/>
                  <a:pt x="0" y="3873429"/>
                </a:cubicBezTo>
                <a:cubicBezTo>
                  <a:pt x="-43906" y="3682002"/>
                  <a:pt x="28306" y="3504813"/>
                  <a:pt x="0" y="3372360"/>
                </a:cubicBezTo>
                <a:cubicBezTo>
                  <a:pt x="-28306" y="3239907"/>
                  <a:pt x="6036" y="3143233"/>
                  <a:pt x="0" y="2933221"/>
                </a:cubicBezTo>
                <a:cubicBezTo>
                  <a:pt x="-6036" y="2723209"/>
                  <a:pt x="53007" y="2618156"/>
                  <a:pt x="0" y="2432153"/>
                </a:cubicBezTo>
                <a:cubicBezTo>
                  <a:pt x="-53007" y="2246150"/>
                  <a:pt x="65264" y="2048427"/>
                  <a:pt x="0" y="1807225"/>
                </a:cubicBezTo>
                <a:cubicBezTo>
                  <a:pt x="-65264" y="1566023"/>
                  <a:pt x="18723" y="1513233"/>
                  <a:pt x="0" y="1368086"/>
                </a:cubicBezTo>
                <a:cubicBezTo>
                  <a:pt x="-18723" y="1222939"/>
                  <a:pt x="20524" y="1159528"/>
                  <a:pt x="0" y="990877"/>
                </a:cubicBezTo>
                <a:cubicBezTo>
                  <a:pt x="-20524" y="822226"/>
                  <a:pt x="32748" y="472352"/>
                  <a:pt x="0" y="0"/>
                </a:cubicBezTo>
                <a:close/>
              </a:path>
              <a:path w="5486400" h="6192982" stroke="0" extrusionOk="0">
                <a:moveTo>
                  <a:pt x="0" y="0"/>
                </a:moveTo>
                <a:cubicBezTo>
                  <a:pt x="116403" y="-29435"/>
                  <a:pt x="379269" y="9082"/>
                  <a:pt x="493776" y="0"/>
                </a:cubicBezTo>
                <a:cubicBezTo>
                  <a:pt x="608283" y="-9082"/>
                  <a:pt x="750316" y="35281"/>
                  <a:pt x="877824" y="0"/>
                </a:cubicBezTo>
                <a:cubicBezTo>
                  <a:pt x="1005332" y="-35281"/>
                  <a:pt x="1209058" y="72662"/>
                  <a:pt x="1536192" y="0"/>
                </a:cubicBezTo>
                <a:cubicBezTo>
                  <a:pt x="1863326" y="-72662"/>
                  <a:pt x="1901425" y="24251"/>
                  <a:pt x="2029968" y="0"/>
                </a:cubicBezTo>
                <a:cubicBezTo>
                  <a:pt x="2158511" y="-24251"/>
                  <a:pt x="2419959" y="2695"/>
                  <a:pt x="2523744" y="0"/>
                </a:cubicBezTo>
                <a:cubicBezTo>
                  <a:pt x="2627529" y="-2695"/>
                  <a:pt x="3006929" y="56042"/>
                  <a:pt x="3182112" y="0"/>
                </a:cubicBezTo>
                <a:cubicBezTo>
                  <a:pt x="3357295" y="-56042"/>
                  <a:pt x="3463182" y="36194"/>
                  <a:pt x="3621024" y="0"/>
                </a:cubicBezTo>
                <a:cubicBezTo>
                  <a:pt x="3778866" y="-36194"/>
                  <a:pt x="4037187" y="67272"/>
                  <a:pt x="4279392" y="0"/>
                </a:cubicBezTo>
                <a:cubicBezTo>
                  <a:pt x="4521597" y="-67272"/>
                  <a:pt x="4728197" y="15862"/>
                  <a:pt x="4937760" y="0"/>
                </a:cubicBezTo>
                <a:cubicBezTo>
                  <a:pt x="5147323" y="-15862"/>
                  <a:pt x="5293583" y="17034"/>
                  <a:pt x="5486400" y="0"/>
                </a:cubicBezTo>
                <a:cubicBezTo>
                  <a:pt x="5526545" y="193277"/>
                  <a:pt x="5443830" y="462643"/>
                  <a:pt x="5486400" y="686858"/>
                </a:cubicBezTo>
                <a:cubicBezTo>
                  <a:pt x="5528970" y="911073"/>
                  <a:pt x="5417472" y="1114172"/>
                  <a:pt x="5486400" y="1311786"/>
                </a:cubicBezTo>
                <a:cubicBezTo>
                  <a:pt x="5555328" y="1509400"/>
                  <a:pt x="5481750" y="1597402"/>
                  <a:pt x="5486400" y="1688995"/>
                </a:cubicBezTo>
                <a:cubicBezTo>
                  <a:pt x="5491050" y="1780588"/>
                  <a:pt x="5444462" y="1970772"/>
                  <a:pt x="5486400" y="2251993"/>
                </a:cubicBezTo>
                <a:cubicBezTo>
                  <a:pt x="5528338" y="2533214"/>
                  <a:pt x="5437760" y="2650411"/>
                  <a:pt x="5486400" y="2814992"/>
                </a:cubicBezTo>
                <a:cubicBezTo>
                  <a:pt x="5535040" y="2979573"/>
                  <a:pt x="5425409" y="3132815"/>
                  <a:pt x="5486400" y="3377990"/>
                </a:cubicBezTo>
                <a:cubicBezTo>
                  <a:pt x="5547391" y="3623165"/>
                  <a:pt x="5448723" y="3860722"/>
                  <a:pt x="5486400" y="4002918"/>
                </a:cubicBezTo>
                <a:cubicBezTo>
                  <a:pt x="5524077" y="4145114"/>
                  <a:pt x="5448101" y="4475965"/>
                  <a:pt x="5486400" y="4627847"/>
                </a:cubicBezTo>
                <a:cubicBezTo>
                  <a:pt x="5524699" y="4779729"/>
                  <a:pt x="5426300" y="4963335"/>
                  <a:pt x="5486400" y="5252775"/>
                </a:cubicBezTo>
                <a:cubicBezTo>
                  <a:pt x="5546500" y="5542215"/>
                  <a:pt x="5482604" y="5519584"/>
                  <a:pt x="5486400" y="5629984"/>
                </a:cubicBezTo>
                <a:cubicBezTo>
                  <a:pt x="5490196" y="5740384"/>
                  <a:pt x="5446598" y="6006806"/>
                  <a:pt x="5486400" y="6192982"/>
                </a:cubicBezTo>
                <a:cubicBezTo>
                  <a:pt x="5349614" y="6237180"/>
                  <a:pt x="5154688" y="6149543"/>
                  <a:pt x="4882896" y="6192982"/>
                </a:cubicBezTo>
                <a:cubicBezTo>
                  <a:pt x="4611104" y="6236421"/>
                  <a:pt x="4661631" y="6188519"/>
                  <a:pt x="4443984" y="6192982"/>
                </a:cubicBezTo>
                <a:cubicBezTo>
                  <a:pt x="4226337" y="6197445"/>
                  <a:pt x="4020716" y="6128770"/>
                  <a:pt x="3895344" y="6192982"/>
                </a:cubicBezTo>
                <a:cubicBezTo>
                  <a:pt x="3769972" y="6257194"/>
                  <a:pt x="3702477" y="6175534"/>
                  <a:pt x="3511296" y="6192982"/>
                </a:cubicBezTo>
                <a:cubicBezTo>
                  <a:pt x="3320115" y="6210430"/>
                  <a:pt x="3284404" y="6166444"/>
                  <a:pt x="3127248" y="6192982"/>
                </a:cubicBezTo>
                <a:cubicBezTo>
                  <a:pt x="2970092" y="6219520"/>
                  <a:pt x="2842858" y="6185046"/>
                  <a:pt x="2578608" y="6192982"/>
                </a:cubicBezTo>
                <a:cubicBezTo>
                  <a:pt x="2314358" y="6200918"/>
                  <a:pt x="2288910" y="6165023"/>
                  <a:pt x="2139696" y="6192982"/>
                </a:cubicBezTo>
                <a:cubicBezTo>
                  <a:pt x="1990482" y="6220941"/>
                  <a:pt x="1681392" y="6140864"/>
                  <a:pt x="1536192" y="6192982"/>
                </a:cubicBezTo>
                <a:cubicBezTo>
                  <a:pt x="1390992" y="6245100"/>
                  <a:pt x="1246630" y="6190235"/>
                  <a:pt x="1097280" y="6192982"/>
                </a:cubicBezTo>
                <a:cubicBezTo>
                  <a:pt x="947930" y="6195729"/>
                  <a:pt x="784802" y="6163457"/>
                  <a:pt x="493776" y="6192982"/>
                </a:cubicBezTo>
                <a:cubicBezTo>
                  <a:pt x="202750" y="6222507"/>
                  <a:pt x="136480" y="6188697"/>
                  <a:pt x="0" y="6192982"/>
                </a:cubicBezTo>
                <a:cubicBezTo>
                  <a:pt x="-1454" y="6027325"/>
                  <a:pt x="53169" y="5776718"/>
                  <a:pt x="0" y="5568054"/>
                </a:cubicBezTo>
                <a:cubicBezTo>
                  <a:pt x="-53169" y="5359390"/>
                  <a:pt x="41110" y="5092840"/>
                  <a:pt x="0" y="4943126"/>
                </a:cubicBezTo>
                <a:cubicBezTo>
                  <a:pt x="-41110" y="4793412"/>
                  <a:pt x="56396" y="4421969"/>
                  <a:pt x="0" y="4256268"/>
                </a:cubicBezTo>
                <a:cubicBezTo>
                  <a:pt x="-56396" y="4090567"/>
                  <a:pt x="47137" y="3865610"/>
                  <a:pt x="0" y="3755199"/>
                </a:cubicBezTo>
                <a:cubicBezTo>
                  <a:pt x="-47137" y="3644788"/>
                  <a:pt x="33577" y="3397703"/>
                  <a:pt x="0" y="3068341"/>
                </a:cubicBezTo>
                <a:cubicBezTo>
                  <a:pt x="-33577" y="2738979"/>
                  <a:pt x="27197" y="2779334"/>
                  <a:pt x="0" y="2629202"/>
                </a:cubicBezTo>
                <a:cubicBezTo>
                  <a:pt x="-27197" y="2479070"/>
                  <a:pt x="39471" y="2378941"/>
                  <a:pt x="0" y="2251993"/>
                </a:cubicBezTo>
                <a:cubicBezTo>
                  <a:pt x="-39471" y="2125045"/>
                  <a:pt x="44833" y="2044621"/>
                  <a:pt x="0" y="1874785"/>
                </a:cubicBezTo>
                <a:cubicBezTo>
                  <a:pt x="-44833" y="1704949"/>
                  <a:pt x="53233" y="1561285"/>
                  <a:pt x="0" y="1249856"/>
                </a:cubicBezTo>
                <a:cubicBezTo>
                  <a:pt x="-53233" y="938427"/>
                  <a:pt x="44287" y="1048167"/>
                  <a:pt x="0" y="872647"/>
                </a:cubicBezTo>
                <a:cubicBezTo>
                  <a:pt x="-44287" y="697127"/>
                  <a:pt x="87170" y="306579"/>
                  <a:pt x="0" y="0"/>
                </a:cubicBezTo>
                <a:close/>
              </a:path>
            </a:pathLst>
          </a:custGeom>
          <a:ln w="76200">
            <a:solidFill>
              <a:schemeClr val="bg1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840962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11C3EA19-2661-4190-8DEF-F8E391F893FD}"/>
              </a:ext>
            </a:extLst>
          </p:cNvPr>
          <p:cNvSpPr/>
          <p:nvPr/>
        </p:nvSpPr>
        <p:spPr>
          <a:xfrm>
            <a:off x="3067050" y="400050"/>
            <a:ext cx="6057900" cy="6057900"/>
          </a:xfrm>
          <a:prstGeom prst="ellipse">
            <a:avLst/>
          </a:prstGeom>
          <a:noFill/>
          <a:ln w="101600">
            <a:solidFill>
              <a:schemeClr val="bg1"/>
            </a:solidFill>
          </a:ln>
          <a:effectLst>
            <a:outerShdw blurRad="457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CF9D88-D9B4-4FC3-836B-50AE7CB882BD}"/>
              </a:ext>
            </a:extLst>
          </p:cNvPr>
          <p:cNvSpPr txBox="1"/>
          <p:nvPr/>
        </p:nvSpPr>
        <p:spPr>
          <a:xfrm>
            <a:off x="4486275" y="1851645"/>
            <a:ext cx="32194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i="1" dirty="0">
                <a:solidFill>
                  <a:schemeClr val="bg1"/>
                </a:solidFill>
                <a:effectLst>
                  <a:outerShdw blurRad="127000" algn="ctr" rotWithShape="0">
                    <a:schemeClr val="bg1"/>
                  </a:outerShdw>
                </a:effectLst>
                <a:latin typeface="Chiller" panose="04020404031007020602" pitchFamily="82" charset="0"/>
              </a:rPr>
              <a:t>1st</a:t>
            </a:r>
          </a:p>
        </p:txBody>
      </p:sp>
      <p:sp useBgFill="1">
        <p:nvSpPr>
          <p:cNvPr id="5" name="Rectangle: Rounded Corners 4">
            <a:extLst>
              <a:ext uri="{FF2B5EF4-FFF2-40B4-BE49-F238E27FC236}">
                <a16:creationId xmlns:a16="http://schemas.microsoft.com/office/drawing/2014/main" id="{262F7689-9693-4EE2-B121-0BB6A58C426B}"/>
              </a:ext>
            </a:extLst>
          </p:cNvPr>
          <p:cNvSpPr/>
          <p:nvPr/>
        </p:nvSpPr>
        <p:spPr>
          <a:xfrm>
            <a:off x="581977" y="7761097"/>
            <a:ext cx="3495675" cy="3040874"/>
          </a:xfrm>
          <a:prstGeom prst="roundRect">
            <a:avLst/>
          </a:prstGeom>
          <a:ln>
            <a:noFill/>
          </a:ln>
          <a:effectLst>
            <a:outerShdw blurRad="254000" algn="ctr" rotWithShape="0">
              <a:schemeClr val="bg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Rectangle: Rounded Corners 5">
            <a:extLst>
              <a:ext uri="{FF2B5EF4-FFF2-40B4-BE49-F238E27FC236}">
                <a16:creationId xmlns:a16="http://schemas.microsoft.com/office/drawing/2014/main" id="{E24D8233-99E9-458A-B4C3-D11C7F0B0DCE}"/>
              </a:ext>
            </a:extLst>
          </p:cNvPr>
          <p:cNvSpPr/>
          <p:nvPr/>
        </p:nvSpPr>
        <p:spPr>
          <a:xfrm>
            <a:off x="4348162" y="7761097"/>
            <a:ext cx="3495675" cy="3040874"/>
          </a:xfrm>
          <a:prstGeom prst="roundRect">
            <a:avLst/>
          </a:prstGeom>
          <a:ln>
            <a:noFill/>
          </a:ln>
          <a:effectLst>
            <a:outerShdw blurRad="254000" algn="ctr" rotWithShape="0">
              <a:schemeClr val="bg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ectangle: Rounded Corners 6">
            <a:extLst>
              <a:ext uri="{FF2B5EF4-FFF2-40B4-BE49-F238E27FC236}">
                <a16:creationId xmlns:a16="http://schemas.microsoft.com/office/drawing/2014/main" id="{FB9720CA-A37C-4116-82D8-E2724DB432E5}"/>
              </a:ext>
            </a:extLst>
          </p:cNvPr>
          <p:cNvSpPr/>
          <p:nvPr/>
        </p:nvSpPr>
        <p:spPr>
          <a:xfrm>
            <a:off x="8114347" y="7761097"/>
            <a:ext cx="3495675" cy="3040874"/>
          </a:xfrm>
          <a:prstGeom prst="roundRect">
            <a:avLst/>
          </a:prstGeom>
          <a:ln>
            <a:noFill/>
          </a:ln>
          <a:effectLst>
            <a:outerShdw blurRad="254000" algn="ctr" rotWithShape="0">
              <a:schemeClr val="bg1">
                <a:alpha val="7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59E7E-6998-4207-A9D5-7E412BF6ABC3}"/>
              </a:ext>
            </a:extLst>
          </p:cNvPr>
          <p:cNvSpPr txBox="1"/>
          <p:nvPr/>
        </p:nvSpPr>
        <p:spPr>
          <a:xfrm>
            <a:off x="880699" y="9661951"/>
            <a:ext cx="2898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B5642F3-5F58-49F5-93C7-AC028B266529}"/>
              </a:ext>
            </a:extLst>
          </p:cNvPr>
          <p:cNvSpPr txBox="1"/>
          <p:nvPr/>
        </p:nvSpPr>
        <p:spPr>
          <a:xfrm>
            <a:off x="4646885" y="9661951"/>
            <a:ext cx="2898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2F0A5-AF19-4DF8-A553-D65951E10C8B}"/>
              </a:ext>
            </a:extLst>
          </p:cNvPr>
          <p:cNvSpPr txBox="1"/>
          <p:nvPr/>
        </p:nvSpPr>
        <p:spPr>
          <a:xfrm>
            <a:off x="8413069" y="9661951"/>
            <a:ext cx="2898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977C96-0688-40F2-ACB9-6CDACA02073D}"/>
              </a:ext>
            </a:extLst>
          </p:cNvPr>
          <p:cNvSpPr txBox="1"/>
          <p:nvPr/>
        </p:nvSpPr>
        <p:spPr>
          <a:xfrm>
            <a:off x="661915" y="10585278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4E17417-5975-43FC-8850-3833191E1E89}"/>
              </a:ext>
            </a:extLst>
          </p:cNvPr>
          <p:cNvSpPr txBox="1"/>
          <p:nvPr/>
        </p:nvSpPr>
        <p:spPr>
          <a:xfrm>
            <a:off x="4486275" y="10585278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E87740-8F68-4A7C-814B-8AA0FE2652A5}"/>
              </a:ext>
            </a:extLst>
          </p:cNvPr>
          <p:cNvSpPr txBox="1"/>
          <p:nvPr/>
        </p:nvSpPr>
        <p:spPr>
          <a:xfrm>
            <a:off x="8194289" y="10585278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B35D9F5F-2C9A-40AD-BAAA-2BE8BDE6CDDF}"/>
                  </a:ext>
                </a:extLst>
              </p14:cNvPr>
              <p14:cNvContentPartPr/>
              <p14:nvPr/>
            </p14:nvContentPartPr>
            <p14:xfrm>
              <a:off x="-2762250" y="-553071"/>
              <a:ext cx="16686056" cy="36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B35D9F5F-2C9A-40AD-BAAA-2BE8BDE6CDD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25249" y="-616071"/>
                <a:ext cx="16811694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1E3B04CE-AFAC-47EB-B220-282582602C4B}"/>
              </a:ext>
            </a:extLst>
          </p:cNvPr>
          <p:cNvSpPr txBox="1"/>
          <p:nvPr/>
        </p:nvSpPr>
        <p:spPr>
          <a:xfrm>
            <a:off x="163807" y="-2171700"/>
            <a:ext cx="3440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1709201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D1379383-0EAE-469B-87E6-C7973C708A65}"/>
              </a:ext>
            </a:extLst>
          </p:cNvPr>
          <p:cNvSpPr/>
          <p:nvPr/>
        </p:nvSpPr>
        <p:spPr>
          <a:xfrm>
            <a:off x="-3322320" y="-5989320"/>
            <a:ext cx="18836640" cy="18836640"/>
          </a:xfrm>
          <a:prstGeom prst="ellipse">
            <a:avLst/>
          </a:prstGeom>
          <a:noFill/>
          <a:ln w="101600">
            <a:solidFill>
              <a:schemeClr val="bg1"/>
            </a:solidFill>
          </a:ln>
          <a:effectLst>
            <a:outerShdw blurRad="457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2DD233-B4E1-456F-AC48-3D4DFAFCD798}"/>
              </a:ext>
            </a:extLst>
          </p:cNvPr>
          <p:cNvSpPr txBox="1"/>
          <p:nvPr/>
        </p:nvSpPr>
        <p:spPr>
          <a:xfrm>
            <a:off x="4486275" y="-4823475"/>
            <a:ext cx="321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dirty="0">
                <a:solidFill>
                  <a:schemeClr val="bg1"/>
                </a:solidFill>
                <a:effectLst>
                  <a:outerShdw blurRad="127000" algn="ctr" rotWithShape="0">
                    <a:schemeClr val="bg1"/>
                  </a:outerShdw>
                </a:effectLst>
                <a:latin typeface="Chiller" panose="04020404031007020602" pitchFamily="82" charset="0"/>
              </a:rPr>
              <a:t>1st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0B4B15FF-E110-4DE0-B98D-6F67CE49FEE4}"/>
                  </a:ext>
                </a:extLst>
              </p14:cNvPr>
              <p14:cNvContentPartPr/>
              <p14:nvPr/>
            </p14:nvContentPartPr>
            <p14:xfrm>
              <a:off x="-2762250" y="932829"/>
              <a:ext cx="16686056" cy="360"/>
            </p14:xfrm>
          </p:contentPart>
        </mc:Choice>
        <mc:Fallback xmlns=""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0B4B15FF-E110-4DE0-B98D-6F67CE49FE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25249" y="869829"/>
                <a:ext cx="16811694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9AE2FA3C-2071-4870-B97F-B8C9D0AAD93E}"/>
              </a:ext>
            </a:extLst>
          </p:cNvPr>
          <p:cNvSpPr txBox="1"/>
          <p:nvPr/>
        </p:nvSpPr>
        <p:spPr>
          <a:xfrm>
            <a:off x="163807" y="0"/>
            <a:ext cx="3440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26D8D560-1EB0-41DB-8919-8D0A867BFB4C}"/>
              </a:ext>
            </a:extLst>
          </p:cNvPr>
          <p:cNvSpPr/>
          <p:nvPr/>
        </p:nvSpPr>
        <p:spPr>
          <a:xfrm>
            <a:off x="4348162" y="2884297"/>
            <a:ext cx="3495675" cy="3040874"/>
          </a:xfrm>
          <a:prstGeom prst="roundRect">
            <a:avLst/>
          </a:prstGeom>
          <a:solidFill>
            <a:srgbClr val="003296">
              <a:alpha val="53000"/>
            </a:srgbClr>
          </a:solidFill>
          <a:ln>
            <a:noFill/>
          </a:ln>
          <a:effectLst>
            <a:outerShdw blurRad="330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2B71AAD-D3AF-47B5-A86A-F1424ED0B157}"/>
              </a:ext>
            </a:extLst>
          </p:cNvPr>
          <p:cNvSpPr/>
          <p:nvPr/>
        </p:nvSpPr>
        <p:spPr>
          <a:xfrm>
            <a:off x="581977" y="2884297"/>
            <a:ext cx="3495675" cy="3040874"/>
          </a:xfrm>
          <a:prstGeom prst="roundRect">
            <a:avLst/>
          </a:prstGeom>
          <a:solidFill>
            <a:srgbClr val="003296">
              <a:alpha val="53000"/>
            </a:srgbClr>
          </a:solidFill>
          <a:ln>
            <a:noFill/>
          </a:ln>
          <a:effectLst>
            <a:outerShdw blurRad="330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E5CDC05-D3CE-4CE3-8AB3-F3907A8900CC}"/>
              </a:ext>
            </a:extLst>
          </p:cNvPr>
          <p:cNvSpPr/>
          <p:nvPr/>
        </p:nvSpPr>
        <p:spPr>
          <a:xfrm>
            <a:off x="8114348" y="2884297"/>
            <a:ext cx="3495675" cy="3040874"/>
          </a:xfrm>
          <a:prstGeom prst="roundRect">
            <a:avLst/>
          </a:prstGeom>
          <a:solidFill>
            <a:srgbClr val="003296">
              <a:alpha val="53000"/>
            </a:srgbClr>
          </a:solidFill>
          <a:ln>
            <a:noFill/>
          </a:ln>
          <a:effectLst>
            <a:outerShdw blurRad="330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7C739EB-B01C-4B4A-B898-ABDDF8F01610}"/>
              </a:ext>
            </a:extLst>
          </p:cNvPr>
          <p:cNvSpPr txBox="1"/>
          <p:nvPr/>
        </p:nvSpPr>
        <p:spPr>
          <a:xfrm>
            <a:off x="880699" y="3013501"/>
            <a:ext cx="2898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FD2FFE-13DB-4D11-87FC-3C4ABDB2298A}"/>
              </a:ext>
            </a:extLst>
          </p:cNvPr>
          <p:cNvSpPr txBox="1"/>
          <p:nvPr/>
        </p:nvSpPr>
        <p:spPr>
          <a:xfrm>
            <a:off x="4646885" y="3013501"/>
            <a:ext cx="2898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8E62AB-9DD7-4D00-B970-CAD368FA7C06}"/>
              </a:ext>
            </a:extLst>
          </p:cNvPr>
          <p:cNvSpPr txBox="1"/>
          <p:nvPr/>
        </p:nvSpPr>
        <p:spPr>
          <a:xfrm>
            <a:off x="8413069" y="3013501"/>
            <a:ext cx="28982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DA1233-7098-4EFB-9FFB-9D9B74B088AE}"/>
              </a:ext>
            </a:extLst>
          </p:cNvPr>
          <p:cNvSpPr txBox="1"/>
          <p:nvPr/>
        </p:nvSpPr>
        <p:spPr>
          <a:xfrm>
            <a:off x="661915" y="3936828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049E8BB-7D1C-4AAE-8B19-F6F558B63193}"/>
              </a:ext>
            </a:extLst>
          </p:cNvPr>
          <p:cNvSpPr txBox="1"/>
          <p:nvPr/>
        </p:nvSpPr>
        <p:spPr>
          <a:xfrm>
            <a:off x="4486275" y="3936828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C06E7D-E3A3-4F5B-A775-D7D58BD5ABB6}"/>
              </a:ext>
            </a:extLst>
          </p:cNvPr>
          <p:cNvSpPr txBox="1"/>
          <p:nvPr/>
        </p:nvSpPr>
        <p:spPr>
          <a:xfrm>
            <a:off x="8194289" y="3936828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0E82A3-56A0-453C-9984-0E213358D7E2}"/>
              </a:ext>
            </a:extLst>
          </p:cNvPr>
          <p:cNvSpPr txBox="1"/>
          <p:nvPr/>
        </p:nvSpPr>
        <p:spPr>
          <a:xfrm>
            <a:off x="3778928" y="3251560"/>
            <a:ext cx="19832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5033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93FD7595-336E-4854-9A82-CB87369E664D}"/>
              </a:ext>
            </a:extLst>
          </p:cNvPr>
          <p:cNvSpPr/>
          <p:nvPr/>
        </p:nvSpPr>
        <p:spPr>
          <a:xfrm>
            <a:off x="3067050" y="400050"/>
            <a:ext cx="6057900" cy="6057900"/>
          </a:xfrm>
          <a:prstGeom prst="ellipse">
            <a:avLst/>
          </a:prstGeom>
          <a:noFill/>
          <a:ln w="101600">
            <a:solidFill>
              <a:schemeClr val="bg1"/>
            </a:solidFill>
          </a:ln>
          <a:effectLst>
            <a:outerShdw blurRad="457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8C6DA0-7016-43BE-AAD6-BAC3ACDA7319}"/>
              </a:ext>
            </a:extLst>
          </p:cNvPr>
          <p:cNvSpPr txBox="1"/>
          <p:nvPr/>
        </p:nvSpPr>
        <p:spPr>
          <a:xfrm>
            <a:off x="4486275" y="1851645"/>
            <a:ext cx="32194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i="1" dirty="0">
                <a:solidFill>
                  <a:schemeClr val="bg1"/>
                </a:solidFill>
                <a:effectLst>
                  <a:outerShdw blurRad="127000" algn="ctr" rotWithShape="0">
                    <a:schemeClr val="bg1"/>
                  </a:outerShdw>
                </a:effectLst>
                <a:latin typeface="Chiller" panose="04020404031007020602" pitchFamily="82" charset="0"/>
              </a:rPr>
              <a:t>2nd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DA97157-00DD-475D-97A6-434148016242}"/>
                  </a:ext>
                </a:extLst>
              </p14:cNvPr>
              <p14:cNvContentPartPr/>
              <p14:nvPr/>
            </p14:nvContentPartPr>
            <p14:xfrm>
              <a:off x="-2762250" y="-1529015"/>
              <a:ext cx="16686056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DA97157-00DD-475D-97A6-43414801624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25249" y="-1592015"/>
                <a:ext cx="16811694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750DE54-5B5F-4F66-9727-857A0AA2A7B4}"/>
              </a:ext>
            </a:extLst>
          </p:cNvPr>
          <p:cNvSpPr txBox="1"/>
          <p:nvPr/>
        </p:nvSpPr>
        <p:spPr>
          <a:xfrm>
            <a:off x="163807" y="-2461844"/>
            <a:ext cx="3440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279BF6E-C4EE-44E3-9610-8C07254FB967}"/>
              </a:ext>
            </a:extLst>
          </p:cNvPr>
          <p:cNvCxnSpPr>
            <a:cxnSpLocks/>
            <a:stCxn id="10" idx="6"/>
            <a:endCxn id="13" idx="2"/>
          </p:cNvCxnSpPr>
          <p:nvPr/>
        </p:nvCxnSpPr>
        <p:spPr>
          <a:xfrm flipV="1">
            <a:off x="2605819" y="8001091"/>
            <a:ext cx="1568343" cy="4920726"/>
          </a:xfrm>
          <a:prstGeom prst="line">
            <a:avLst/>
          </a:prstGeom>
          <a:ln w="101600">
            <a:solidFill>
              <a:schemeClr val="bg1"/>
            </a:solidFill>
            <a:prstDash val="sysDash"/>
          </a:ln>
          <a:effectLst>
            <a:outerShdw blurRad="3302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3BFD744-2632-4C4A-A147-AD7612BFF747}"/>
              </a:ext>
            </a:extLst>
          </p:cNvPr>
          <p:cNvCxnSpPr>
            <a:cxnSpLocks/>
            <a:stCxn id="13" idx="6"/>
            <a:endCxn id="16" idx="2"/>
          </p:cNvCxnSpPr>
          <p:nvPr/>
        </p:nvCxnSpPr>
        <p:spPr>
          <a:xfrm>
            <a:off x="5617950" y="8001091"/>
            <a:ext cx="1540199" cy="4123794"/>
          </a:xfrm>
          <a:prstGeom prst="line">
            <a:avLst/>
          </a:prstGeom>
          <a:ln w="101600">
            <a:solidFill>
              <a:schemeClr val="bg1"/>
            </a:solidFill>
            <a:prstDash val="sysDash"/>
          </a:ln>
          <a:effectLst>
            <a:outerShdw blurRad="3302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28E4CCA-932A-4192-9C9C-7B2F0CA56EBB}"/>
              </a:ext>
            </a:extLst>
          </p:cNvPr>
          <p:cNvCxnSpPr>
            <a:cxnSpLocks/>
            <a:stCxn id="16" idx="6"/>
            <a:endCxn id="19" idx="2"/>
          </p:cNvCxnSpPr>
          <p:nvPr/>
        </p:nvCxnSpPr>
        <p:spPr>
          <a:xfrm flipV="1">
            <a:off x="8601937" y="8083315"/>
            <a:ext cx="1352981" cy="4041570"/>
          </a:xfrm>
          <a:prstGeom prst="line">
            <a:avLst/>
          </a:prstGeom>
          <a:ln w="101600">
            <a:solidFill>
              <a:schemeClr val="bg1"/>
            </a:solidFill>
            <a:prstDash val="sysDash"/>
          </a:ln>
          <a:effectLst>
            <a:outerShdw blurRad="3302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269F56F7-A54F-463A-8AB3-30FD42457D8A}"/>
              </a:ext>
            </a:extLst>
          </p:cNvPr>
          <p:cNvGrpSpPr/>
          <p:nvPr/>
        </p:nvGrpSpPr>
        <p:grpSpPr>
          <a:xfrm>
            <a:off x="1162031" y="12199923"/>
            <a:ext cx="1443788" cy="1443788"/>
            <a:chOff x="1162031" y="3931645"/>
            <a:chExt cx="1443788" cy="144378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4FC3519-6F06-4ABC-910B-75F513E50203}"/>
                </a:ext>
              </a:extLst>
            </p:cNvPr>
            <p:cNvSpPr/>
            <p:nvPr/>
          </p:nvSpPr>
          <p:spPr>
            <a:xfrm>
              <a:off x="1162031" y="3931645"/>
              <a:ext cx="1443788" cy="14437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DBBA231-E487-43DB-BCAA-40B9F06C7D94}"/>
                </a:ext>
              </a:extLst>
            </p:cNvPr>
            <p:cNvSpPr txBox="1"/>
            <p:nvPr/>
          </p:nvSpPr>
          <p:spPr>
            <a:xfrm>
              <a:off x="1609651" y="4238040"/>
              <a:ext cx="548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effectLst>
                    <a:outerShdw blurRad="177800" algn="ctr" rotWithShape="0">
                      <a:prstClr val="black"/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E2DF89B-78D4-4514-ABAE-EE71A68FC2CD}"/>
              </a:ext>
            </a:extLst>
          </p:cNvPr>
          <p:cNvGrpSpPr/>
          <p:nvPr/>
        </p:nvGrpSpPr>
        <p:grpSpPr>
          <a:xfrm>
            <a:off x="4174162" y="7279197"/>
            <a:ext cx="1443788" cy="1443788"/>
            <a:chOff x="4136990" y="3209751"/>
            <a:chExt cx="1443788" cy="1443788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922B6079-EF18-40FE-A875-E7F7D42181FC}"/>
                </a:ext>
              </a:extLst>
            </p:cNvPr>
            <p:cNvSpPr/>
            <p:nvPr/>
          </p:nvSpPr>
          <p:spPr>
            <a:xfrm>
              <a:off x="4136990" y="3209751"/>
              <a:ext cx="1443788" cy="14437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CB9F632-149D-48E5-8571-92398F1AABAE}"/>
                </a:ext>
              </a:extLst>
            </p:cNvPr>
            <p:cNvSpPr txBox="1"/>
            <p:nvPr/>
          </p:nvSpPr>
          <p:spPr>
            <a:xfrm>
              <a:off x="4584610" y="3516146"/>
              <a:ext cx="548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effectLst>
                    <a:outerShdw blurRad="177800" algn="ctr" rotWithShape="0">
                      <a:prstClr val="black"/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1F96AF02-940F-4B29-AF68-D05F01E32C17}"/>
              </a:ext>
            </a:extLst>
          </p:cNvPr>
          <p:cNvGrpSpPr/>
          <p:nvPr/>
        </p:nvGrpSpPr>
        <p:grpSpPr>
          <a:xfrm>
            <a:off x="7158149" y="11402991"/>
            <a:ext cx="1443788" cy="1443788"/>
            <a:chOff x="7111949" y="2487857"/>
            <a:chExt cx="1443788" cy="1443788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612F34E9-F336-4280-BE3F-AABE223D9942}"/>
                </a:ext>
              </a:extLst>
            </p:cNvPr>
            <p:cNvSpPr/>
            <p:nvPr/>
          </p:nvSpPr>
          <p:spPr>
            <a:xfrm>
              <a:off x="7111949" y="2487857"/>
              <a:ext cx="1443788" cy="14437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31A19F8-469D-413D-BC2E-B63EF6AAFCCB}"/>
                </a:ext>
              </a:extLst>
            </p:cNvPr>
            <p:cNvSpPr txBox="1"/>
            <p:nvPr/>
          </p:nvSpPr>
          <p:spPr>
            <a:xfrm>
              <a:off x="7559569" y="2794252"/>
              <a:ext cx="548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effectLst>
                    <a:outerShdw blurRad="177800" algn="ctr" rotWithShape="0">
                      <a:prstClr val="black"/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A33C040-5725-4228-BE29-22A93AC37B6C}"/>
              </a:ext>
            </a:extLst>
          </p:cNvPr>
          <p:cNvGrpSpPr/>
          <p:nvPr/>
        </p:nvGrpSpPr>
        <p:grpSpPr>
          <a:xfrm>
            <a:off x="9954918" y="7361421"/>
            <a:ext cx="1443788" cy="1443788"/>
            <a:chOff x="10086908" y="1765963"/>
            <a:chExt cx="1443788" cy="1443788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722498-0C72-43EF-B9C6-844FA5F08F74}"/>
                </a:ext>
              </a:extLst>
            </p:cNvPr>
            <p:cNvSpPr/>
            <p:nvPr/>
          </p:nvSpPr>
          <p:spPr>
            <a:xfrm>
              <a:off x="10086908" y="1765963"/>
              <a:ext cx="1443788" cy="14437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4AC0214-0F67-4B3E-ABAD-6157AF6F83C4}"/>
                </a:ext>
              </a:extLst>
            </p:cNvPr>
            <p:cNvSpPr txBox="1"/>
            <p:nvPr/>
          </p:nvSpPr>
          <p:spPr>
            <a:xfrm>
              <a:off x="10534528" y="2072358"/>
              <a:ext cx="548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effectLst>
                    <a:outerShdw blurRad="177800" algn="ctr" rotWithShape="0">
                      <a:prstClr val="black"/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39AADE5-7E8D-4B0A-BBF6-153261A5E33A}"/>
              </a:ext>
            </a:extLst>
          </p:cNvPr>
          <p:cNvSpPr txBox="1"/>
          <p:nvPr/>
        </p:nvSpPr>
        <p:spPr>
          <a:xfrm>
            <a:off x="-103894" y="7756130"/>
            <a:ext cx="39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DB4997E-C7CF-4698-81CD-41CC4892EB22}"/>
              </a:ext>
            </a:extLst>
          </p:cNvPr>
          <p:cNvSpPr txBox="1"/>
          <p:nvPr/>
        </p:nvSpPr>
        <p:spPr>
          <a:xfrm>
            <a:off x="2908237" y="10427093"/>
            <a:ext cx="39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C4E7468-5916-4412-9E1C-ABB81C648ED6}"/>
              </a:ext>
            </a:extLst>
          </p:cNvPr>
          <p:cNvSpPr txBox="1"/>
          <p:nvPr/>
        </p:nvSpPr>
        <p:spPr>
          <a:xfrm>
            <a:off x="5892224" y="7697854"/>
            <a:ext cx="39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789DB76-F128-45C3-A8DF-91422B6190DE}"/>
              </a:ext>
            </a:extLst>
          </p:cNvPr>
          <p:cNvSpPr txBox="1"/>
          <p:nvPr/>
        </p:nvSpPr>
        <p:spPr>
          <a:xfrm>
            <a:off x="8688993" y="10430076"/>
            <a:ext cx="39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15654418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1DC2BF5-8B9C-4F7C-868D-677A7E7E528A}"/>
              </a:ext>
            </a:extLst>
          </p:cNvPr>
          <p:cNvSpPr/>
          <p:nvPr/>
        </p:nvSpPr>
        <p:spPr>
          <a:xfrm>
            <a:off x="-4404360" y="-7071360"/>
            <a:ext cx="21000720" cy="21000720"/>
          </a:xfrm>
          <a:prstGeom prst="ellipse">
            <a:avLst/>
          </a:prstGeom>
          <a:noFill/>
          <a:ln w="101600">
            <a:solidFill>
              <a:schemeClr val="bg1"/>
            </a:solidFill>
          </a:ln>
          <a:effectLst>
            <a:outerShdw blurRad="457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F8E1E3-5172-4B8A-A5C1-3C14BB0B0CB3}"/>
              </a:ext>
            </a:extLst>
          </p:cNvPr>
          <p:cNvSpPr txBox="1"/>
          <p:nvPr/>
        </p:nvSpPr>
        <p:spPr>
          <a:xfrm>
            <a:off x="4486275" y="-4366275"/>
            <a:ext cx="321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dirty="0">
                <a:solidFill>
                  <a:schemeClr val="bg1"/>
                </a:solidFill>
                <a:effectLst>
                  <a:outerShdw blurRad="127000" algn="ctr" rotWithShape="0">
                    <a:schemeClr val="bg1"/>
                  </a:outerShdw>
                </a:effectLst>
                <a:latin typeface="Chiller" panose="04020404031007020602" pitchFamily="82" charset="0"/>
              </a:rPr>
              <a:t>2nd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82832E-9340-4799-8433-376B45F50CF2}"/>
                  </a:ext>
                </a:extLst>
              </p14:cNvPr>
              <p14:cNvContentPartPr/>
              <p14:nvPr/>
            </p14:nvContentPartPr>
            <p14:xfrm>
              <a:off x="-2762250" y="932829"/>
              <a:ext cx="16686056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82832E-9340-4799-8433-376B45F50CF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25249" y="869829"/>
                <a:ext cx="16811694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F453FF8-B52F-4593-AD5F-E768C01E36FB}"/>
              </a:ext>
            </a:extLst>
          </p:cNvPr>
          <p:cNvSpPr txBox="1"/>
          <p:nvPr/>
        </p:nvSpPr>
        <p:spPr>
          <a:xfrm>
            <a:off x="163807" y="0"/>
            <a:ext cx="3440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9A5251C-5EC2-4839-A351-0E22A373624B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2605819" y="2857594"/>
            <a:ext cx="1568343" cy="1628886"/>
          </a:xfrm>
          <a:prstGeom prst="line">
            <a:avLst/>
          </a:prstGeom>
          <a:ln w="101600">
            <a:solidFill>
              <a:schemeClr val="bg1"/>
            </a:solidFill>
            <a:prstDash val="sysDash"/>
          </a:ln>
          <a:effectLst>
            <a:outerShdw blurRad="3302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B6204E-4A4E-4717-A94F-DB73DDD7737D}"/>
              </a:ext>
            </a:extLst>
          </p:cNvPr>
          <p:cNvCxnSpPr>
            <a:cxnSpLocks/>
            <a:stCxn id="7" idx="6"/>
            <a:endCxn id="8" idx="2"/>
          </p:cNvCxnSpPr>
          <p:nvPr/>
        </p:nvCxnSpPr>
        <p:spPr>
          <a:xfrm>
            <a:off x="5617950" y="2857594"/>
            <a:ext cx="1540199" cy="1677774"/>
          </a:xfrm>
          <a:prstGeom prst="line">
            <a:avLst/>
          </a:prstGeom>
          <a:ln w="101600">
            <a:solidFill>
              <a:schemeClr val="bg1"/>
            </a:solidFill>
            <a:prstDash val="sysDash"/>
          </a:ln>
          <a:effectLst>
            <a:outerShdw blurRad="3302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A19264E3-7FF0-4B6D-A767-19955D6D824C}"/>
              </a:ext>
            </a:extLst>
          </p:cNvPr>
          <p:cNvCxnSpPr>
            <a:cxnSpLocks/>
            <a:stCxn id="8" idx="6"/>
            <a:endCxn id="9" idx="2"/>
          </p:cNvCxnSpPr>
          <p:nvPr/>
        </p:nvCxnSpPr>
        <p:spPr>
          <a:xfrm flipV="1">
            <a:off x="8601937" y="2551198"/>
            <a:ext cx="1352981" cy="1984170"/>
          </a:xfrm>
          <a:prstGeom prst="line">
            <a:avLst/>
          </a:prstGeom>
          <a:ln w="101600">
            <a:solidFill>
              <a:schemeClr val="bg1"/>
            </a:solidFill>
            <a:prstDash val="sysDash"/>
          </a:ln>
          <a:effectLst>
            <a:outerShdw blurRad="330200" algn="ctr" rotWithShape="0">
              <a:schemeClr val="bg1"/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576154C-E267-49F2-94D2-E31DD7F6FF8E}"/>
              </a:ext>
            </a:extLst>
          </p:cNvPr>
          <p:cNvGrpSpPr/>
          <p:nvPr/>
        </p:nvGrpSpPr>
        <p:grpSpPr>
          <a:xfrm>
            <a:off x="1162031" y="3764586"/>
            <a:ext cx="1443788" cy="1443788"/>
            <a:chOff x="1162031" y="3931645"/>
            <a:chExt cx="1443788" cy="144378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2C0D37B-488E-4EAB-A3AE-FE187FBF31C4}"/>
                </a:ext>
              </a:extLst>
            </p:cNvPr>
            <p:cNvSpPr/>
            <p:nvPr/>
          </p:nvSpPr>
          <p:spPr>
            <a:xfrm>
              <a:off x="1162031" y="3931645"/>
              <a:ext cx="1443788" cy="14437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F4786A7-330D-4D50-B6E2-79CAECE8CB9D}"/>
                </a:ext>
              </a:extLst>
            </p:cNvPr>
            <p:cNvSpPr txBox="1"/>
            <p:nvPr/>
          </p:nvSpPr>
          <p:spPr>
            <a:xfrm>
              <a:off x="1609651" y="4238040"/>
              <a:ext cx="548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effectLst>
                    <a:outerShdw blurRad="177800" algn="ctr" rotWithShape="0">
                      <a:prstClr val="black"/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1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FC5AD03-0C75-461B-8BDE-E2FC14BB5F99}"/>
              </a:ext>
            </a:extLst>
          </p:cNvPr>
          <p:cNvGrpSpPr/>
          <p:nvPr/>
        </p:nvGrpSpPr>
        <p:grpSpPr>
          <a:xfrm>
            <a:off x="4174162" y="2135700"/>
            <a:ext cx="1443788" cy="1443788"/>
            <a:chOff x="4136990" y="3209751"/>
            <a:chExt cx="1443788" cy="1443788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2C4EA38-991E-400A-BC1E-24E13B5DAD00}"/>
                </a:ext>
              </a:extLst>
            </p:cNvPr>
            <p:cNvSpPr/>
            <p:nvPr/>
          </p:nvSpPr>
          <p:spPr>
            <a:xfrm>
              <a:off x="4136990" y="3209751"/>
              <a:ext cx="1443788" cy="14437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D8F6E17-82F4-4B41-B5D9-07078B089657}"/>
                </a:ext>
              </a:extLst>
            </p:cNvPr>
            <p:cNvSpPr txBox="1"/>
            <p:nvPr/>
          </p:nvSpPr>
          <p:spPr>
            <a:xfrm>
              <a:off x="4584610" y="3516146"/>
              <a:ext cx="548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effectLst>
                    <a:outerShdw blurRad="177800" algn="ctr" rotWithShape="0">
                      <a:prstClr val="black"/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2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D40B263C-B5E2-4C68-8A58-20FCA975C8FB}"/>
              </a:ext>
            </a:extLst>
          </p:cNvPr>
          <p:cNvGrpSpPr/>
          <p:nvPr/>
        </p:nvGrpSpPr>
        <p:grpSpPr>
          <a:xfrm>
            <a:off x="7158149" y="3813474"/>
            <a:ext cx="1443788" cy="1443788"/>
            <a:chOff x="7111949" y="2487857"/>
            <a:chExt cx="1443788" cy="144378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EE72084-B16A-4F9A-8E2C-BF8DD8118BD2}"/>
                </a:ext>
              </a:extLst>
            </p:cNvPr>
            <p:cNvSpPr/>
            <p:nvPr/>
          </p:nvSpPr>
          <p:spPr>
            <a:xfrm>
              <a:off x="7111949" y="2487857"/>
              <a:ext cx="1443788" cy="14437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6860283-5CCD-40A1-8D50-25A2EE907A1A}"/>
                </a:ext>
              </a:extLst>
            </p:cNvPr>
            <p:cNvSpPr txBox="1"/>
            <p:nvPr/>
          </p:nvSpPr>
          <p:spPr>
            <a:xfrm>
              <a:off x="7559569" y="2794252"/>
              <a:ext cx="548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effectLst>
                    <a:outerShdw blurRad="177800" algn="ctr" rotWithShape="0">
                      <a:prstClr val="black"/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3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6FFBCE-3C36-4FE8-B0B4-A2609E91A9BF}"/>
              </a:ext>
            </a:extLst>
          </p:cNvPr>
          <p:cNvGrpSpPr/>
          <p:nvPr/>
        </p:nvGrpSpPr>
        <p:grpSpPr>
          <a:xfrm>
            <a:off x="9954918" y="1829304"/>
            <a:ext cx="1443788" cy="1443788"/>
            <a:chOff x="10086908" y="1765963"/>
            <a:chExt cx="1443788" cy="1443788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BCDF452-8902-45B4-B312-2E28365FDA52}"/>
                </a:ext>
              </a:extLst>
            </p:cNvPr>
            <p:cNvSpPr/>
            <p:nvPr/>
          </p:nvSpPr>
          <p:spPr>
            <a:xfrm>
              <a:off x="10086908" y="1765963"/>
              <a:ext cx="1443788" cy="144378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ffectLst>
              <a:outerShdw blurRad="355600" algn="ctr" rotWithShape="0">
                <a:schemeClr val="bg1"/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FF297F9-9FED-4FF0-8FF4-AC84D72AFD0E}"/>
                </a:ext>
              </a:extLst>
            </p:cNvPr>
            <p:cNvSpPr txBox="1"/>
            <p:nvPr/>
          </p:nvSpPr>
          <p:spPr>
            <a:xfrm>
              <a:off x="10534528" y="2072358"/>
              <a:ext cx="54854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 b="1" dirty="0">
                  <a:effectLst>
                    <a:outerShdw blurRad="177800" algn="ctr" rotWithShape="0">
                      <a:prstClr val="black"/>
                    </a:outerShdw>
                  </a:effectLst>
                  <a:latin typeface="Cambria" panose="02040503050406030204" pitchFamily="18" charset="0"/>
                  <a:ea typeface="Cambria" panose="02040503050406030204" pitchFamily="18" charset="0"/>
                </a:rPr>
                <a:t>4</a:t>
              </a:r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A0E42864-0CD6-491E-A09C-DBCB5B1BCE0A}"/>
              </a:ext>
            </a:extLst>
          </p:cNvPr>
          <p:cNvSpPr txBox="1"/>
          <p:nvPr/>
        </p:nvSpPr>
        <p:spPr>
          <a:xfrm>
            <a:off x="-103894" y="1812533"/>
            <a:ext cx="39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C19A451-9A48-4882-B018-664217B8CE53}"/>
              </a:ext>
            </a:extLst>
          </p:cNvPr>
          <p:cNvSpPr txBox="1"/>
          <p:nvPr/>
        </p:nvSpPr>
        <p:spPr>
          <a:xfrm>
            <a:off x="2908237" y="4483496"/>
            <a:ext cx="39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A0D157B-F781-499E-BF2C-52DB15DD6C44}"/>
              </a:ext>
            </a:extLst>
          </p:cNvPr>
          <p:cNvSpPr txBox="1"/>
          <p:nvPr/>
        </p:nvSpPr>
        <p:spPr>
          <a:xfrm>
            <a:off x="5892224" y="1754257"/>
            <a:ext cx="39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60B21DD-2109-4E96-A9C2-DC525D10C0E5}"/>
              </a:ext>
            </a:extLst>
          </p:cNvPr>
          <p:cNvSpPr txBox="1"/>
          <p:nvPr/>
        </p:nvSpPr>
        <p:spPr>
          <a:xfrm>
            <a:off x="8688993" y="4486479"/>
            <a:ext cx="39756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16516899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846F4F9-1119-4C0A-B1E7-B2A4173CADFC}"/>
              </a:ext>
            </a:extLst>
          </p:cNvPr>
          <p:cNvSpPr/>
          <p:nvPr/>
        </p:nvSpPr>
        <p:spPr>
          <a:xfrm>
            <a:off x="3067050" y="400050"/>
            <a:ext cx="6057900" cy="6057900"/>
          </a:xfrm>
          <a:prstGeom prst="ellipse">
            <a:avLst/>
          </a:prstGeom>
          <a:noFill/>
          <a:ln w="101600">
            <a:solidFill>
              <a:schemeClr val="bg1"/>
            </a:solidFill>
          </a:ln>
          <a:effectLst>
            <a:outerShdw blurRad="457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6DB3F2-8583-4B62-A3BE-C7ACDB162686}"/>
              </a:ext>
            </a:extLst>
          </p:cNvPr>
          <p:cNvSpPr txBox="1"/>
          <p:nvPr/>
        </p:nvSpPr>
        <p:spPr>
          <a:xfrm>
            <a:off x="4486275" y="1851645"/>
            <a:ext cx="32194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i="1" dirty="0">
                <a:solidFill>
                  <a:schemeClr val="bg1"/>
                </a:solidFill>
                <a:effectLst>
                  <a:outerShdw blurRad="127000" algn="ctr" rotWithShape="0">
                    <a:schemeClr val="bg1"/>
                  </a:outerShdw>
                </a:effectLst>
                <a:latin typeface="Chiller" panose="04020404031007020602" pitchFamily="82" charset="0"/>
              </a:rPr>
              <a:t>3rd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80FE780D-62D5-4946-9CBF-BF3AA7B1B503}"/>
                  </a:ext>
                </a:extLst>
              </p14:cNvPr>
              <p14:cNvContentPartPr/>
              <p14:nvPr/>
            </p14:nvContentPartPr>
            <p14:xfrm>
              <a:off x="-2762250" y="-530211"/>
              <a:ext cx="16686056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80FE780D-62D5-4946-9CBF-BF3AA7B1B5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25249" y="-593211"/>
                <a:ext cx="16811694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CD332799-243D-4054-A7BA-45C4F5219C5C}"/>
              </a:ext>
            </a:extLst>
          </p:cNvPr>
          <p:cNvSpPr txBox="1"/>
          <p:nvPr/>
        </p:nvSpPr>
        <p:spPr>
          <a:xfrm>
            <a:off x="163807" y="-2397372"/>
            <a:ext cx="3440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E894929-80D4-43DA-8176-7FE29B57D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31878723"/>
              </p:ext>
            </p:extLst>
          </p:nvPr>
        </p:nvGraphicFramePr>
        <p:xfrm>
          <a:off x="163807" y="7200969"/>
          <a:ext cx="11746253" cy="517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2578048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121C8E2C-CC33-4F5A-83A2-C26BDDB94FBA}"/>
              </a:ext>
            </a:extLst>
          </p:cNvPr>
          <p:cNvSpPr/>
          <p:nvPr/>
        </p:nvSpPr>
        <p:spPr>
          <a:xfrm>
            <a:off x="-2895600" y="-5562600"/>
            <a:ext cx="17983200" cy="17983200"/>
          </a:xfrm>
          <a:prstGeom prst="ellipse">
            <a:avLst/>
          </a:prstGeom>
          <a:noFill/>
          <a:ln w="101600">
            <a:solidFill>
              <a:schemeClr val="bg1"/>
            </a:solidFill>
          </a:ln>
          <a:effectLst>
            <a:outerShdw blurRad="457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352B5-0E45-4905-B946-59E695B18951}"/>
              </a:ext>
            </a:extLst>
          </p:cNvPr>
          <p:cNvSpPr txBox="1"/>
          <p:nvPr/>
        </p:nvSpPr>
        <p:spPr>
          <a:xfrm>
            <a:off x="4486275" y="-2903235"/>
            <a:ext cx="32194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i="1" dirty="0">
                <a:solidFill>
                  <a:schemeClr val="bg1"/>
                </a:solidFill>
                <a:effectLst>
                  <a:outerShdw blurRad="127000" algn="ctr" rotWithShape="0">
                    <a:schemeClr val="bg1"/>
                  </a:outerShdw>
                </a:effectLst>
                <a:latin typeface="Chiller" panose="04020404031007020602" pitchFamily="82" charset="0"/>
              </a:rPr>
              <a:t>3th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33AA1C5-0AA6-40C6-9FCA-AFA5409E12EE}"/>
                  </a:ext>
                </a:extLst>
              </p14:cNvPr>
              <p14:cNvContentPartPr/>
              <p14:nvPr/>
            </p14:nvContentPartPr>
            <p14:xfrm>
              <a:off x="-2762250" y="932829"/>
              <a:ext cx="16686056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33AA1C5-0AA6-40C6-9FCA-AFA5409E12EE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25249" y="869829"/>
                <a:ext cx="16811694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FC6C7C0-AB90-45D7-9F28-6B53DEF6709E}"/>
              </a:ext>
            </a:extLst>
          </p:cNvPr>
          <p:cNvSpPr txBox="1"/>
          <p:nvPr/>
        </p:nvSpPr>
        <p:spPr>
          <a:xfrm>
            <a:off x="163807" y="0"/>
            <a:ext cx="3440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graphicFrame>
        <p:nvGraphicFramePr>
          <p:cNvPr id="9" name="Chart 8">
            <a:extLst>
              <a:ext uri="{FF2B5EF4-FFF2-40B4-BE49-F238E27FC236}">
                <a16:creationId xmlns:a16="http://schemas.microsoft.com/office/drawing/2014/main" id="{CC8521C7-2C0D-40B8-9389-05B8B91E467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9602487"/>
              </p:ext>
            </p:extLst>
          </p:nvPr>
        </p:nvGraphicFramePr>
        <p:xfrm>
          <a:off x="163807" y="1200219"/>
          <a:ext cx="11746253" cy="51742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247151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8668F31-E6EE-4C64-A9A5-93693DBAE39D}"/>
              </a:ext>
            </a:extLst>
          </p:cNvPr>
          <p:cNvSpPr/>
          <p:nvPr/>
        </p:nvSpPr>
        <p:spPr>
          <a:xfrm>
            <a:off x="3067050" y="400050"/>
            <a:ext cx="6057900" cy="6057900"/>
          </a:xfrm>
          <a:prstGeom prst="ellipse">
            <a:avLst/>
          </a:prstGeom>
          <a:noFill/>
          <a:ln w="101600">
            <a:solidFill>
              <a:schemeClr val="bg1"/>
            </a:solidFill>
          </a:ln>
          <a:effectLst>
            <a:outerShdw blurRad="4572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D1ADC-8607-4338-849E-5021D23AED70}"/>
              </a:ext>
            </a:extLst>
          </p:cNvPr>
          <p:cNvSpPr txBox="1"/>
          <p:nvPr/>
        </p:nvSpPr>
        <p:spPr>
          <a:xfrm>
            <a:off x="4486275" y="1851645"/>
            <a:ext cx="3219450" cy="31547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9900" i="1" dirty="0">
                <a:solidFill>
                  <a:schemeClr val="bg1"/>
                </a:solidFill>
                <a:effectLst>
                  <a:outerShdw blurRad="127000" algn="ctr" rotWithShape="0">
                    <a:schemeClr val="bg1"/>
                  </a:outerShdw>
                </a:effectLst>
                <a:latin typeface="Chiller" panose="04020404031007020602" pitchFamily="82" charset="0"/>
              </a:rPr>
              <a:t>4th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EF37B71-8D6B-4AA6-B994-A60ECBD4BDF8}"/>
                  </a:ext>
                </a:extLst>
              </p14:cNvPr>
              <p14:cNvContentPartPr/>
              <p14:nvPr/>
            </p14:nvContentPartPr>
            <p14:xfrm>
              <a:off x="-2762250" y="-750828"/>
              <a:ext cx="16686056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EF37B71-8D6B-4AA6-B994-A60ECBD4BDF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2825249" y="-813828"/>
                <a:ext cx="16811694" cy="126000"/>
              </a:xfrm>
              <a:prstGeom prst="rect">
                <a:avLst/>
              </a:prstGeom>
            </p:spPr>
          </p:pic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8D2E6C8D-89D0-4799-99F3-E46221799F00}"/>
              </a:ext>
            </a:extLst>
          </p:cNvPr>
          <p:cNvSpPr txBox="1"/>
          <p:nvPr/>
        </p:nvSpPr>
        <p:spPr>
          <a:xfrm>
            <a:off x="163807" y="-1683657"/>
            <a:ext cx="34402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BFF90F7-C4BD-421F-8208-103FAFDC4C17}"/>
              </a:ext>
            </a:extLst>
          </p:cNvPr>
          <p:cNvSpPr/>
          <p:nvPr/>
        </p:nvSpPr>
        <p:spPr>
          <a:xfrm>
            <a:off x="5223933" y="9836332"/>
            <a:ext cx="1744133" cy="1760348"/>
          </a:xfrm>
          <a:custGeom>
            <a:avLst/>
            <a:gdLst>
              <a:gd name="connsiteX0" fmla="*/ 2971800 w 5943600"/>
              <a:gd name="connsiteY0" fmla="*/ 0 h 5637720"/>
              <a:gd name="connsiteX1" fmla="*/ 5943600 w 5943600"/>
              <a:gd name="connsiteY1" fmla="*/ 5637720 h 5637720"/>
              <a:gd name="connsiteX2" fmla="*/ 2971800 w 5943600"/>
              <a:gd name="connsiteY2" fmla="*/ 4249187 h 5637720"/>
              <a:gd name="connsiteX3" fmla="*/ 0 w 5943600"/>
              <a:gd name="connsiteY3" fmla="*/ 5637720 h 5637720"/>
              <a:gd name="connsiteX4" fmla="*/ 2971800 w 5943600"/>
              <a:gd name="connsiteY4" fmla="*/ 0 h 5637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43600" h="5637720">
                <a:moveTo>
                  <a:pt x="2971800" y="0"/>
                </a:moveTo>
                <a:lnTo>
                  <a:pt x="5943600" y="5637720"/>
                </a:lnTo>
                <a:lnTo>
                  <a:pt x="2971800" y="4249187"/>
                </a:lnTo>
                <a:lnTo>
                  <a:pt x="0" y="5637720"/>
                </a:lnTo>
                <a:lnTo>
                  <a:pt x="29718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469900" algn="ctr" rotWithShape="0">
              <a:schemeClr val="bg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Circle: Hollow 6">
            <a:extLst>
              <a:ext uri="{FF2B5EF4-FFF2-40B4-BE49-F238E27FC236}">
                <a16:creationId xmlns:a16="http://schemas.microsoft.com/office/drawing/2014/main" id="{D5D8B070-5FBE-4134-9E89-4F2DC5953B39}"/>
              </a:ext>
            </a:extLst>
          </p:cNvPr>
          <p:cNvSpPr/>
          <p:nvPr/>
        </p:nvSpPr>
        <p:spPr>
          <a:xfrm>
            <a:off x="3612830" y="8233336"/>
            <a:ext cx="4966340" cy="4966340"/>
          </a:xfrm>
          <a:prstGeom prst="donut">
            <a:avLst>
              <a:gd name="adj" fmla="val 5709"/>
            </a:avLst>
          </a:prstGeom>
          <a:solidFill>
            <a:schemeClr val="bg1"/>
          </a:solidFill>
          <a:ln>
            <a:noFill/>
          </a:ln>
          <a:effectLst>
            <a:outerShdw blurRad="469900" algn="ctr" rotWithShape="0">
              <a:schemeClr val="bg1">
                <a:alpha val="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B1D2243-A2D6-48ED-830A-636E45CCF0D7}"/>
              </a:ext>
            </a:extLst>
          </p:cNvPr>
          <p:cNvGrpSpPr/>
          <p:nvPr/>
        </p:nvGrpSpPr>
        <p:grpSpPr>
          <a:xfrm>
            <a:off x="1799041" y="8791239"/>
            <a:ext cx="2021609" cy="629710"/>
            <a:chOff x="1799041" y="1898073"/>
            <a:chExt cx="2021609" cy="62971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B63FA3C-966A-4C0B-AFBD-370997BFE5C0}"/>
                </a:ext>
              </a:extLst>
            </p:cNvPr>
            <p:cNvSpPr/>
            <p:nvPr/>
          </p:nvSpPr>
          <p:spPr>
            <a:xfrm>
              <a:off x="3604043" y="2311176"/>
              <a:ext cx="216607" cy="216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A0DA474B-3BA4-44F9-B395-392880D708E2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3144982" y="1898073"/>
              <a:ext cx="490782" cy="444824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D46A9BF-2B66-4BCD-8385-9EFFF6FC64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41" y="1898073"/>
              <a:ext cx="1372353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2D76F08-AD96-4813-8634-74BF2AA4DF34}"/>
              </a:ext>
            </a:extLst>
          </p:cNvPr>
          <p:cNvSpPr txBox="1"/>
          <p:nvPr/>
        </p:nvSpPr>
        <p:spPr>
          <a:xfrm>
            <a:off x="1715711" y="8346416"/>
            <a:ext cx="153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984E00-2D3E-4A12-8FDB-6914DF92F857}"/>
              </a:ext>
            </a:extLst>
          </p:cNvPr>
          <p:cNvSpPr txBox="1"/>
          <p:nvPr/>
        </p:nvSpPr>
        <p:spPr>
          <a:xfrm>
            <a:off x="376550" y="8954049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E4BB0C6-1AC2-4C24-9190-087940E7D1C4}"/>
              </a:ext>
            </a:extLst>
          </p:cNvPr>
          <p:cNvGrpSpPr/>
          <p:nvPr/>
        </p:nvGrpSpPr>
        <p:grpSpPr>
          <a:xfrm flipH="1" flipV="1">
            <a:off x="8610658" y="11698298"/>
            <a:ext cx="2021609" cy="629710"/>
            <a:chOff x="1799041" y="1898073"/>
            <a:chExt cx="2021609" cy="62971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C5153F3-F59B-4A37-9C4D-FED42BB16E1C}"/>
                </a:ext>
              </a:extLst>
            </p:cNvPr>
            <p:cNvSpPr/>
            <p:nvPr/>
          </p:nvSpPr>
          <p:spPr>
            <a:xfrm>
              <a:off x="3604043" y="2311176"/>
              <a:ext cx="216607" cy="21660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5CDEE5F-9DAB-4AB3-9BBD-0E27121E1159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3144982" y="1898073"/>
              <a:ext cx="490782" cy="444824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B88F5A5-2C09-42D1-97AE-106EECBE07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99041" y="1898073"/>
              <a:ext cx="1372353" cy="0"/>
            </a:xfrm>
            <a:prstGeom prst="line">
              <a:avLst/>
            </a:prstGeom>
            <a:ln w="635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065D0F9E-BEF0-44D9-B2FB-928197C41D3C}"/>
              </a:ext>
            </a:extLst>
          </p:cNvPr>
          <p:cNvSpPr txBox="1"/>
          <p:nvPr/>
        </p:nvSpPr>
        <p:spPr>
          <a:xfrm>
            <a:off x="8479653" y="10493302"/>
            <a:ext cx="3335796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Lorem ipsum dolor sit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amet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consectetur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adipiscing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elit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, sed do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eiusmod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tempor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incididunt</a:t>
            </a:r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000" b="1" dirty="0" err="1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ut</a:t>
            </a:r>
            <a:endParaRPr lang="en-US" sz="3200" b="1" dirty="0">
              <a:solidFill>
                <a:schemeClr val="lt1"/>
              </a:solidFill>
              <a:effectLst>
                <a:outerShdw blurRad="177800" algn="ctr" rotWithShape="0">
                  <a:schemeClr val="bg1">
                    <a:alpha val="70000"/>
                  </a:schemeClr>
                </a:outerShdw>
              </a:effectLst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05C4A0F-C4C0-41B8-BBEA-B5F7D6CB5E9B}"/>
              </a:ext>
            </a:extLst>
          </p:cNvPr>
          <p:cNvSpPr txBox="1"/>
          <p:nvPr/>
        </p:nvSpPr>
        <p:spPr>
          <a:xfrm>
            <a:off x="9433387" y="12438865"/>
            <a:ext cx="15390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lt1"/>
                </a:solidFill>
                <a:effectLst>
                  <a:outerShdw blurRad="177800" algn="ctr" rotWithShape="0">
                    <a:schemeClr val="bg1">
                      <a:alpha val="70000"/>
                    </a:schemeClr>
                  </a:outerShdw>
                </a:effectLst>
                <a:latin typeface="Cambria" panose="02040503050406030204" pitchFamily="18" charset="0"/>
                <a:ea typeface="Cambria" panose="02040503050406030204" pitchFamily="18" charset="0"/>
              </a:rPr>
              <a:t>YOUR TEXT</a:t>
            </a:r>
          </a:p>
        </p:txBody>
      </p:sp>
    </p:spTree>
    <p:extLst>
      <p:ext uri="{BB962C8B-B14F-4D97-AF65-F5344CB8AC3E}">
        <p14:creationId xmlns:p14="http://schemas.microsoft.com/office/powerpoint/2010/main" val="30458702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251</Words>
  <Application>Microsoft Office PowerPoint</Application>
  <PresentationFormat>Widescreen</PresentationFormat>
  <Paragraphs>63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Aharoni</vt:lpstr>
      <vt:lpstr>Arial</vt:lpstr>
      <vt:lpstr>Calibri</vt:lpstr>
      <vt:lpstr>Calibri Light</vt:lpstr>
      <vt:lpstr>Cambria</vt:lpstr>
      <vt:lpstr>Chiller</vt:lpstr>
      <vt:lpstr>Office Theme</vt:lpstr>
      <vt:lpstr>Custom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Asrorbek ABDUJALILOV</dc:creator>
  <cp:lastModifiedBy>Asrorbek ABDUJALILOV</cp:lastModifiedBy>
  <cp:revision>23</cp:revision>
  <dcterms:created xsi:type="dcterms:W3CDTF">2024-10-29T03:44:37Z</dcterms:created>
  <dcterms:modified xsi:type="dcterms:W3CDTF">2024-10-31T12:49:16Z</dcterms:modified>
</cp:coreProperties>
</file>