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EFEAF95A-5C3C-4206-9472-6637DCB9DA1F}">
          <p14:sldIdLst>
            <p14:sldId id="256"/>
            <p14:sldId id="257"/>
          </p14:sldIdLst>
        </p14:section>
        <p14:section name="Main Body 1" id="{348D6251-203A-416F-8002-F604B79CB262}">
          <p14:sldIdLst>
            <p14:sldId id="258"/>
            <p14:sldId id="259"/>
          </p14:sldIdLst>
        </p14:section>
        <p14:section name="Main Body 2" id="{5A935B5A-BC66-4578-97AA-46E6E31B06CC}">
          <p14:sldIdLst>
            <p14:sldId id="260"/>
            <p14:sldId id="261"/>
          </p14:sldIdLst>
        </p14:section>
        <p14:section name="Main Body 3" id="{26597449-5AB2-47BA-AFB7-E61B742F71B0}">
          <p14:sldIdLst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37" d="100"/>
          <a:sy n="37" d="100"/>
        </p:scale>
        <p:origin x="1044" y="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>
                <a:solidFill>
                  <a:schemeClr val="bg1"/>
                </a:solidFill>
                <a:latin typeface="OCR A Extended" panose="02010509020102010303" pitchFamily="50" charset="0"/>
              </a:rPr>
              <a:t>Diagram</a:t>
            </a:r>
          </a:p>
        </c:rich>
      </c:tx>
      <c:layout>
        <c:manualLayout>
          <c:xMode val="edge"/>
          <c:yMode val="edge"/>
          <c:x val="0.46401111740837842"/>
          <c:y val="1.30624100352222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01600" cap="rnd">
              <a:solidFill>
                <a:schemeClr val="bg1"/>
              </a:solidFill>
              <a:round/>
            </a:ln>
            <a:effectLst>
              <a:outerShdw blurRad="355600" algn="ctr" rotWithShape="0">
                <a:schemeClr val="bg1"/>
              </a:outerShdw>
            </a:effectLst>
          </c:spPr>
          <c:marker>
            <c:symbol val="none"/>
          </c:marker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5.5</c:v>
                </c:pt>
                <c:pt idx="5">
                  <c:v>7.8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A5F-405A-952B-E0202A7FD3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76484495"/>
        <c:axId val="476486575"/>
      </c:lineChart>
      <c:catAx>
        <c:axId val="476484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486575"/>
        <c:crosses val="autoZero"/>
        <c:auto val="1"/>
        <c:lblAlgn val="ctr"/>
        <c:lblOffset val="100"/>
        <c:noMultiLvlLbl val="0"/>
      </c:catAx>
      <c:valAx>
        <c:axId val="4764865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484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20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EC1F-CE86-4F20-B674-C157EA677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4AEA1-09C1-4A20-BD79-0064B2CA7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4FC9A-EAAB-4C9D-8883-9698A7157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A4F-A935-4C3B-89CA-FBE7FEAD13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D4796-C2B9-4280-B97E-4FF1BD42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69863-1F1C-41C8-AF00-3E451B87F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8A73-C554-4E51-A6A1-DB9DC3581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AAF8-0B80-4326-95C7-89365E61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7D7F5-2573-426D-9E74-3AAA9554D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F67DD-E21F-4591-AEBB-16B67E25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A4F-A935-4C3B-89CA-FBE7FEAD13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0CF78-00A3-4205-9BC1-CAF3D44D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1F3F7-B057-4307-85B8-86E93050F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8A73-C554-4E51-A6A1-DB9DC3581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2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18C29A-9F9B-4AFF-9D9D-4F83A1ED9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A1DCFD-9B9B-4E76-B688-A9F0099F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89523-10FA-4B14-AADF-098211350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A4F-A935-4C3B-89CA-FBE7FEAD13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22404-DCCF-4C5C-AA6C-67366B9D1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4FE15-B86E-47BA-8B19-D9ECBB33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8A73-C554-4E51-A6A1-DB9DC3581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1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5E26B-34C0-43FB-9637-7043F61B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A0B99-D2F6-4607-A5EB-11785DE9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53200-E298-4105-A00B-8F2F91B5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A4F-A935-4C3B-89CA-FBE7FEAD13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C9D7C-70CB-49EB-99E1-7B3DE84B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90903-2915-4D30-A60F-1AB207517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8A73-C554-4E51-A6A1-DB9DC3581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3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0F80-B8E1-40EE-B262-78D2CFF1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91E66-CE6E-4043-92A7-063C50CCD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D0D39-E55D-4499-AF5F-817CD959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A4F-A935-4C3B-89CA-FBE7FEAD13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C8734-1178-4561-A14E-3CFCC3DA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4D347-FB01-437C-A7E9-9F87435E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8A73-C554-4E51-A6A1-DB9DC3581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1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6C35-80DF-4F04-B703-2430FB29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1AD5-C3EB-4639-ADD7-B53F19DB1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CFB793-2269-4EA0-9E9A-7E1AFFFA5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CDAD4-6000-4777-BFA6-7E6F97A7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A4F-A935-4C3B-89CA-FBE7FEAD13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1F884-A27A-487E-B6D1-27E487AE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20819-FBD3-458E-9BFA-DE66026FD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8A73-C554-4E51-A6A1-DB9DC3581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5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3B7F0-149E-4A64-8F36-73BA4E685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CD60F-7D0B-494E-9B6A-EA7823018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E194E-2EAD-4A1E-ABE7-657F2905C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CDA39-E9BE-4ED3-AA94-C16DD91E5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460A7-7374-412B-B010-DEDE067622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05912-6FD6-4893-AC84-FB73D4AE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A4F-A935-4C3B-89CA-FBE7FEAD13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6BD61-8735-49C4-B9BC-8AD719EC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6CA5F-792B-4119-A4FB-6C14D2F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8A73-C554-4E51-A6A1-DB9DC3581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9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6106-15E7-432E-8EC5-A2596F10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8ABDE-0443-410C-9D2C-F71F616DC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A4F-A935-4C3B-89CA-FBE7FEAD13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35D4D-CF9C-4982-AC0F-E6F2AC9A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76BE7-D1F2-4B98-9581-6557A258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8A73-C554-4E51-A6A1-DB9DC3581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7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B66DF-4352-4668-8697-F8A025C9D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A4F-A935-4C3B-89CA-FBE7FEAD13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E04DE-3AFF-4834-BA05-76C35718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18296-0CF6-4430-9613-2AE94A64C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8A73-C554-4E51-A6A1-DB9DC3581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4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16607-21E4-4E40-94A3-A9C63473F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F0333-B6D0-485E-AC87-04D66D3FD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489430-D425-410B-A4E1-08FD54CC9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402D0-7E78-4400-B668-760B43FA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A4F-A935-4C3B-89CA-FBE7FEAD13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352A5-C65A-45BB-AAA2-D4DD7118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737C2-4836-4891-9AA1-E32820A0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8A73-C554-4E51-A6A1-DB9DC3581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7D70-1434-4822-850D-0EE9735E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E4458-5618-4013-B804-6048310D6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50F6F5-80FE-4982-99F6-1DA481A33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10DB4-68B9-48CC-9BFF-D5E94D82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80A4F-A935-4C3B-89CA-FBE7FEAD13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C3264-BE44-4F0B-AF1B-AA1FC371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D49B5-9D0D-4527-8FA7-E599531C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8A73-C554-4E51-A6A1-DB9DC3581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0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000"/>
            </a:gs>
            <a:gs pos="100000">
              <a:srgbClr val="FF00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B58B25-4FB4-474E-B24B-5FF7ECF32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5B821-8A5B-4A79-909D-A0265C7D2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EAC5C-6597-4978-874D-1A2FD1DA1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80A4F-A935-4C3B-89CA-FBE7FEAD13DB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EA18-14E9-459E-8BA1-DA92A8451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56D9D-F254-4989-AE7B-7B02CA594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8A73-C554-4E51-A6A1-DB9DC35810A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5D8971-89EC-47BB-BF3C-C5971CDE66F8}"/>
              </a:ext>
            </a:extLst>
          </p:cNvPr>
          <p:cNvSpPr txBox="1"/>
          <p:nvPr userDrawn="1"/>
        </p:nvSpPr>
        <p:spPr>
          <a:xfrm>
            <a:off x="8192430" y="6565612"/>
            <a:ext cx="5472333" cy="292388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effectLst>
                  <a:outerShdw blurRad="3937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MADE BY: WORLDOFTEMPLATES</a:t>
            </a:r>
          </a:p>
        </p:txBody>
      </p:sp>
    </p:spTree>
    <p:extLst>
      <p:ext uri="{BB962C8B-B14F-4D97-AF65-F5344CB8AC3E}">
        <p14:creationId xmlns:p14="http://schemas.microsoft.com/office/powerpoint/2010/main" val="16325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D777B7-E64A-4BA5-8F64-A42556CC75B5}"/>
              </a:ext>
            </a:extLst>
          </p:cNvPr>
          <p:cNvSpPr txBox="1"/>
          <p:nvPr/>
        </p:nvSpPr>
        <p:spPr>
          <a:xfrm>
            <a:off x="3359833" y="756291"/>
            <a:ext cx="5472333" cy="3770263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23900" b="1" dirty="0">
                <a:solidFill>
                  <a:schemeClr val="bg1"/>
                </a:soli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3D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0445C-6CCE-442F-A531-46C5F785B76C}"/>
              </a:ext>
            </a:extLst>
          </p:cNvPr>
          <p:cNvSpPr txBox="1"/>
          <p:nvPr/>
        </p:nvSpPr>
        <p:spPr>
          <a:xfrm>
            <a:off x="579054" y="3926389"/>
            <a:ext cx="738319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292100">
              <a:bevelT w="38100" h="38100" prst="convex"/>
              <a:bevelB w="38100" h="38100" prst="convex"/>
              <a:extrusionClr>
                <a:srgbClr val="002060"/>
              </a:extrusionClr>
            </a:sp3d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effectLst>
                  <a:outerShdw blurRad="419100" algn="ctr" rotWithShape="0">
                    <a:srgbClr val="002060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SHAPES</a:t>
            </a:r>
            <a:endParaRPr lang="en-US" sz="7200" b="1" dirty="0">
              <a:solidFill>
                <a:srgbClr val="C00000"/>
              </a:solidFill>
              <a:effectLst>
                <a:outerShdw blurRad="419100" algn="ctr" rotWithShape="0">
                  <a:srgbClr val="002060"/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7BE68-43F0-4ED9-B479-9B5A2866F527}"/>
              </a:ext>
            </a:extLst>
          </p:cNvPr>
          <p:cNvSpPr txBox="1"/>
          <p:nvPr/>
        </p:nvSpPr>
        <p:spPr>
          <a:xfrm>
            <a:off x="2404403" y="3677694"/>
            <a:ext cx="738319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292100">
              <a:bevelT w="38100" h="38100" prst="convex"/>
              <a:bevelB w="38100" h="38100" prst="convex"/>
              <a:extrusionClr>
                <a:schemeClr val="tx1"/>
              </a:extrusionClr>
            </a:sp3d>
          </a:bodyPr>
          <a:lstStyle/>
          <a:p>
            <a:pPr algn="ctr"/>
            <a:r>
              <a:rPr lang="en-US" sz="7200" b="1" dirty="0">
                <a:effectLst>
                  <a:outerShdw blurRad="279400" algn="ctr" rotWithShape="0">
                    <a:schemeClr val="tx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&amp;</a:t>
            </a:r>
            <a:endParaRPr lang="en-US" sz="7200" b="1" dirty="0">
              <a:solidFill>
                <a:srgbClr val="C00000"/>
              </a:solidFill>
              <a:effectLst>
                <a:outerShdw blurRad="279400" algn="ctr" rotWithShape="0">
                  <a:schemeClr val="tx1"/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C9DA-1588-4D21-BAB4-5146FB6FDB11}"/>
              </a:ext>
            </a:extLst>
          </p:cNvPr>
          <p:cNvSpPr txBox="1"/>
          <p:nvPr/>
        </p:nvSpPr>
        <p:spPr>
          <a:xfrm>
            <a:off x="4270651" y="3311633"/>
            <a:ext cx="738319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292100">
              <a:bevelT w="38100" h="38100" prst="convex"/>
              <a:bevelB w="38100" h="38100" prst="convex"/>
              <a:extrusionClr>
                <a:srgbClr val="C00000"/>
              </a:extrusionClr>
            </a:sp3d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  <a:effectLst>
                  <a:outerShdw blurRad="469900" algn="ctr" rotWithShape="0">
                    <a:srgbClr val="FF0000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EFFECTS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01FCFE23-CE39-4952-87A4-8E5863C70A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73178763"/>
                  </p:ext>
                </p:extLst>
              </p:nvPr>
            </p:nvGraphicFramePr>
            <p:xfrm>
              <a:off x="880403" y="775335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48D6251-203A-416F-8002-F604B79CB262}">
                    <psez:zmPr id="{ABC8D37A-09BE-49AF-85C0-D69E590809A6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scene3d>
                          <a:camera prst="isometricOffAxis1Top"/>
                          <a:lightRig rig="threePt" dir="t"/>
                        </a:scene3d>
                        <a:sp3d extrusionH="254000">
                          <a:bevelT w="152400" h="50800" prst="softRound"/>
                          <a:bevelB w="152400" h="50800" prst="softRound"/>
                        </a:sp3d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" name="Section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1FCFE23-CE39-4952-87A4-8E5863C70A7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403" y="77533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scene3d>
                <a:camera prst="isometricOffAxis1Top"/>
                <a:lightRig rig="threePt" dir="t"/>
              </a:scene3d>
              <a:sp3d extrusionH="254000">
                <a:bevelT w="152400" h="50800" prst="softRound"/>
                <a:bevelB w="152400" h="50800" prst="softRound"/>
              </a:sp3d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D7AA0EB0-D562-4EA6-A063-E87E7D661F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3017560"/>
                  </p:ext>
                </p:extLst>
              </p:nvPr>
            </p:nvGraphicFramePr>
            <p:xfrm>
              <a:off x="4572000" y="775335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A935B5A-BC66-4578-97AA-46E6E31B06CC}">
                    <psez:zmPr id="{946E138E-0A0C-4486-9CBD-C9894CDD0810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scene3d>
                          <a:camera prst="isometricOffAxis1Top"/>
                          <a:lightRig rig="threePt" dir="t"/>
                        </a:scene3d>
                        <a:sp3d extrusionH="254000">
                          <a:bevelT w="152400" h="50800" prst="softRound"/>
                        </a:sp3d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9" name="Section Zoom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7AA0EB0-D562-4EA6-A063-E87E7D661F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0" y="77533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scene3d>
                <a:camera prst="isometricOffAxis1Top"/>
                <a:lightRig rig="threePt" dir="t"/>
              </a:scene3d>
              <a:sp3d extrusionH="254000">
                <a:bevelT w="152400" h="50800" prst="softRound"/>
              </a:sp3d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5AC74214-D058-4B80-8646-77568FEB204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0349564"/>
                  </p:ext>
                </p:extLst>
              </p:nvPr>
            </p:nvGraphicFramePr>
            <p:xfrm>
              <a:off x="8263597" y="775335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26597449-5AB2-47BA-AFB7-E61B742F71B0}">
                    <psez:zmPr id="{7B62352B-0C9B-473C-A594-1659F3AE7A04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scene3d>
                          <a:camera prst="isometricOffAxis1Top"/>
                          <a:lightRig rig="threePt" dir="t"/>
                        </a:scene3d>
                        <a:sp3d extrusionH="254000">
                          <a:bevelT w="152400" h="50800" prst="softRound"/>
                        </a:sp3d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Section Zoom 9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5AC74214-D058-4B80-8646-77568FEB20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597" y="7753351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scene3d>
                <a:camera prst="isometricOffAxis1Top"/>
                <a:lightRig rig="threePt" dir="t"/>
              </a:scene3d>
              <a:sp3d extrusionH="254000">
                <a:bevelT w="152400" h="50800" prst="softRound"/>
              </a:sp3d>
            </p:spPr>
          </p:pic>
        </mc:Fallback>
      </mc:AlternateContent>
      <p:sp>
        <p:nvSpPr>
          <p:cNvPr id="11" name="!!TextBox 17">
            <a:extLst>
              <a:ext uri="{FF2B5EF4-FFF2-40B4-BE49-F238E27FC236}">
                <a16:creationId xmlns:a16="http://schemas.microsoft.com/office/drawing/2014/main" id="{5377423C-6274-4379-A613-47C5A5E65A21}"/>
              </a:ext>
            </a:extLst>
          </p:cNvPr>
          <p:cNvSpPr txBox="1"/>
          <p:nvPr/>
        </p:nvSpPr>
        <p:spPr>
          <a:xfrm>
            <a:off x="-3310598" y="-2821363"/>
            <a:ext cx="11430002" cy="2215991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TABLE</a:t>
            </a:r>
          </a:p>
        </p:txBody>
      </p:sp>
      <p:sp>
        <p:nvSpPr>
          <p:cNvPr id="12" name="!!TextBox 17">
            <a:extLst>
              <a:ext uri="{FF2B5EF4-FFF2-40B4-BE49-F238E27FC236}">
                <a16:creationId xmlns:a16="http://schemas.microsoft.com/office/drawing/2014/main" id="{BD635D3F-A344-4CE1-8141-B43527A5A070}"/>
              </a:ext>
            </a:extLst>
          </p:cNvPr>
          <p:cNvSpPr txBox="1"/>
          <p:nvPr/>
        </p:nvSpPr>
        <p:spPr>
          <a:xfrm>
            <a:off x="2247247" y="-2252635"/>
            <a:ext cx="11430002" cy="156966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OF CONTENTS</a:t>
            </a:r>
          </a:p>
        </p:txBody>
      </p:sp>
    </p:spTree>
    <p:extLst>
      <p:ext uri="{BB962C8B-B14F-4D97-AF65-F5344CB8AC3E}">
        <p14:creationId xmlns:p14="http://schemas.microsoft.com/office/powerpoint/2010/main" val="414815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2.59259E-6 L 0 0.1236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59259E-6 L 0 0.12361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2.59259E-6 L 0 0.12361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2.59259E-6 L 0 0.12361 " pathEditMode="relative" rAng="0" ptsTypes="AA">
                                      <p:cBhvr>
                                        <p:cTn id="12" dur="4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D777B7-E64A-4BA5-8F64-A42556CC75B5}"/>
              </a:ext>
            </a:extLst>
          </p:cNvPr>
          <p:cNvSpPr txBox="1"/>
          <p:nvPr/>
        </p:nvSpPr>
        <p:spPr>
          <a:xfrm>
            <a:off x="3359833" y="-4693901"/>
            <a:ext cx="5472333" cy="3770263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23900" b="1" dirty="0">
                <a:solidFill>
                  <a:schemeClr val="bg1"/>
                </a:soli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3D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0445C-6CCE-442F-A531-46C5F785B76C}"/>
              </a:ext>
            </a:extLst>
          </p:cNvPr>
          <p:cNvSpPr txBox="1"/>
          <p:nvPr/>
        </p:nvSpPr>
        <p:spPr>
          <a:xfrm>
            <a:off x="579054" y="-1509211"/>
            <a:ext cx="738319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292100">
              <a:bevelT w="38100" h="38100" prst="convex"/>
              <a:bevelB w="38100" h="38100" prst="convex"/>
              <a:extrusionClr>
                <a:srgbClr val="002060"/>
              </a:extrusionClr>
            </a:sp3d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effectLst>
                  <a:outerShdw blurRad="419100" algn="ctr" rotWithShape="0">
                    <a:srgbClr val="002060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SHAPES</a:t>
            </a:r>
            <a:endParaRPr lang="en-US" sz="7200" b="1" dirty="0">
              <a:solidFill>
                <a:srgbClr val="C00000"/>
              </a:solidFill>
              <a:effectLst>
                <a:outerShdw blurRad="419100" algn="ctr" rotWithShape="0">
                  <a:srgbClr val="002060"/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7BE68-43F0-4ED9-B479-9B5A2866F527}"/>
              </a:ext>
            </a:extLst>
          </p:cNvPr>
          <p:cNvSpPr txBox="1"/>
          <p:nvPr/>
        </p:nvSpPr>
        <p:spPr>
          <a:xfrm>
            <a:off x="2404403" y="-1757906"/>
            <a:ext cx="738319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292100">
              <a:bevelT w="38100" h="38100" prst="convex"/>
              <a:bevelB w="38100" h="38100" prst="convex"/>
              <a:extrusionClr>
                <a:schemeClr val="tx1"/>
              </a:extrusionClr>
            </a:sp3d>
          </a:bodyPr>
          <a:lstStyle/>
          <a:p>
            <a:pPr algn="ctr"/>
            <a:r>
              <a:rPr lang="en-US" sz="7200" b="1" dirty="0">
                <a:effectLst>
                  <a:outerShdw blurRad="279400" algn="ctr" rotWithShape="0">
                    <a:schemeClr val="tx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&amp;</a:t>
            </a:r>
            <a:endParaRPr lang="en-US" sz="7200" b="1" dirty="0">
              <a:solidFill>
                <a:srgbClr val="C00000"/>
              </a:solidFill>
              <a:effectLst>
                <a:outerShdw blurRad="279400" algn="ctr" rotWithShape="0">
                  <a:schemeClr val="tx1"/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9C9DA-1588-4D21-BAB4-5146FB6FDB11}"/>
              </a:ext>
            </a:extLst>
          </p:cNvPr>
          <p:cNvSpPr txBox="1"/>
          <p:nvPr/>
        </p:nvSpPr>
        <p:spPr>
          <a:xfrm>
            <a:off x="4270651" y="-2123967"/>
            <a:ext cx="738319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292100">
              <a:bevelT w="38100" h="38100" prst="convex"/>
              <a:bevelB w="38100" h="38100" prst="convex"/>
              <a:extrusionClr>
                <a:srgbClr val="C00000"/>
              </a:extrusionClr>
            </a:sp3d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  <a:effectLst>
                  <a:outerShdw blurRad="469900" algn="ctr" rotWithShape="0">
                    <a:srgbClr val="FF0000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EFFECTS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77BDC30D-EFE2-490A-A33F-580D6100BBF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1333008"/>
                  </p:ext>
                </p:extLst>
              </p:nvPr>
            </p:nvGraphicFramePr>
            <p:xfrm>
              <a:off x="880403" y="385868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48D6251-203A-416F-8002-F604B79CB262}">
                    <psez:zmPr id="{ABC8D37A-09BE-49AF-85C0-D69E590809A6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scene3d>
                          <a:camera prst="isometricOffAxis1Top"/>
                          <a:lightRig rig="threePt" dir="t"/>
                        </a:scene3d>
                        <a:sp3d extrusionH="254000">
                          <a:bevelT w="152400" h="50800" prst="softRound"/>
                          <a:bevelB w="152400" h="50800" prst="softRound"/>
                        </a:sp3d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ection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7BDC30D-EFE2-490A-A33F-580D6100BB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80403" y="385868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scene3d>
                <a:camera prst="isometricOffAxis1Top"/>
                <a:lightRig rig="threePt" dir="t"/>
              </a:scene3d>
              <a:sp3d extrusionH="254000">
                <a:bevelT w="152400" h="50800" prst="softRound"/>
                <a:bevelB w="152400" h="50800" prst="softRound"/>
              </a:sp3d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D6F69B4E-0548-4896-A25A-A4EBF451A2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7825793"/>
                  </p:ext>
                </p:extLst>
              </p:nvPr>
            </p:nvGraphicFramePr>
            <p:xfrm>
              <a:off x="4572000" y="385868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A935B5A-BC66-4578-97AA-46E6E31B06CC}">
                    <psez:zmPr id="{946E138E-0A0C-4486-9CBD-C9894CDD0810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scene3d>
                          <a:camera prst="isometricOffAxis1Top"/>
                          <a:lightRig rig="threePt" dir="t"/>
                        </a:scene3d>
                        <a:sp3d extrusionH="254000">
                          <a:bevelT w="152400" h="50800" prst="softRound"/>
                        </a:sp3d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" name="Section Zoom 2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D6F69B4E-0548-4896-A25A-A4EBF451A2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0" y="385868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scene3d>
                <a:camera prst="isometricOffAxis1Top"/>
                <a:lightRig rig="threePt" dir="t"/>
              </a:scene3d>
              <a:sp3d extrusionH="254000">
                <a:bevelT w="152400" h="50800" prst="softRound"/>
              </a:sp3d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C5640AA5-1AB4-40BA-A395-CA7382CF3B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6534394"/>
                  </p:ext>
                </p:extLst>
              </p:nvPr>
            </p:nvGraphicFramePr>
            <p:xfrm>
              <a:off x="8263597" y="3858683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26597449-5AB2-47BA-AFB7-E61B742F71B0}">
                    <psez:zmPr id="{7B62352B-0C9B-473C-A594-1659F3AE7A04}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scene3d>
                          <a:camera prst="isometricOffAxis1Top"/>
                          <a:lightRig rig="threePt" dir="t"/>
                        </a:scene3d>
                        <a:sp3d extrusionH="254000">
                          <a:bevelT w="152400" h="50800" prst="softRound"/>
                        </a:sp3d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" name="Section Zoom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C5640AA5-1AB4-40BA-A395-CA7382CF3B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3597" y="3858683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scene3d>
                <a:camera prst="isometricOffAxis1Top"/>
                <a:lightRig rig="threePt" dir="t"/>
              </a:scene3d>
              <a:sp3d extrusionH="254000">
                <a:bevelT w="152400" h="50800" prst="softRound"/>
              </a:sp3d>
            </p:spPr>
          </p:pic>
        </mc:Fallback>
      </mc:AlternateContent>
      <p:sp>
        <p:nvSpPr>
          <p:cNvPr id="9" name="!!TextBox 17">
            <a:extLst>
              <a:ext uri="{FF2B5EF4-FFF2-40B4-BE49-F238E27FC236}">
                <a16:creationId xmlns:a16="http://schemas.microsoft.com/office/drawing/2014/main" id="{DB612D71-3CAB-430A-ADDA-C9244C4655F7}"/>
              </a:ext>
            </a:extLst>
          </p:cNvPr>
          <p:cNvSpPr txBox="1"/>
          <p:nvPr/>
        </p:nvSpPr>
        <p:spPr>
          <a:xfrm>
            <a:off x="-3310598" y="23438"/>
            <a:ext cx="11430002" cy="2215991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TABLE</a:t>
            </a:r>
          </a:p>
        </p:txBody>
      </p:sp>
      <p:sp>
        <p:nvSpPr>
          <p:cNvPr id="10" name="!!TextBox 17">
            <a:extLst>
              <a:ext uri="{FF2B5EF4-FFF2-40B4-BE49-F238E27FC236}">
                <a16:creationId xmlns:a16="http://schemas.microsoft.com/office/drawing/2014/main" id="{DDF1F2B1-9CC1-4E4B-A659-1A2106DE00D5}"/>
              </a:ext>
            </a:extLst>
          </p:cNvPr>
          <p:cNvSpPr txBox="1"/>
          <p:nvPr/>
        </p:nvSpPr>
        <p:spPr>
          <a:xfrm>
            <a:off x="2247247" y="592166"/>
            <a:ext cx="11430002" cy="156966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OF CONTENTS</a:t>
            </a:r>
          </a:p>
        </p:txBody>
      </p:sp>
    </p:spTree>
    <p:extLst>
      <p:ext uri="{BB962C8B-B14F-4D97-AF65-F5344CB8AC3E}">
        <p14:creationId xmlns:p14="http://schemas.microsoft.com/office/powerpoint/2010/main" val="7452480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2.59259E-6 L 0 0.1236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 -2.59259E-6 L 0 0.12361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401488C5-EDA6-4B99-A2B3-3AE4AD897377}"/>
              </a:ext>
            </a:extLst>
          </p:cNvPr>
          <p:cNvSpPr/>
          <p:nvPr/>
        </p:nvSpPr>
        <p:spPr>
          <a:xfrm>
            <a:off x="2952750" y="285750"/>
            <a:ext cx="6286500" cy="6286500"/>
          </a:xfrm>
          <a:prstGeom prst="diamond">
            <a:avLst/>
          </a:prstGeom>
          <a:noFill/>
          <a:ln w="88900">
            <a:solidFill>
              <a:schemeClr val="bg1"/>
            </a:solidFill>
          </a:ln>
          <a:effectLst>
            <a:outerShdw blurRad="4445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4F2A-9498-45FD-9242-2204AFADCB48}"/>
              </a:ext>
            </a:extLst>
          </p:cNvPr>
          <p:cNvSpPr txBox="1"/>
          <p:nvPr/>
        </p:nvSpPr>
        <p:spPr>
          <a:xfrm>
            <a:off x="380999" y="1543868"/>
            <a:ext cx="11430002" cy="3770263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23900" b="1" dirty="0">
                <a:solidFill>
                  <a:schemeClr val="bg1"/>
                </a:soli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SHAPES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447E3B-B334-4033-BE24-DEABB927A27E}"/>
              </a:ext>
            </a:extLst>
          </p:cNvPr>
          <p:cNvSpPr/>
          <p:nvPr/>
        </p:nvSpPr>
        <p:spPr>
          <a:xfrm>
            <a:off x="1333499" y="11258570"/>
            <a:ext cx="2873830" cy="287383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OffAxis1Right"/>
            <a:lightRig rig="threePt" dir="t"/>
          </a:scene3d>
          <a:sp3d extrusionH="171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316785-39E9-47C3-B0C8-89D9915BCC5F}"/>
              </a:ext>
            </a:extLst>
          </p:cNvPr>
          <p:cNvSpPr/>
          <p:nvPr/>
        </p:nvSpPr>
        <p:spPr>
          <a:xfrm>
            <a:off x="4998358" y="9007000"/>
            <a:ext cx="2873830" cy="5125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OffAxis1Right"/>
            <a:lightRig rig="threePt" dir="t"/>
          </a:scene3d>
          <a:sp3d extrusionH="171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AA4E2-C111-4889-8B7E-D5ADA2DECEE8}"/>
              </a:ext>
            </a:extLst>
          </p:cNvPr>
          <p:cNvSpPr/>
          <p:nvPr/>
        </p:nvSpPr>
        <p:spPr>
          <a:xfrm>
            <a:off x="8663217" y="10362137"/>
            <a:ext cx="2873830" cy="3770263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OffAxis1Right"/>
            <a:lightRig rig="threePt" dir="t"/>
          </a:scene3d>
          <a:sp3d extrusionH="171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5F0CB2-5294-471D-9288-0A24DA5178C2}"/>
              </a:ext>
            </a:extLst>
          </p:cNvPr>
          <p:cNvSpPr/>
          <p:nvPr/>
        </p:nvSpPr>
        <p:spPr>
          <a:xfrm>
            <a:off x="1333499" y="11887199"/>
            <a:ext cx="2873830" cy="22325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C00000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63500" algn="ctr" rotWithShape="0">
              <a:schemeClr val="bg1">
                <a:alpha val="40000"/>
              </a:schemeClr>
            </a:outerShdw>
          </a:effectLst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BCD4C-EDF1-4B0E-89B4-B1BB267DE51E}"/>
              </a:ext>
            </a:extLst>
          </p:cNvPr>
          <p:cNvSpPr/>
          <p:nvPr/>
        </p:nvSpPr>
        <p:spPr>
          <a:xfrm>
            <a:off x="4998358" y="9877839"/>
            <a:ext cx="2873830" cy="42391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63500" algn="ctr" rotWithShape="0">
              <a:schemeClr val="bg1">
                <a:alpha val="40000"/>
              </a:schemeClr>
            </a:outerShdw>
          </a:effectLst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25AEE3-C8BF-450F-A838-7862D8C6B069}"/>
              </a:ext>
            </a:extLst>
          </p:cNvPr>
          <p:cNvSpPr/>
          <p:nvPr/>
        </p:nvSpPr>
        <p:spPr>
          <a:xfrm>
            <a:off x="8663217" y="10728738"/>
            <a:ext cx="2873830" cy="3400900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00B05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63500" algn="ctr" rotWithShape="0">
              <a:schemeClr val="bg1">
                <a:alpha val="40000"/>
              </a:schemeClr>
            </a:outerShdw>
          </a:effectLst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70BFF-CCCA-42F2-9F89-4DC2DA06F341}"/>
              </a:ext>
            </a:extLst>
          </p:cNvPr>
          <p:cNvSpPr txBox="1"/>
          <p:nvPr/>
        </p:nvSpPr>
        <p:spPr>
          <a:xfrm>
            <a:off x="0" y="8528964"/>
            <a:ext cx="4314374" cy="132343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CHARTS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E67CE-2DD6-4474-971A-A61016EC1CA3}"/>
              </a:ext>
            </a:extLst>
          </p:cNvPr>
          <p:cNvSpPr txBox="1"/>
          <p:nvPr/>
        </p:nvSpPr>
        <p:spPr>
          <a:xfrm>
            <a:off x="288470" y="12912472"/>
            <a:ext cx="4314374" cy="132343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8000" b="1" dirty="0">
                <a:gradFill>
                  <a:gsLst>
                    <a:gs pos="0">
                      <a:srgbClr val="FF0000"/>
                    </a:gs>
                    <a:gs pos="100000">
                      <a:srgbClr val="C00000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85%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38FD3-C497-4B2E-8140-DC5F77F15B72}"/>
              </a:ext>
            </a:extLst>
          </p:cNvPr>
          <p:cNvSpPr txBox="1"/>
          <p:nvPr/>
        </p:nvSpPr>
        <p:spPr>
          <a:xfrm>
            <a:off x="3938813" y="10643102"/>
            <a:ext cx="4314374" cy="132343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8000" b="1" dirty="0"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70%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359E31-4E99-4301-9DC0-621AEA64DCA5}"/>
              </a:ext>
            </a:extLst>
          </p:cNvPr>
          <p:cNvSpPr txBox="1"/>
          <p:nvPr/>
        </p:nvSpPr>
        <p:spPr>
          <a:xfrm>
            <a:off x="7655602" y="11966541"/>
            <a:ext cx="4314374" cy="132343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8000" b="1" dirty="0">
                <a:gradFill>
                  <a:gsLst>
                    <a:gs pos="0">
                      <a:srgbClr val="00B050"/>
                    </a:gs>
                    <a:gs pos="100000">
                      <a:srgbClr val="92D050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115993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3.7037E-6 L -3.125E-6 0.1236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401488C5-EDA6-4B99-A2B3-3AE4AD897377}"/>
              </a:ext>
            </a:extLst>
          </p:cNvPr>
          <p:cNvSpPr/>
          <p:nvPr/>
        </p:nvSpPr>
        <p:spPr>
          <a:xfrm rot="5400000">
            <a:off x="-4762500" y="-7429500"/>
            <a:ext cx="21717000" cy="21717000"/>
          </a:xfrm>
          <a:prstGeom prst="diamond">
            <a:avLst/>
          </a:prstGeom>
          <a:noFill/>
          <a:ln w="88900">
            <a:solidFill>
              <a:schemeClr val="bg1"/>
            </a:solidFill>
          </a:ln>
          <a:effectLst>
            <a:outerShdw blurRad="4445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F4F2A-9498-45FD-9242-2204AFADCB48}"/>
              </a:ext>
            </a:extLst>
          </p:cNvPr>
          <p:cNvSpPr txBox="1"/>
          <p:nvPr/>
        </p:nvSpPr>
        <p:spPr>
          <a:xfrm>
            <a:off x="380999" y="-3866332"/>
            <a:ext cx="11430002" cy="3770263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23900" b="1" dirty="0">
                <a:solidFill>
                  <a:schemeClr val="bg1"/>
                </a:soli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SHAPES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676EA5-AF77-4B47-A730-FA68EA221363}"/>
              </a:ext>
            </a:extLst>
          </p:cNvPr>
          <p:cNvSpPr/>
          <p:nvPr/>
        </p:nvSpPr>
        <p:spPr>
          <a:xfrm>
            <a:off x="1333499" y="3409970"/>
            <a:ext cx="2873830" cy="287383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OffAxis1Right"/>
            <a:lightRig rig="threePt" dir="t"/>
          </a:scene3d>
          <a:sp3d extrusionH="171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E26E61-33AE-4D57-8875-D89D4B74FD9C}"/>
              </a:ext>
            </a:extLst>
          </p:cNvPr>
          <p:cNvSpPr/>
          <p:nvPr/>
        </p:nvSpPr>
        <p:spPr>
          <a:xfrm>
            <a:off x="4998358" y="1158400"/>
            <a:ext cx="2873830" cy="5125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OffAxis1Right"/>
            <a:lightRig rig="threePt" dir="t"/>
          </a:scene3d>
          <a:sp3d extrusionH="171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D5AB7-9EDD-4A1E-BE61-D2FD6AE7D17D}"/>
              </a:ext>
            </a:extLst>
          </p:cNvPr>
          <p:cNvSpPr/>
          <p:nvPr/>
        </p:nvSpPr>
        <p:spPr>
          <a:xfrm>
            <a:off x="8663217" y="2513537"/>
            <a:ext cx="2873830" cy="3770263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OffAxis1Right"/>
            <a:lightRig rig="threePt" dir="t"/>
          </a:scene3d>
          <a:sp3d extrusionH="171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6BDE7-F33E-4522-B537-105E32C9F282}"/>
              </a:ext>
            </a:extLst>
          </p:cNvPr>
          <p:cNvSpPr/>
          <p:nvPr/>
        </p:nvSpPr>
        <p:spPr>
          <a:xfrm>
            <a:off x="1333499" y="4038599"/>
            <a:ext cx="2873830" cy="22325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C00000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63500" algn="ctr" rotWithShape="0">
              <a:schemeClr val="bg1">
                <a:alpha val="40000"/>
              </a:schemeClr>
            </a:outerShdw>
          </a:effectLst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A48138-4634-4ECB-AD6B-3344059E15C3}"/>
              </a:ext>
            </a:extLst>
          </p:cNvPr>
          <p:cNvSpPr/>
          <p:nvPr/>
        </p:nvSpPr>
        <p:spPr>
          <a:xfrm>
            <a:off x="4998358" y="2029239"/>
            <a:ext cx="2873830" cy="42391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63500" algn="ctr" rotWithShape="0">
              <a:schemeClr val="bg1">
                <a:alpha val="40000"/>
              </a:schemeClr>
            </a:outerShdw>
          </a:effectLst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14672D-4E4D-443B-8733-FD6D7100393C}"/>
              </a:ext>
            </a:extLst>
          </p:cNvPr>
          <p:cNvSpPr/>
          <p:nvPr/>
        </p:nvSpPr>
        <p:spPr>
          <a:xfrm>
            <a:off x="8663217" y="2880138"/>
            <a:ext cx="2873830" cy="3400900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00B05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63500" algn="ctr" rotWithShape="0">
              <a:schemeClr val="bg1">
                <a:alpha val="40000"/>
              </a:schemeClr>
            </a:outerShdw>
          </a:effectLst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787C4B-8A0F-40E2-A8AD-904D60924035}"/>
              </a:ext>
            </a:extLst>
          </p:cNvPr>
          <p:cNvSpPr txBox="1"/>
          <p:nvPr/>
        </p:nvSpPr>
        <p:spPr>
          <a:xfrm>
            <a:off x="0" y="680364"/>
            <a:ext cx="4314374" cy="132343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CHARTS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50818-43C3-45E3-B1CC-4034FEA01417}"/>
              </a:ext>
            </a:extLst>
          </p:cNvPr>
          <p:cNvSpPr txBox="1"/>
          <p:nvPr/>
        </p:nvSpPr>
        <p:spPr>
          <a:xfrm>
            <a:off x="288470" y="2320672"/>
            <a:ext cx="4314374" cy="132343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8000" b="1" dirty="0">
                <a:gradFill>
                  <a:gsLst>
                    <a:gs pos="0">
                      <a:srgbClr val="FF0000"/>
                    </a:gs>
                    <a:gs pos="100000">
                      <a:srgbClr val="C00000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85%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50514-8CEC-4988-8CA8-CF6D5CEA86E6}"/>
              </a:ext>
            </a:extLst>
          </p:cNvPr>
          <p:cNvSpPr txBox="1"/>
          <p:nvPr/>
        </p:nvSpPr>
        <p:spPr>
          <a:xfrm>
            <a:off x="3938813" y="51302"/>
            <a:ext cx="4314374" cy="132343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8000" b="1" dirty="0"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70%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BC182-4392-4519-BBA5-2A6A3E7B644A}"/>
              </a:ext>
            </a:extLst>
          </p:cNvPr>
          <p:cNvSpPr txBox="1"/>
          <p:nvPr/>
        </p:nvSpPr>
        <p:spPr>
          <a:xfrm>
            <a:off x="7655602" y="1374741"/>
            <a:ext cx="4314374" cy="132343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8000" b="1" dirty="0">
                <a:gradFill>
                  <a:gsLst>
                    <a:gs pos="0">
                      <a:srgbClr val="00B050"/>
                    </a:gs>
                    <a:gs pos="100000">
                      <a:srgbClr val="92D050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3320848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-1.85185E-6 L -3.125E-6 0.1236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401488C5-EDA6-4B99-A2B3-3AE4AD897377}"/>
              </a:ext>
            </a:extLst>
          </p:cNvPr>
          <p:cNvSpPr/>
          <p:nvPr/>
        </p:nvSpPr>
        <p:spPr>
          <a:xfrm>
            <a:off x="2952750" y="285750"/>
            <a:ext cx="6286500" cy="6286500"/>
          </a:xfrm>
          <a:prstGeom prst="diamond">
            <a:avLst/>
          </a:prstGeom>
          <a:noFill/>
          <a:ln w="88900">
            <a:solidFill>
              <a:schemeClr val="bg1"/>
            </a:solidFill>
          </a:ln>
          <a:effectLst>
            <a:outerShdw blurRad="4445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!!TextBox 17">
            <a:extLst>
              <a:ext uri="{FF2B5EF4-FFF2-40B4-BE49-F238E27FC236}">
                <a16:creationId xmlns:a16="http://schemas.microsoft.com/office/drawing/2014/main" id="{96DF4F2A-9498-45FD-9242-2204AFADCB48}"/>
              </a:ext>
            </a:extLst>
          </p:cNvPr>
          <p:cNvSpPr txBox="1"/>
          <p:nvPr/>
        </p:nvSpPr>
        <p:spPr>
          <a:xfrm>
            <a:off x="371056" y="2105561"/>
            <a:ext cx="11430002" cy="2646878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DIAGRAM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447E3B-B334-4033-BE24-DEABB927A27E}"/>
              </a:ext>
            </a:extLst>
          </p:cNvPr>
          <p:cNvSpPr/>
          <p:nvPr/>
        </p:nvSpPr>
        <p:spPr>
          <a:xfrm>
            <a:off x="1333499" y="11258570"/>
            <a:ext cx="2873830" cy="287383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OffAxis1Right"/>
            <a:lightRig rig="threePt" dir="t"/>
          </a:scene3d>
          <a:sp3d extrusionH="171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316785-39E9-47C3-B0C8-89D9915BCC5F}"/>
              </a:ext>
            </a:extLst>
          </p:cNvPr>
          <p:cNvSpPr/>
          <p:nvPr/>
        </p:nvSpPr>
        <p:spPr>
          <a:xfrm>
            <a:off x="4998358" y="9007000"/>
            <a:ext cx="2873830" cy="5125400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OffAxis1Right"/>
            <a:lightRig rig="threePt" dir="t"/>
          </a:scene3d>
          <a:sp3d extrusionH="171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CAA4E2-C111-4889-8B7E-D5ADA2DECEE8}"/>
              </a:ext>
            </a:extLst>
          </p:cNvPr>
          <p:cNvSpPr/>
          <p:nvPr/>
        </p:nvSpPr>
        <p:spPr>
          <a:xfrm>
            <a:off x="8663217" y="10362137"/>
            <a:ext cx="2873830" cy="3770263"/>
          </a:xfrm>
          <a:prstGeom prst="rect">
            <a:avLst/>
          </a:prstGeom>
          <a:solidFill>
            <a:schemeClr val="bg1"/>
          </a:solidFill>
          <a:ln>
            <a:noFill/>
          </a:ln>
          <a:scene3d>
            <a:camera prst="isometricOffAxis1Right"/>
            <a:lightRig rig="threePt" dir="t"/>
          </a:scene3d>
          <a:sp3d extrusionH="1714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5F0CB2-5294-471D-9288-0A24DA5178C2}"/>
              </a:ext>
            </a:extLst>
          </p:cNvPr>
          <p:cNvSpPr/>
          <p:nvPr/>
        </p:nvSpPr>
        <p:spPr>
          <a:xfrm>
            <a:off x="1333499" y="11887199"/>
            <a:ext cx="2873830" cy="22325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C00000"/>
              </a:gs>
            </a:gsLst>
            <a:path path="circle">
              <a:fillToRect t="100000" r="100000"/>
            </a:path>
          </a:gradFill>
          <a:ln>
            <a:noFill/>
          </a:ln>
          <a:effectLst>
            <a:outerShdw blurRad="63500" algn="ctr" rotWithShape="0">
              <a:schemeClr val="bg1">
                <a:alpha val="40000"/>
              </a:schemeClr>
            </a:outerShdw>
          </a:effectLst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6BCD4C-EDF1-4B0E-89B4-B1BB267DE51E}"/>
              </a:ext>
            </a:extLst>
          </p:cNvPr>
          <p:cNvSpPr/>
          <p:nvPr/>
        </p:nvSpPr>
        <p:spPr>
          <a:xfrm>
            <a:off x="4998358" y="9877839"/>
            <a:ext cx="2873830" cy="4239100"/>
          </a:xfrm>
          <a:prstGeom prst="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00206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63500" algn="ctr" rotWithShape="0">
              <a:schemeClr val="bg1">
                <a:alpha val="40000"/>
              </a:schemeClr>
            </a:outerShdw>
          </a:effectLst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25AEE3-C8BF-450F-A838-7862D8C6B069}"/>
              </a:ext>
            </a:extLst>
          </p:cNvPr>
          <p:cNvSpPr/>
          <p:nvPr/>
        </p:nvSpPr>
        <p:spPr>
          <a:xfrm>
            <a:off x="8663217" y="10728738"/>
            <a:ext cx="2873830" cy="3400900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00000">
                <a:srgbClr val="00B05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63500" algn="ctr" rotWithShape="0">
              <a:schemeClr val="bg1">
                <a:alpha val="40000"/>
              </a:schemeClr>
            </a:outerShdw>
          </a:effectLst>
          <a:scene3d>
            <a:camera prst="isometricOffAxis1Righ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970BFF-CCCA-42F2-9F89-4DC2DA06F341}"/>
              </a:ext>
            </a:extLst>
          </p:cNvPr>
          <p:cNvSpPr txBox="1"/>
          <p:nvPr/>
        </p:nvSpPr>
        <p:spPr>
          <a:xfrm>
            <a:off x="0" y="8528964"/>
            <a:ext cx="4314374" cy="132343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CHARTS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E67CE-2DD6-4474-971A-A61016EC1CA3}"/>
              </a:ext>
            </a:extLst>
          </p:cNvPr>
          <p:cNvSpPr txBox="1"/>
          <p:nvPr/>
        </p:nvSpPr>
        <p:spPr>
          <a:xfrm>
            <a:off x="288470" y="12912472"/>
            <a:ext cx="4314374" cy="132343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8000" b="1" dirty="0">
                <a:gradFill>
                  <a:gsLst>
                    <a:gs pos="0">
                      <a:srgbClr val="FF0000"/>
                    </a:gs>
                    <a:gs pos="100000">
                      <a:srgbClr val="C00000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85%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138FD3-C497-4B2E-8140-DC5F77F15B72}"/>
              </a:ext>
            </a:extLst>
          </p:cNvPr>
          <p:cNvSpPr txBox="1"/>
          <p:nvPr/>
        </p:nvSpPr>
        <p:spPr>
          <a:xfrm>
            <a:off x="3938813" y="10643102"/>
            <a:ext cx="4314374" cy="132343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8000" b="1" dirty="0"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70%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359E31-4E99-4301-9DC0-621AEA64DCA5}"/>
              </a:ext>
            </a:extLst>
          </p:cNvPr>
          <p:cNvSpPr txBox="1"/>
          <p:nvPr/>
        </p:nvSpPr>
        <p:spPr>
          <a:xfrm>
            <a:off x="7655602" y="11966541"/>
            <a:ext cx="4314374" cy="1323439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8000" b="1" dirty="0">
                <a:gradFill>
                  <a:gsLst>
                    <a:gs pos="0">
                      <a:srgbClr val="00B050"/>
                    </a:gs>
                    <a:gs pos="100000">
                      <a:srgbClr val="92D050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90%</a:t>
            </a:r>
          </a:p>
        </p:txBody>
      </p:sp>
    </p:spTree>
    <p:extLst>
      <p:ext uri="{BB962C8B-B14F-4D97-AF65-F5344CB8AC3E}">
        <p14:creationId xmlns:p14="http://schemas.microsoft.com/office/powerpoint/2010/main" val="229956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3.7037E-6 L -3.125E-6 0.1236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401488C5-EDA6-4B99-A2B3-3AE4AD897377}"/>
              </a:ext>
            </a:extLst>
          </p:cNvPr>
          <p:cNvSpPr/>
          <p:nvPr/>
        </p:nvSpPr>
        <p:spPr>
          <a:xfrm rot="5400000">
            <a:off x="-4762500" y="-7429500"/>
            <a:ext cx="21717000" cy="21717000"/>
          </a:xfrm>
          <a:prstGeom prst="diamond">
            <a:avLst/>
          </a:prstGeom>
          <a:noFill/>
          <a:ln w="88900">
            <a:solidFill>
              <a:schemeClr val="bg1"/>
            </a:solidFill>
          </a:ln>
          <a:effectLst>
            <a:outerShdw blurRad="4445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9FB432F-84A6-4A8D-94D7-AB63491A1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232026"/>
              </p:ext>
            </p:extLst>
          </p:nvPr>
        </p:nvGraphicFramePr>
        <p:xfrm>
          <a:off x="371056" y="304800"/>
          <a:ext cx="11430002" cy="5833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" name="!!TextBox 17">
            <a:extLst>
              <a:ext uri="{FF2B5EF4-FFF2-40B4-BE49-F238E27FC236}">
                <a16:creationId xmlns:a16="http://schemas.microsoft.com/office/drawing/2014/main" id="{01AF9260-A0E9-42C6-BB5F-5280FA9A96AD}"/>
              </a:ext>
            </a:extLst>
          </p:cNvPr>
          <p:cNvSpPr txBox="1"/>
          <p:nvPr/>
        </p:nvSpPr>
        <p:spPr>
          <a:xfrm>
            <a:off x="371056" y="-4295241"/>
            <a:ext cx="11430002" cy="2646878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16600" b="1" dirty="0">
                <a:solidFill>
                  <a:schemeClr val="bg1"/>
                </a:soli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2730452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category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401488C5-EDA6-4B99-A2B3-3AE4AD897377}"/>
              </a:ext>
            </a:extLst>
          </p:cNvPr>
          <p:cNvSpPr/>
          <p:nvPr/>
        </p:nvSpPr>
        <p:spPr>
          <a:xfrm>
            <a:off x="2952750" y="285750"/>
            <a:ext cx="6286500" cy="6286500"/>
          </a:xfrm>
          <a:prstGeom prst="diamond">
            <a:avLst/>
          </a:prstGeom>
          <a:noFill/>
          <a:ln w="88900">
            <a:solidFill>
              <a:schemeClr val="bg1"/>
            </a:solidFill>
          </a:ln>
          <a:effectLst>
            <a:outerShdw blurRad="4445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!!TextBox 17">
            <a:extLst>
              <a:ext uri="{FF2B5EF4-FFF2-40B4-BE49-F238E27FC236}">
                <a16:creationId xmlns:a16="http://schemas.microsoft.com/office/drawing/2014/main" id="{96DF4F2A-9498-45FD-9242-2204AFADCB48}"/>
              </a:ext>
            </a:extLst>
          </p:cNvPr>
          <p:cNvSpPr txBox="1"/>
          <p:nvPr/>
        </p:nvSpPr>
        <p:spPr>
          <a:xfrm>
            <a:off x="371056" y="2105561"/>
            <a:ext cx="11430002" cy="2215991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ANIMATOION</a:t>
            </a:r>
          </a:p>
        </p:txBody>
      </p:sp>
    </p:spTree>
    <p:extLst>
      <p:ext uri="{BB962C8B-B14F-4D97-AF65-F5344CB8AC3E}">
        <p14:creationId xmlns:p14="http://schemas.microsoft.com/office/powerpoint/2010/main" val="30163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401488C5-EDA6-4B99-A2B3-3AE4AD897377}"/>
              </a:ext>
            </a:extLst>
          </p:cNvPr>
          <p:cNvSpPr/>
          <p:nvPr/>
        </p:nvSpPr>
        <p:spPr>
          <a:xfrm rot="10800000">
            <a:off x="-3632200" y="-6299200"/>
            <a:ext cx="19456400" cy="19456400"/>
          </a:xfrm>
          <a:prstGeom prst="diamond">
            <a:avLst/>
          </a:prstGeom>
          <a:noFill/>
          <a:ln w="88900">
            <a:solidFill>
              <a:schemeClr val="bg1"/>
            </a:solidFill>
          </a:ln>
          <a:effectLst>
            <a:outerShdw blurRad="4445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!!TextBox 17">
            <a:extLst>
              <a:ext uri="{FF2B5EF4-FFF2-40B4-BE49-F238E27FC236}">
                <a16:creationId xmlns:a16="http://schemas.microsoft.com/office/drawing/2014/main" id="{96DF4F2A-9498-45FD-9242-2204AFADCB48}"/>
              </a:ext>
            </a:extLst>
          </p:cNvPr>
          <p:cNvSpPr txBox="1"/>
          <p:nvPr/>
        </p:nvSpPr>
        <p:spPr>
          <a:xfrm>
            <a:off x="371056" y="-3126839"/>
            <a:ext cx="11430002" cy="2215991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13800" b="1" dirty="0">
                <a:solidFill>
                  <a:schemeClr val="bg1"/>
                </a:soli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ANIMATOION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BCA3C-61F4-4784-8C9B-1F38C69E777D}"/>
              </a:ext>
            </a:extLst>
          </p:cNvPr>
          <p:cNvSpPr txBox="1"/>
          <p:nvPr/>
        </p:nvSpPr>
        <p:spPr>
          <a:xfrm>
            <a:off x="3359833" y="756291"/>
            <a:ext cx="5472333" cy="3770263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  <a:sp3d>
            <a:bevelT w="152400" h="50800" prst="softRound"/>
            <a:bevelB w="152400" h="50800" prst="softRound"/>
          </a:sp3d>
        </p:spPr>
        <p:txBody>
          <a:bodyPr wrap="square" rtlCol="0">
            <a:spAutoFit/>
            <a:sp3d extrusionH="279400">
              <a:extrusionClr>
                <a:schemeClr val="bg1"/>
              </a:extrusionClr>
            </a:sp3d>
          </a:bodyPr>
          <a:lstStyle/>
          <a:p>
            <a:pPr algn="ctr"/>
            <a:r>
              <a:rPr lang="en-US" sz="23900" b="1" dirty="0">
                <a:solidFill>
                  <a:schemeClr val="bg1"/>
                </a:solidFill>
                <a:effectLst>
                  <a:outerShdw blurRad="266700" sx="101000" sy="101000" algn="ctr" rotWithShape="0">
                    <a:schemeClr val="bg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3D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4F265-9994-451B-A0E3-DA9AD775753D}"/>
              </a:ext>
            </a:extLst>
          </p:cNvPr>
          <p:cNvSpPr txBox="1"/>
          <p:nvPr/>
        </p:nvSpPr>
        <p:spPr>
          <a:xfrm>
            <a:off x="579054" y="3926389"/>
            <a:ext cx="738319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292100">
              <a:bevelT w="38100" h="38100" prst="convex"/>
              <a:bevelB w="38100" h="38100" prst="convex"/>
              <a:extrusionClr>
                <a:srgbClr val="002060"/>
              </a:extrusionClr>
            </a:sp3d>
          </a:bodyPr>
          <a:lstStyle/>
          <a:p>
            <a:pPr algn="ctr"/>
            <a:r>
              <a:rPr lang="en-US" sz="7200" b="1" dirty="0">
                <a:solidFill>
                  <a:srgbClr val="002060"/>
                </a:solidFill>
                <a:effectLst>
                  <a:outerShdw blurRad="419100" algn="ctr" rotWithShape="0">
                    <a:srgbClr val="002060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SHAPES</a:t>
            </a:r>
            <a:endParaRPr lang="en-US" sz="7200" b="1" dirty="0">
              <a:solidFill>
                <a:srgbClr val="C00000"/>
              </a:solidFill>
              <a:effectLst>
                <a:outerShdw blurRad="419100" algn="ctr" rotWithShape="0">
                  <a:srgbClr val="002060"/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1D64E-B434-408F-BB4F-24E390F8D1C8}"/>
              </a:ext>
            </a:extLst>
          </p:cNvPr>
          <p:cNvSpPr txBox="1"/>
          <p:nvPr/>
        </p:nvSpPr>
        <p:spPr>
          <a:xfrm>
            <a:off x="2404403" y="3677694"/>
            <a:ext cx="738319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292100">
              <a:bevelT w="38100" h="38100" prst="convex"/>
              <a:bevelB w="38100" h="38100" prst="convex"/>
              <a:extrusionClr>
                <a:schemeClr val="tx1"/>
              </a:extrusionClr>
            </a:sp3d>
          </a:bodyPr>
          <a:lstStyle/>
          <a:p>
            <a:pPr algn="ctr"/>
            <a:r>
              <a:rPr lang="en-US" sz="7200" b="1" dirty="0">
                <a:effectLst>
                  <a:outerShdw blurRad="279400" algn="ctr" rotWithShape="0">
                    <a:schemeClr val="tx1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&amp;</a:t>
            </a:r>
            <a:endParaRPr lang="en-US" sz="7200" b="1" dirty="0">
              <a:solidFill>
                <a:srgbClr val="C00000"/>
              </a:solidFill>
              <a:effectLst>
                <a:outerShdw blurRad="279400" algn="ctr" rotWithShape="0">
                  <a:schemeClr val="tx1"/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382B17-0589-4881-99D2-E198275783BB}"/>
              </a:ext>
            </a:extLst>
          </p:cNvPr>
          <p:cNvSpPr txBox="1"/>
          <p:nvPr/>
        </p:nvSpPr>
        <p:spPr>
          <a:xfrm>
            <a:off x="4270651" y="3311633"/>
            <a:ext cx="7383194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292100">
              <a:bevelT w="38100" h="38100" prst="convex"/>
              <a:bevelB w="38100" h="38100" prst="convex"/>
              <a:extrusionClr>
                <a:srgbClr val="C00000"/>
              </a:extrusionClr>
            </a:sp3d>
          </a:bodyPr>
          <a:lstStyle/>
          <a:p>
            <a:pPr algn="ctr"/>
            <a:r>
              <a:rPr lang="en-US" sz="7200" b="1" dirty="0">
                <a:solidFill>
                  <a:srgbClr val="C00000"/>
                </a:solidFill>
                <a:effectLst>
                  <a:outerShdw blurRad="469900" algn="ctr" rotWithShape="0">
                    <a:srgbClr val="FF0000"/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EFFECTS</a:t>
            </a:r>
          </a:p>
        </p:txBody>
      </p:sp>
    </p:spTree>
    <p:extLst>
      <p:ext uri="{BB962C8B-B14F-4D97-AF65-F5344CB8AC3E}">
        <p14:creationId xmlns:p14="http://schemas.microsoft.com/office/powerpoint/2010/main" val="406062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-2.59259E-6 L 0 0.12361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-2.59259E-6 L 0 0.12361 " pathEditMode="relative" rAng="0" ptsTypes="AA">
                                      <p:cBhvr>
                                        <p:cTn id="8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-2.59259E-6 L 0 0.12361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-2.59259E-6 L 0 0.12361 " pathEditMode="relative" rAng="0" ptsTypes="AA">
                                      <p:cBhvr>
                                        <p:cTn id="12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46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Andalus</vt:lpstr>
      <vt:lpstr>Arial</vt:lpstr>
      <vt:lpstr>Calibri</vt:lpstr>
      <vt:lpstr>Calibri Light</vt:lpstr>
      <vt:lpstr>OCR A Extended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Asrorbek ABDUJALILOV</dc:creator>
  <cp:lastModifiedBy>Asrorbek ABDUJALILOV</cp:lastModifiedBy>
  <cp:revision>18</cp:revision>
  <dcterms:created xsi:type="dcterms:W3CDTF">2024-11-13T06:17:56Z</dcterms:created>
  <dcterms:modified xsi:type="dcterms:W3CDTF">2025-01-14T04:22:14Z</dcterms:modified>
</cp:coreProperties>
</file>