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15B7-3271-C484-22FE-EFF07234D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C910D-D514-A643-50F3-13E31AA83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F0CC8-444D-BCAA-70FF-A6EFDCAA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928E-C298-4B82-9E55-D549DCB9849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40AE-8052-866E-18AA-EBC4FB6C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49840-8AFA-3C99-EF9D-47A7AFE7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DDC9-7CAF-4A4A-97AF-BA15EEA3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8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1B93-4099-B4B4-E7F4-760B1C55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B0E54-2879-0F89-CE65-DB473EAD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8F1E0-4A43-9B30-0963-C2BCD0BC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928E-C298-4B82-9E55-D549DCB9849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200B-820A-9B73-A620-7ABEDF28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D6297-A686-1EA2-F2FB-0EB5141A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DDC9-7CAF-4A4A-97AF-BA15EEA3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0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CC6F4-54FF-F3DF-E163-C7FB7C007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73EC2-E4B6-65B8-9C71-C78A4C3E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402B7-1206-A27A-1834-27F95BDE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928E-C298-4B82-9E55-D549DCB9849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0300-7062-38FB-1E8F-ED584079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0AD0F-A36D-EB99-AC48-65D4EB28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DDC9-7CAF-4A4A-97AF-BA15EEA3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7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1A20-EB4D-AEF8-4A3E-236DD279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19EC-3DDB-F4CA-BA64-28B483F7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19845-7616-16C5-6A45-2D07F028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928E-C298-4B82-9E55-D549DCB9849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D5BF9-F3CF-4B0F-5261-7580C82C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351AE-142D-76F8-1F40-0A8512AE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DDC9-7CAF-4A4A-97AF-BA15EEA3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7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35AE-0719-F2F9-0A4B-BD655892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2355A-531B-FC41-8A9B-A4CC0DC50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A6B67-A32E-60E8-D1AA-E1A7DDBE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928E-C298-4B82-9E55-D549DCB9849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0D70F-0760-37BF-CC5A-B0843554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DA11C-2C2E-FCAA-937D-1637E0D0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DDC9-7CAF-4A4A-97AF-BA15EEA3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9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AB0E-ED97-BCCC-0340-DAE82FDE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9C13-FE09-98E2-D96F-BEB7A4C2B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839E0-678E-EAAE-CE83-25036BB4C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A691C-ABB9-89D8-914A-0DEFAC07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928E-C298-4B82-9E55-D549DCB9849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4AC2-4794-D7F8-D62B-1D0C01B7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F2D12-9A27-CD81-97E5-2C54D1A5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DDC9-7CAF-4A4A-97AF-BA15EEA3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CDB3-B6F3-1EE6-1703-D42A6F92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611D-2452-3A48-8618-F1232CB6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1E4B2-3D0F-0858-88D9-785F1DED1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D81E0-A89B-D413-8142-9DBC0F8F8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47DF7-93F5-875C-8012-00F3F1B41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B6DBB-EC7B-E9D5-C158-F89CF4B8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928E-C298-4B82-9E55-D549DCB9849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C0C0F-8ED4-6A7F-8BD8-36C68DF2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717D5-774F-BBB1-4872-83F65083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DDC9-7CAF-4A4A-97AF-BA15EEA3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E69E-E509-F7FE-46B9-727AF838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0956F-63EC-42D5-0BEC-A28B8B89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928E-C298-4B82-9E55-D549DCB9849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3C23D-2DC0-E222-C2D9-4AB66FC5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A8B0F-62B7-7143-AD78-25F85433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DDC9-7CAF-4A4A-97AF-BA15EEA3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3E7A6-F72B-2F80-420C-EFB36C5C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928E-C298-4B82-9E55-D549DCB9849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93BAF-E302-EB73-33CD-CB1B3AF3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8F391-C53B-9EA5-A5DD-61A60BE1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DDC9-7CAF-4A4A-97AF-BA15EEA3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8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9B0C-4862-2757-8432-6C98C257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BB854-56C7-6D69-BD66-146D011BA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0976F-37BA-682C-08C4-7AB27F358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AF9E5-B2F4-AC69-42FD-523A03B3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928E-C298-4B82-9E55-D549DCB9849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E2375-ABFE-0D30-8731-F62C9397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96099-DE46-EAFF-AB55-6253DD1B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DDC9-7CAF-4A4A-97AF-BA15EEA3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EEDB-1EA4-99DF-A0BF-15B6FE17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244F1-F3F4-41C4-CB8F-365B0F165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909B5-4FA7-7E61-C1AA-8BAFB4A72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020B-C075-1FE9-2DB6-5E875371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928E-C298-4B82-9E55-D549DCB9849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B7801-EAEC-2F62-9F66-F8AD79F4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C60E6-308B-AE91-B22E-D42C8585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DDC9-7CAF-4A4A-97AF-BA15EEA3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DBDC3-7A57-23C6-F905-DF3BBA89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4E833-2A78-E08E-BBF3-08742C618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DDC53-C22E-DA91-AFD2-3D31A0889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1928E-C298-4B82-9E55-D549DCB9849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29471-052D-3F38-DC7F-4BFEB7474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FB221-A9AF-8A5E-D86B-C835E7F26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3DDC9-7CAF-4A4A-97AF-BA15EEA3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1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92A8-1642-AACA-6511-F2A2D8A92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912E2-FD29-2212-6C8B-A31662592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ast Facts About the U.S. Constitution | Intrepid Fallen Heroes Fund">
            <a:extLst>
              <a:ext uri="{FF2B5EF4-FFF2-40B4-BE49-F238E27FC236}">
                <a16:creationId xmlns:a16="http://schemas.microsoft.com/office/drawing/2014/main" id="{E20EAD27-5548-8DCB-7CA7-F55DACF1A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187" y="-1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hina Pictorial">
            <a:extLst>
              <a:ext uri="{FF2B5EF4-FFF2-40B4-BE49-F238E27FC236}">
                <a16:creationId xmlns:a16="http://schemas.microsoft.com/office/drawing/2014/main" id="{AC6F1988-7927-B64F-6FB4-A1D4D346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42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21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037A-AE40-34B9-87B0-62A776EB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324D-F454-57CB-5F74-FE572D517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hina Pictorial">
            <a:extLst>
              <a:ext uri="{FF2B5EF4-FFF2-40B4-BE49-F238E27FC236}">
                <a16:creationId xmlns:a16="http://schemas.microsoft.com/office/drawing/2014/main" id="{E87B8613-8228-1EE1-AC44-7EFDE1219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2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Nodirbek Xakimov</dc:creator>
  <cp:lastModifiedBy>Nodirbek Xakimov</cp:lastModifiedBy>
  <cp:revision>2</cp:revision>
  <dcterms:created xsi:type="dcterms:W3CDTF">2025-01-30T06:47:53Z</dcterms:created>
  <dcterms:modified xsi:type="dcterms:W3CDTF">2025-01-30T17:43:05Z</dcterms:modified>
</cp:coreProperties>
</file>