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FDI-BLK2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SmartPay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2151" y="47105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Prep'Etna 2 - sanche_p tarlow_v naze_g daurat_j</a:t>
            </a:r>
            <a:endParaRPr sz="1400"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35354" r="0" t="0"/>
          <a:stretch/>
        </p:blipFill>
        <p:spPr>
          <a:xfrm>
            <a:off x="3716733" y="1259925"/>
            <a:ext cx="1710525" cy="18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4294967295" type="body"/>
          </p:nvPr>
        </p:nvSpPr>
        <p:spPr>
          <a:xfrm>
            <a:off x="598100" y="3148825"/>
            <a:ext cx="83712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Service </a:t>
            </a:r>
            <a:r>
              <a:rPr lang="fr" sz="2100">
                <a:solidFill>
                  <a:schemeClr val="lt1"/>
                </a:solidFill>
              </a:rPr>
              <a:t>de</a:t>
            </a:r>
            <a:r>
              <a:rPr lang="fr">
                <a:solidFill>
                  <a:srgbClr val="FFFFFF"/>
                </a:solidFill>
              </a:rPr>
              <a:t> paiement en ligne utilisant les Smart Contracts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sujet : Économie participative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064450"/>
            <a:ext cx="85206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Cas d’utilisation: Vente de voiture entre particuliers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L'acheteur désire acheter une voiture, il compte se rendre chez un particulier.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L'acheteur envoi l'argent sur un Smart Contract, l'argent est bloqué en attendant que la vente s'effectue.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La vente s'effectue, l'argent est débloquée et transférée sur le wallet du vendeur.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L'acheteur n'est pas satisfait et ne désire plus acheter cette voiture, l'argent va être retiré du Smart Contract et ce dernier va récupérer son argent.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SmartPay 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64450"/>
            <a:ext cx="85206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Fonctionnalitées</a:t>
            </a:r>
            <a:endParaRPr b="1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Sécurité</a:t>
            </a:r>
            <a:r>
              <a:rPr lang="fr" sz="1400"/>
              <a:t>: Les fonds sont conservés sur le Smart Contract comme sur un compte séquestre. Cela permet de sécuriser la transaction, de préparer le transfert et de pouvoir annuler la transaction.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Rapidité</a:t>
            </a:r>
            <a:r>
              <a:rPr lang="fr" sz="1400"/>
              <a:t>: La blockchain Ethereum vérifie la majorité des transactions en moins de 2 minutes, peut importe la distance entre l’acheteur et le vendeur.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Transparence</a:t>
            </a:r>
            <a:r>
              <a:rPr lang="fr" sz="1400"/>
              <a:t>: Chaque transaction est publique sur la blockchain, cela permet de vérifier simplement </a:t>
            </a:r>
            <a:r>
              <a:rPr lang="fr" sz="1400"/>
              <a:t>l'état</a:t>
            </a:r>
            <a:r>
              <a:rPr lang="fr" sz="1400"/>
              <a:t> du Smart Contract et de la transaction.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avantages et inconvénients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Avantages :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Plus de sécurité et donc moins de fraude. (Non paiement)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Plus de rapidité.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Inconvénient 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Transaction publique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Impossible d'annuler une fois le paiement effectué.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Il </a:t>
            </a:r>
            <a:r>
              <a:rPr lang="fr" sz="1400"/>
              <a:t>existe</a:t>
            </a:r>
            <a:r>
              <a:rPr lang="fr" sz="1400"/>
              <a:t> d'autres solutions tel que PayPal, qui peut stocker de l'argent sur la plateforme PayPal, et de réaliser des achats sur internet.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6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d’architecture fonctionnel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" y="650000"/>
            <a:ext cx="7539104" cy="41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d’architecture technique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80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Shape 120"/>
          <p:cNvGrpSpPr/>
          <p:nvPr/>
        </p:nvGrpSpPr>
        <p:grpSpPr>
          <a:xfrm>
            <a:off x="263765" y="3263905"/>
            <a:ext cx="3418989" cy="1047300"/>
            <a:chOff x="585745" y="2268025"/>
            <a:chExt cx="3418989" cy="1047300"/>
          </a:xfrm>
        </p:grpSpPr>
        <p:sp>
          <p:nvSpPr>
            <p:cNvPr id="121" name="Shape 121"/>
            <p:cNvSpPr txBox="1"/>
            <p:nvPr/>
          </p:nvSpPr>
          <p:spPr>
            <a:xfrm>
              <a:off x="585745" y="22680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Smart Contract</a:t>
              </a:r>
              <a:endParaRPr b="1" sz="1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Shape 122"/>
            <p:cNvCxnSpPr/>
            <p:nvPr/>
          </p:nvCxnSpPr>
          <p:spPr>
            <a:xfrm flipH="1">
              <a:off x="3090034" y="2477054"/>
              <a:ext cx="914700" cy="27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Shape 123"/>
            <p:cNvSpPr/>
            <p:nvPr/>
          </p:nvSpPr>
          <p:spPr>
            <a:xfrm>
              <a:off x="2866971" y="2391851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2842527" y="23345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 flipH="1">
            <a:off x="5071675" y="1403655"/>
            <a:ext cx="3760629" cy="1047300"/>
            <a:chOff x="656220" y="2310150"/>
            <a:chExt cx="3760629" cy="1047300"/>
          </a:xfrm>
        </p:grpSpPr>
        <p:sp>
          <p:nvSpPr>
            <p:cNvPr id="126" name="Shape 126"/>
            <p:cNvSpPr txBox="1"/>
            <p:nvPr/>
          </p:nvSpPr>
          <p:spPr>
            <a:xfrm>
              <a:off x="656220" y="2310150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api web en nodeJS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Interface de l’application web réaliser en NodeJs.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Shape 127"/>
            <p:cNvCxnSpPr/>
            <p:nvPr/>
          </p:nvCxnSpPr>
          <p:spPr>
            <a:xfrm rot="10800000">
              <a:off x="2875749" y="263807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2708321" y="2489113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683877" y="243179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1018640" y="1976945"/>
            <a:ext cx="3339864" cy="1047300"/>
            <a:chOff x="837370" y="1691675"/>
            <a:chExt cx="3339864" cy="1047300"/>
          </a:xfrm>
        </p:grpSpPr>
        <p:sp>
          <p:nvSpPr>
            <p:cNvPr id="131" name="Shape 131"/>
            <p:cNvSpPr txBox="1"/>
            <p:nvPr/>
          </p:nvSpPr>
          <p:spPr>
            <a:xfrm>
              <a:off x="837370" y="169167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blockchain, web3js</a:t>
              </a:r>
              <a:endParaRPr b="1" sz="1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Transaction entre l’api et le smart contract</a:t>
              </a:r>
              <a:endParaRPr sz="1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Shape 132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Shape 133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2956944" y="1198800"/>
            <a:ext cx="3514811" cy="3252003"/>
            <a:chOff x="2991269" y="1153325"/>
            <a:chExt cx="3514811" cy="3252003"/>
          </a:xfrm>
        </p:grpSpPr>
        <p:sp>
          <p:nvSpPr>
            <p:cNvPr id="136" name="Shape 136"/>
            <p:cNvSpPr/>
            <p:nvPr/>
          </p:nvSpPr>
          <p:spPr>
            <a:xfrm>
              <a:off x="3477586" y="2585458"/>
              <a:ext cx="2541910" cy="950456"/>
            </a:xfrm>
            <a:custGeom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7" name="Shape 137"/>
            <p:cNvSpPr/>
            <p:nvPr/>
          </p:nvSpPr>
          <p:spPr>
            <a:xfrm>
              <a:off x="2991269" y="3020977"/>
              <a:ext cx="1758228" cy="1384350"/>
            </a:xfrm>
            <a:custGeom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38" name="Shape 13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39" name="Shape 139"/>
            <p:cNvSpPr/>
            <p:nvPr/>
          </p:nvSpPr>
          <p:spPr>
            <a:xfrm>
              <a:off x="3969199" y="2001324"/>
              <a:ext cx="1565850" cy="585863"/>
            </a:xfrm>
            <a:custGeom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0" name="Shape 140"/>
            <p:cNvSpPr/>
            <p:nvPr/>
          </p:nvSpPr>
          <p:spPr>
            <a:xfrm>
              <a:off x="3563255" y="2275837"/>
              <a:ext cx="1189300" cy="1015326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1" name="Shape 141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42" name="Shape 142"/>
            <p:cNvSpPr/>
            <p:nvPr/>
          </p:nvSpPr>
          <p:spPr>
            <a:xfrm>
              <a:off x="4059061" y="1153325"/>
              <a:ext cx="693508" cy="1201140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 flipH="1">
              <a:off x="4747850" y="1178313"/>
              <a:ext cx="693508" cy="1201140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Smart Contract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16915" l="38438" r="0" t="0"/>
          <a:stretch/>
        </p:blipFill>
        <p:spPr>
          <a:xfrm>
            <a:off x="2696075" y="1207575"/>
            <a:ext cx="3909374" cy="3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74950" y="932350"/>
            <a:ext cx="8111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Clé publique du contrat : </a:t>
            </a:r>
            <a:r>
              <a:rPr lang="fr"/>
              <a:t>0xa348129835574f3123aca1f5884f593c23109752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L’équipe SmartPay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62" y="1017800"/>
            <a:ext cx="1282574" cy="12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87" y="1017800"/>
            <a:ext cx="1282574" cy="129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637" y="3035500"/>
            <a:ext cx="1282575" cy="1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461113" y="2308400"/>
            <a:ext cx="2113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 Sanchez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461113" y="4318075"/>
            <a:ext cx="2113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Jérôme Daurat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940475" y="2055150"/>
            <a:ext cx="1742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Tarlowski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170375" y="4288250"/>
            <a:ext cx="1442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Gregory Naze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375" y="3035488"/>
            <a:ext cx="1282576" cy="12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