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ssabody/SmartPa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FDI-BLK2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SmartPay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2151" y="47105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Prep'Etna 2 - sanche_p tarlow_v naze_g daurat_j</a:t>
            </a:r>
            <a:endParaRPr sz="1400"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l="35354"/>
          <a:stretch/>
        </p:blipFill>
        <p:spPr>
          <a:xfrm>
            <a:off x="3716733" y="1259925"/>
            <a:ext cx="1710525" cy="18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598100" y="3148825"/>
            <a:ext cx="83712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Service </a:t>
            </a:r>
            <a:r>
              <a:rPr lang="fr" sz="2100">
                <a:solidFill>
                  <a:schemeClr val="lt1"/>
                </a:solidFill>
              </a:rPr>
              <a:t>de</a:t>
            </a:r>
            <a:r>
              <a:rPr lang="fr">
                <a:solidFill>
                  <a:srgbClr val="FFFFFF"/>
                </a:solidFill>
              </a:rPr>
              <a:t> paiement en ligne utilisant les Smart Contracts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du sujet : Économie participative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064450"/>
            <a:ext cx="8520600" cy="24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Cas d’utilisation: Vente de voiture entre particuliers</a:t>
            </a:r>
            <a:endParaRPr b="1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L'acheteur désire acheter une voiture, il compte se rendre chez un particulier.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L'acheteur envoi l'argent sur un Smart Contract, l'argent est bloqué en attendant que la vente s'effectue.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La vente s'effectue, l'argent est débloquée et transférée sur le wallet du vendeur.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L'acheteur n'est pas satisfait et ne désire plus acheter cette voiture, l'argent va être retiré du Smart Contract et ce dernier va récupérer son argent.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SmartPay ?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064450"/>
            <a:ext cx="8520600" cy="24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Fonctionnalitées</a:t>
            </a:r>
            <a:endParaRPr b="1"/>
          </a:p>
          <a:p>
            <a:pPr marL="457200" lvl="0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 b="1"/>
              <a:t>Sécurité</a:t>
            </a:r>
            <a:r>
              <a:rPr lang="fr" sz="1400"/>
              <a:t>: Les fonds sont conservés sur le Smart Contract comme sur un compte séquestre. Cela permet de sécuriser la transaction, de préparer le transfert et de pouvoir annuler la transaction.</a:t>
            </a:r>
            <a:endParaRPr sz="1400"/>
          </a:p>
          <a:p>
            <a:pPr marL="457200" lvl="0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fr" sz="1400" b="1"/>
              <a:t>Rapidité</a:t>
            </a:r>
            <a:r>
              <a:rPr lang="fr" sz="1400"/>
              <a:t>: La blockchain Ethereum vérifie la majorité des transactions en moins de 2 minutes, peut importe la distance entre l’acheteur et le vendeur.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 b="1"/>
              <a:t>Transparence</a:t>
            </a:r>
            <a:r>
              <a:rPr lang="fr" sz="1400"/>
              <a:t>: Chaque transaction est publique sur la blockchain, cela permet de vérifier simplement l'état du Smart Contract et de la transaction.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avantages et inconvénients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Avantages : </a:t>
            </a:r>
            <a:endParaRPr sz="1400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Plus de sécurité et donc moins de fraude. (Non paiement)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Plus de rapidité.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Inconvénient :</a:t>
            </a:r>
            <a:endParaRPr sz="1400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Transaction publique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Impossible d'annuler une fois le paiement effectué.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/>
              <a:t>Il existe d'autres solutions tel que PayPal, qui peut stocker de l'argent sur la plateforme PayPal, et de réaliser des achats sur internet.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962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d’architecture fonctionnel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25" y="650000"/>
            <a:ext cx="7539104" cy="412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d’architecture technique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802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20" name="Shape 120"/>
          <p:cNvGrpSpPr/>
          <p:nvPr/>
        </p:nvGrpSpPr>
        <p:grpSpPr>
          <a:xfrm>
            <a:off x="263765" y="3263905"/>
            <a:ext cx="3418989" cy="1047300"/>
            <a:chOff x="585745" y="2268025"/>
            <a:chExt cx="3418989" cy="1047300"/>
          </a:xfrm>
        </p:grpSpPr>
        <p:sp>
          <p:nvSpPr>
            <p:cNvPr id="121" name="Shape 121"/>
            <p:cNvSpPr txBox="1"/>
            <p:nvPr/>
          </p:nvSpPr>
          <p:spPr>
            <a:xfrm>
              <a:off x="585745" y="22680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 b="1">
                  <a:solidFill>
                    <a:schemeClr val="dk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Smart Contract</a:t>
              </a:r>
              <a:endParaRPr sz="1000" b="1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" name="Shape 122"/>
            <p:cNvCxnSpPr/>
            <p:nvPr/>
          </p:nvCxnSpPr>
          <p:spPr>
            <a:xfrm flipH="1">
              <a:off x="3090034" y="2477054"/>
              <a:ext cx="914700" cy="27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Shape 123"/>
            <p:cNvSpPr/>
            <p:nvPr/>
          </p:nvSpPr>
          <p:spPr>
            <a:xfrm>
              <a:off x="2866971" y="2391851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2842527" y="23345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 flipH="1">
            <a:off x="5071675" y="1403655"/>
            <a:ext cx="3760629" cy="1047300"/>
            <a:chOff x="656220" y="2310150"/>
            <a:chExt cx="3760629" cy="1047300"/>
          </a:xfrm>
        </p:grpSpPr>
        <p:sp>
          <p:nvSpPr>
            <p:cNvPr id="126" name="Shape 126"/>
            <p:cNvSpPr txBox="1"/>
            <p:nvPr/>
          </p:nvSpPr>
          <p:spPr>
            <a:xfrm>
              <a:off x="656220" y="2310150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 b="1">
                  <a:solidFill>
                    <a:schemeClr val="dk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api web en nodeJS 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Interface de l’application web réaliser en NodeJs.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Shape 127"/>
            <p:cNvCxnSpPr/>
            <p:nvPr/>
          </p:nvCxnSpPr>
          <p:spPr>
            <a:xfrm rot="10800000">
              <a:off x="2875749" y="2638070"/>
              <a:ext cx="1541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2708321" y="2489113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2683877" y="243179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1018640" y="1976945"/>
            <a:ext cx="3339864" cy="1047300"/>
            <a:chOff x="837370" y="1691675"/>
            <a:chExt cx="3339864" cy="1047300"/>
          </a:xfrm>
        </p:grpSpPr>
        <p:sp>
          <p:nvSpPr>
            <p:cNvPr id="131" name="Shape 131"/>
            <p:cNvSpPr txBox="1"/>
            <p:nvPr/>
          </p:nvSpPr>
          <p:spPr>
            <a:xfrm>
              <a:off x="837370" y="169167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 b="1">
                  <a:solidFill>
                    <a:schemeClr val="dk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blockchain, web3js</a:t>
              </a:r>
              <a:endParaRPr sz="1000" b="1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Transaction entre l’api et le smart contract</a:t>
              </a:r>
              <a:endParaRPr sz="10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Shape 132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2956944" y="1198800"/>
            <a:ext cx="3514811" cy="3252003"/>
            <a:chOff x="2991269" y="1153325"/>
            <a:chExt cx="3514811" cy="3252003"/>
          </a:xfrm>
        </p:grpSpPr>
        <p:sp>
          <p:nvSpPr>
            <p:cNvPr id="136" name="Shape 136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0" t="0" r="0" b="0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7" name="Shape 13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0" t="0" r="0" b="0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38" name="Shape 13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0" t="0" r="0" b="0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39" name="Shape 13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0" t="0" r="0" b="0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0" name="Shape 14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0" t="0" r="0" b="0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1" name="Shape 141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0" t="0" r="0" b="0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42" name="Shape 142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0" t="0" r="0" b="0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3" name="Shape 143"/>
            <p:cNvSpPr/>
            <p:nvPr/>
          </p:nvSpPr>
          <p:spPr>
            <a:xfrm flipH="1">
              <a:off x="4747850" y="1178313"/>
              <a:ext cx="693508" cy="1201140"/>
            </a:xfrm>
            <a:custGeom>
              <a:avLst/>
              <a:gdLst/>
              <a:ahLst/>
              <a:cxnLst/>
              <a:rect l="0" t="0" r="0" b="0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Smart Contract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38438" b="16915"/>
          <a:stretch/>
        </p:blipFill>
        <p:spPr>
          <a:xfrm>
            <a:off x="2696075" y="1207575"/>
            <a:ext cx="3909374" cy="31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574950" y="932350"/>
            <a:ext cx="81114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Clé publique du contrat : 0xa348129835574f3123aca1f5884f593c23109752</a:t>
            </a: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8776FA-4CA7-2345-8EBA-F2312DE8C94B}"/>
              </a:ext>
            </a:extLst>
          </p:cNvPr>
          <p:cNvSpPr txBox="1"/>
          <p:nvPr/>
        </p:nvSpPr>
        <p:spPr>
          <a:xfrm>
            <a:off x="674176" y="422821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4"/>
              </a:rPr>
              <a:t>Github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L’équipe SmartPay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62" y="1017800"/>
            <a:ext cx="1282574" cy="12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387" y="1017800"/>
            <a:ext cx="1282574" cy="129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8637" y="3035500"/>
            <a:ext cx="1282575" cy="12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461113" y="2308400"/>
            <a:ext cx="2113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Pierre Sanchez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461113" y="4318075"/>
            <a:ext cx="2113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Jérôme Daurat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940475" y="2055150"/>
            <a:ext cx="17424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Tarlowski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170375" y="4288250"/>
            <a:ext cx="1442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Gregory Naze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375" y="3035488"/>
            <a:ext cx="1282576" cy="128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Macintosh PowerPoint</Application>
  <PresentationFormat>Affichage à l'écran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FDI-BLK2</vt:lpstr>
      <vt:lpstr>Choix du sujet : Économie participative</vt:lpstr>
      <vt:lpstr>SmartPay ?</vt:lpstr>
      <vt:lpstr>Les avantages et inconvénients</vt:lpstr>
      <vt:lpstr>Diagramme d’architecture fonctionnel</vt:lpstr>
      <vt:lpstr>Diagramme d’architecture technique </vt:lpstr>
      <vt:lpstr>Code Smart Contract</vt:lpstr>
      <vt:lpstr>L’équipe SmartPay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FDI-BLK2</dc:title>
  <cp:lastModifiedBy>Utilisateur de Microsoft Office</cp:lastModifiedBy>
  <cp:revision>1</cp:revision>
  <dcterms:modified xsi:type="dcterms:W3CDTF">2018-06-07T14:50:32Z</dcterms:modified>
</cp:coreProperties>
</file>