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3;p2"/>
          <p:cNvGrpSpPr/>
          <p:nvPr/>
        </p:nvGrpSpPr>
        <p:grpSpPr>
          <a:xfrm>
            <a:off x="-1" y="-6351"/>
            <a:ext cx="9144001" cy="5149851"/>
            <a:chOff x="0" y="0"/>
            <a:chExt cx="9144000" cy="5149850"/>
          </a:xfrm>
        </p:grpSpPr>
        <p:sp>
          <p:nvSpPr>
            <p:cNvPr id="22" name="Google Shape;24;p2"/>
            <p:cNvSpPr/>
            <p:nvPr/>
          </p:nvSpPr>
          <p:spPr>
            <a:xfrm>
              <a:off x="7028258" y="6350"/>
              <a:ext cx="914401" cy="5143500"/>
            </a:xfrm>
            <a:prstGeom prst="line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" name="Google Shape;25;p2"/>
            <p:cNvSpPr/>
            <p:nvPr/>
          </p:nvSpPr>
          <p:spPr>
            <a:xfrm flipH="1">
              <a:off x="5568950" y="2767409"/>
              <a:ext cx="3572669" cy="2382441"/>
            </a:xfrm>
            <a:prstGeom prst="line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" name="Google Shape;26;p2"/>
            <p:cNvSpPr/>
            <p:nvPr/>
          </p:nvSpPr>
          <p:spPr>
            <a:xfrm>
              <a:off x="6886106" y="-1"/>
              <a:ext cx="2255513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" name="Google Shape;27;p2"/>
            <p:cNvSpPr/>
            <p:nvPr/>
          </p:nvSpPr>
          <p:spPr>
            <a:xfrm>
              <a:off x="7202581" y="-1"/>
              <a:ext cx="194141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" name="Google Shape;28;p2"/>
            <p:cNvSpPr/>
            <p:nvPr/>
          </p:nvSpPr>
          <p:spPr>
            <a:xfrm>
              <a:off x="6699249" y="2292350"/>
              <a:ext cx="2444751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" name="Google Shape;29;p2"/>
            <p:cNvSpPr/>
            <p:nvPr/>
          </p:nvSpPr>
          <p:spPr>
            <a:xfrm>
              <a:off x="7000874" y="-1"/>
              <a:ext cx="2140746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" name="Google Shape;30;p2"/>
            <p:cNvSpPr/>
            <p:nvPr/>
          </p:nvSpPr>
          <p:spPr>
            <a:xfrm>
              <a:off x="8174047" y="-1"/>
              <a:ext cx="967571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" name="Google Shape;31;p2"/>
            <p:cNvSpPr/>
            <p:nvPr/>
          </p:nvSpPr>
          <p:spPr>
            <a:xfrm>
              <a:off x="8204249" y="-1"/>
              <a:ext cx="93736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" name="Google Shape;32;p2"/>
            <p:cNvSpPr/>
            <p:nvPr/>
          </p:nvSpPr>
          <p:spPr>
            <a:xfrm>
              <a:off x="7778749" y="2698750"/>
              <a:ext cx="1362870" cy="245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1" name="Google Shape;33;p2"/>
            <p:cNvSpPr/>
            <p:nvPr/>
          </p:nvSpPr>
          <p:spPr>
            <a:xfrm rot="10800000">
              <a:off x="0" y="6350"/>
              <a:ext cx="631948" cy="42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130300" y="1803400"/>
            <a:ext cx="5825203" cy="123472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130300" y="3038125"/>
            <a:ext cx="5825203" cy="822675"/>
          </a:xfrm>
          <a:prstGeom prst="rect">
            <a:avLst/>
          </a:prstGeom>
        </p:spPr>
        <p:txBody>
          <a:bodyPr lIns="45699" tIns="45699" rIns="45699" bIns="45699"/>
          <a:lstStyle>
            <a:lvl1pPr marL="297179" indent="-137159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1pPr>
            <a:lvl2pPr marL="297179" indent="32766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2pPr>
            <a:lvl3pPr marL="297179" indent="79248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3pPr>
            <a:lvl4pPr marL="297179" indent="125730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4pPr>
            <a:lvl5pPr marL="297179" indent="171450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Google Shape;89;p11"/>
          <p:cNvSpPr/>
          <p:nvPr>
            <p:ph type="pic" sz="half" idx="21"/>
          </p:nvPr>
        </p:nvSpPr>
        <p:spPr>
          <a:xfrm>
            <a:off x="508001" y="457200"/>
            <a:ext cx="6447502" cy="28842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8001" y="4025503"/>
            <a:ext cx="6447500" cy="50551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9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9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9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9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508001" y="457200"/>
            <a:ext cx="6447502" cy="255270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508001" y="3352800"/>
            <a:ext cx="6447502" cy="1178222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98500" y="457200"/>
            <a:ext cx="6070602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103;p13"/>
          <p:cNvSpPr txBox="1"/>
          <p:nvPr>
            <p:ph type="body" sz="quarter" idx="21"/>
          </p:nvPr>
        </p:nvSpPr>
        <p:spPr>
          <a:xfrm>
            <a:off x="508001" y="3352800"/>
            <a:ext cx="6447502" cy="1178222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</a:pPr>
          </a:p>
        </p:txBody>
      </p:sp>
      <p:sp>
        <p:nvSpPr>
          <p:cNvPr id="138" name="Google Shape;107;p13"/>
          <p:cNvSpPr txBox="1"/>
          <p:nvPr/>
        </p:nvSpPr>
        <p:spPr>
          <a:xfrm>
            <a:off x="440703" y="352114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9" name="Google Shape;108;p13"/>
          <p:cNvSpPr txBox="1"/>
          <p:nvPr/>
        </p:nvSpPr>
        <p:spPr>
          <a:xfrm>
            <a:off x="6704058" y="1924247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508001" y="1448991"/>
            <a:ext cx="6447502" cy="1946595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98500" y="457200"/>
            <a:ext cx="6070602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507998" y="3009900"/>
            <a:ext cx="6447504" cy="385687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118;p15"/>
          <p:cNvSpPr txBox="1"/>
          <p:nvPr>
            <p:ph type="body" sz="quarter" idx="2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</a:p>
        </p:txBody>
      </p:sp>
      <p:sp>
        <p:nvSpPr>
          <p:cNvPr id="159" name="Google Shape;122;p15"/>
          <p:cNvSpPr txBox="1"/>
          <p:nvPr/>
        </p:nvSpPr>
        <p:spPr>
          <a:xfrm>
            <a:off x="440703" y="352114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0" name="Google Shape;123;p15"/>
          <p:cNvSpPr txBox="1"/>
          <p:nvPr/>
        </p:nvSpPr>
        <p:spPr>
          <a:xfrm>
            <a:off x="6704058" y="1924247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514350" y="457200"/>
            <a:ext cx="6441153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507998" y="3009900"/>
            <a:ext cx="6447504" cy="385687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Google Shape;127;p16"/>
          <p:cNvSpPr txBox="1"/>
          <p:nvPr>
            <p:ph type="body" sz="quarter" idx="2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half" idx="1"/>
          </p:nvPr>
        </p:nvSpPr>
        <p:spPr>
          <a:xfrm rot="5400000">
            <a:off x="2276462" y="-148020"/>
            <a:ext cx="2910581" cy="6447503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xfrm rot="5400000">
            <a:off x="4495739" y="1937215"/>
            <a:ext cx="3938589" cy="978558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 rot="5400000">
            <a:off x="1186264" y="-221064"/>
            <a:ext cx="3938588" cy="5295114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esentation Title"/>
          <p:cNvSpPr txBox="1"/>
          <p:nvPr>
            <p:ph type="title" hasCustomPrompt="1"/>
          </p:nvPr>
        </p:nvSpPr>
        <p:spPr>
          <a:xfrm>
            <a:off x="452435" y="965621"/>
            <a:ext cx="8239129" cy="1743077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r" defTabSz="914375">
              <a:lnSpc>
                <a:spcPct val="80000"/>
              </a:lnSpc>
              <a:defRPr b="1" spc="-84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97" name="Body Level One…"/>
          <p:cNvSpPr txBox="1"/>
          <p:nvPr>
            <p:ph type="body" sz="quarter" idx="1" hasCustomPrompt="1"/>
          </p:nvPr>
        </p:nvSpPr>
        <p:spPr>
          <a:xfrm>
            <a:off x="452437" y="2698824"/>
            <a:ext cx="8239126" cy="714378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r" defTabSz="309561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r" defTabSz="309561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r" defTabSz="309561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r" defTabSz="309561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r" defTabSz="309561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98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61" y="4251461"/>
            <a:ext cx="1791512" cy="100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645" y="4003076"/>
            <a:ext cx="2676121" cy="1504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6517" y="4003076"/>
            <a:ext cx="2127276" cy="15044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" name="v"/>
          <p:cNvGrpSpPr/>
          <p:nvPr/>
        </p:nvGrpSpPr>
        <p:grpSpPr>
          <a:xfrm>
            <a:off x="2194" y="-20601"/>
            <a:ext cx="9139611" cy="574443"/>
            <a:chOff x="-1" y="0"/>
            <a:chExt cx="9139610" cy="574442"/>
          </a:xfrm>
        </p:grpSpPr>
        <p:sp>
          <p:nvSpPr>
            <p:cNvPr id="201" name="Rectangle"/>
            <p:cNvSpPr/>
            <p:nvPr/>
          </p:nvSpPr>
          <p:spPr>
            <a:xfrm>
              <a:off x="-2" y="-1"/>
              <a:ext cx="9139611" cy="5744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561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v"/>
            <p:cNvSpPr txBox="1"/>
            <p:nvPr/>
          </p:nvSpPr>
          <p:spPr>
            <a:xfrm>
              <a:off x="-2" y="175130"/>
              <a:ext cx="9139611" cy="224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 defTabSz="309561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204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484" y="-364073"/>
            <a:ext cx="2322764" cy="126138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4501889" y="4918850"/>
            <a:ext cx="135536" cy="127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 defTabSz="219075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508001" y="1620441"/>
            <a:ext cx="6447502" cy="2910582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508001" y="2025650"/>
            <a:ext cx="6447502" cy="1369937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508001" y="3395586"/>
            <a:ext cx="6447502" cy="6453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508001" y="1620441"/>
            <a:ext cx="3138027" cy="2910580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Google Shape;58;p6"/>
          <p:cNvSpPr txBox="1"/>
          <p:nvPr>
            <p:ph type="body" sz="quarter" idx="21"/>
          </p:nvPr>
        </p:nvSpPr>
        <p:spPr>
          <a:xfrm>
            <a:off x="3817477" y="1620441"/>
            <a:ext cx="3138027" cy="2910582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506808" y="1620737"/>
            <a:ext cx="3139218" cy="432198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65;p7"/>
          <p:cNvSpPr txBox="1"/>
          <p:nvPr>
            <p:ph type="body" sz="quarter" idx="21"/>
          </p:nvPr>
        </p:nvSpPr>
        <p:spPr>
          <a:xfrm>
            <a:off x="506808" y="2052933"/>
            <a:ext cx="3139219" cy="247809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82" name="Google Shape;66;p7"/>
          <p:cNvSpPr txBox="1"/>
          <p:nvPr>
            <p:ph type="body" sz="quarter" idx="22"/>
          </p:nvPr>
        </p:nvSpPr>
        <p:spPr>
          <a:xfrm>
            <a:off x="3816286" y="1620737"/>
            <a:ext cx="3139215" cy="432198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83" name="Google Shape;67;p7"/>
          <p:cNvSpPr txBox="1"/>
          <p:nvPr>
            <p:ph type="body" sz="quarter" idx="23"/>
          </p:nvPr>
        </p:nvSpPr>
        <p:spPr>
          <a:xfrm>
            <a:off x="3816287" y="2052933"/>
            <a:ext cx="3139215" cy="247809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508001" y="1123953"/>
            <a:ext cx="2890897" cy="95885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15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3570346" y="386192"/>
            <a:ext cx="3385157" cy="4144830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83;p10"/>
          <p:cNvSpPr txBox="1"/>
          <p:nvPr>
            <p:ph type="body" sz="quarter" idx="21"/>
          </p:nvPr>
        </p:nvSpPr>
        <p:spPr>
          <a:xfrm>
            <a:off x="508001" y="2082801"/>
            <a:ext cx="2890897" cy="19383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 sz="1000"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6;p1"/>
          <p:cNvGrpSpPr/>
          <p:nvPr/>
        </p:nvGrpSpPr>
        <p:grpSpPr>
          <a:xfrm>
            <a:off x="-1" y="-6351"/>
            <a:ext cx="9144001" cy="5149851"/>
            <a:chOff x="0" y="0"/>
            <a:chExt cx="9143999" cy="5149850"/>
          </a:xfrm>
        </p:grpSpPr>
        <p:sp>
          <p:nvSpPr>
            <p:cNvPr id="2" name="Google Shape;7;p1"/>
            <p:cNvSpPr/>
            <p:nvPr/>
          </p:nvSpPr>
          <p:spPr>
            <a:xfrm>
              <a:off x="7028258" y="6350"/>
              <a:ext cx="914401" cy="5143500"/>
            </a:xfrm>
            <a:prstGeom prst="line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" name="Google Shape;8;p1"/>
            <p:cNvSpPr/>
            <p:nvPr/>
          </p:nvSpPr>
          <p:spPr>
            <a:xfrm flipH="1">
              <a:off x="5568950" y="2767409"/>
              <a:ext cx="3572669" cy="2382441"/>
            </a:xfrm>
            <a:prstGeom prst="line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" name="Google Shape;9;p1"/>
            <p:cNvSpPr/>
            <p:nvPr/>
          </p:nvSpPr>
          <p:spPr>
            <a:xfrm>
              <a:off x="6886106" y="-1"/>
              <a:ext cx="2255513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" name="Google Shape;10;p1"/>
            <p:cNvSpPr/>
            <p:nvPr/>
          </p:nvSpPr>
          <p:spPr>
            <a:xfrm>
              <a:off x="7202581" y="-1"/>
              <a:ext cx="194141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" name="Google Shape;11;p1"/>
            <p:cNvSpPr/>
            <p:nvPr/>
          </p:nvSpPr>
          <p:spPr>
            <a:xfrm>
              <a:off x="6699249" y="2292350"/>
              <a:ext cx="2444751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" name="Google Shape;12;p1"/>
            <p:cNvSpPr/>
            <p:nvPr/>
          </p:nvSpPr>
          <p:spPr>
            <a:xfrm>
              <a:off x="7000874" y="-1"/>
              <a:ext cx="2140746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" name="Google Shape;13;p1"/>
            <p:cNvSpPr/>
            <p:nvPr/>
          </p:nvSpPr>
          <p:spPr>
            <a:xfrm>
              <a:off x="8174047" y="-1"/>
              <a:ext cx="967571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" name="Google Shape;14;p1"/>
            <p:cNvSpPr/>
            <p:nvPr/>
          </p:nvSpPr>
          <p:spPr>
            <a:xfrm>
              <a:off x="8204249" y="-1"/>
              <a:ext cx="93736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" name="Google Shape;15;p1"/>
            <p:cNvSpPr/>
            <p:nvPr/>
          </p:nvSpPr>
          <p:spPr>
            <a:xfrm>
              <a:off x="7778749" y="2698750"/>
              <a:ext cx="1362870" cy="245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" name="Google Shape;16;p1"/>
            <p:cNvSpPr/>
            <p:nvPr/>
          </p:nvSpPr>
          <p:spPr>
            <a:xfrm>
              <a:off x="0" y="3016250"/>
              <a:ext cx="336550" cy="213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8745687" y="4724141"/>
            <a:ext cx="275472" cy="2717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940858" marR="0" indent="-34395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466850" marR="0" indent="-4127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9699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4271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843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3415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7987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2559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postman.com/download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JavaScript II: Conditional Statements and Looping"/>
          <p:cNvSpPr txBox="1"/>
          <p:nvPr>
            <p:ph type="title"/>
          </p:nvPr>
        </p:nvSpPr>
        <p:spPr>
          <a:xfrm>
            <a:off x="452434" y="965621"/>
            <a:ext cx="8239130" cy="1743076"/>
          </a:xfrm>
          <a:prstGeom prst="rect">
            <a:avLst/>
          </a:prstGeom>
        </p:spPr>
        <p:txBody>
          <a:bodyPr/>
          <a:lstStyle>
            <a:lvl1pPr algn="l">
              <a:defRPr spc="-100" sz="3600"/>
            </a:lvl1pPr>
          </a:lstStyle>
          <a:p>
            <a:pPr/>
            <a:r>
              <a:t>Express II: Create a custom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155;p20" descr="Google Shape;155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24904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156;p20"/>
          <p:cNvSpPr txBox="1"/>
          <p:nvPr>
            <p:ph type="title" idx="4294967295"/>
          </p:nvPr>
        </p:nvSpPr>
        <p:spPr>
          <a:xfrm>
            <a:off x="727650" y="620400"/>
            <a:ext cx="7688699" cy="535201"/>
          </a:xfrm>
          <a:prstGeom prst="rect">
            <a:avLst/>
          </a:prstGeom>
        </p:spPr>
        <p:txBody>
          <a:bodyPr/>
          <a:lstStyle>
            <a:lvl1pPr algn="ctr" defTabSz="676655">
              <a:defRPr b="1" sz="2368">
                <a:solidFill>
                  <a:schemeClr val="accent3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18" name="Google Shape;157;p20"/>
          <p:cNvSpPr txBox="1"/>
          <p:nvPr>
            <p:ph type="body" idx="4294967295"/>
          </p:nvPr>
        </p:nvSpPr>
        <p:spPr>
          <a:xfrm>
            <a:off x="727649" y="1434525"/>
            <a:ext cx="8035202" cy="3000601"/>
          </a:xfrm>
          <a:prstGeom prst="rect">
            <a:avLst/>
          </a:prstGeom>
        </p:spPr>
        <p:txBody>
          <a:bodyPr/>
          <a:lstStyle>
            <a:lvl1pPr indent="-381000">
              <a:lnSpc>
                <a:spcPct val="115000"/>
              </a:lnSpc>
              <a:buClr>
                <a:schemeClr val="accent3"/>
              </a:buClr>
              <a:buSzPts val="2400"/>
              <a:buFont typeface="Trebuchet MS"/>
              <a:buChar char="❖"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Learn how to work with postman to communicate to make requests.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62;p21" descr="Google Shape;16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Google Shape;163;p21"/>
          <p:cNvSpPr txBox="1"/>
          <p:nvPr>
            <p:ph type="title"/>
          </p:nvPr>
        </p:nvSpPr>
        <p:spPr>
          <a:xfrm>
            <a:off x="311699" y="213767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What is a Restful API?</a:t>
            </a:r>
          </a:p>
        </p:txBody>
      </p:sp>
      <p:sp>
        <p:nvSpPr>
          <p:cNvPr id="222" name="Google Shape;164;p21"/>
          <p:cNvSpPr txBox="1"/>
          <p:nvPr>
            <p:ph type="body" idx="1"/>
          </p:nvPr>
        </p:nvSpPr>
        <p:spPr>
          <a:xfrm>
            <a:off x="411999" y="671949"/>
            <a:ext cx="8238002" cy="4202702"/>
          </a:xfrm>
          <a:prstGeom prst="rect">
            <a:avLst/>
          </a:prstGeom>
        </p:spPr>
        <p:txBody>
          <a:bodyPr/>
          <a:lstStyle/>
          <a:p>
            <a:pPr indent="-381000">
              <a:buClr>
                <a:schemeClr val="accent3"/>
              </a:buClr>
              <a:buSzPts val="2400"/>
              <a:buChar char="❖"/>
              <a:defRPr sz="2400">
                <a:solidFill>
                  <a:schemeClr val="accent3"/>
                </a:solidFill>
              </a:defRPr>
            </a:pPr>
            <a:r>
              <a:t>Postman:</a:t>
            </a:r>
            <a:r>
              <a:rPr>
                <a:solidFill>
                  <a:srgbClr val="FFFFFF"/>
                </a:solidFill>
              </a:rPr>
              <a:t> It presents you with a friendly GUI for constructing requests and reading responses.</a:t>
            </a:r>
            <a:endParaRPr>
              <a:solidFill>
                <a:srgbClr val="FFFFFF"/>
              </a:solidFill>
            </a:endParaRPr>
          </a:p>
          <a:p>
            <a:pPr indent="-381000">
              <a:buClr>
                <a:schemeClr val="accent3"/>
              </a:buClr>
              <a:buSzPts val="2400"/>
              <a:buChar char="❖"/>
              <a:defRPr sz="2400">
                <a:solidFill>
                  <a:schemeClr val="accent3"/>
                </a:solidFill>
              </a:defRPr>
            </a:pPr>
            <a:r>
              <a:t>How to install: </a:t>
            </a:r>
            <a:r>
              <a:rPr>
                <a:solidFill>
                  <a:srgbClr val="FFFFFF"/>
                </a:solidFill>
              </a:rPr>
              <a:t>Download it from their 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invalidUrl="" action="" tgtFrame="" tooltip="" history="1" highlightClick="0" endSnd="0"/>
              </a:rPr>
              <a:t>website</a:t>
            </a:r>
            <a:r>
              <a:rPr>
                <a:solidFill>
                  <a:srgbClr val="FFFFFF"/>
                </a:solidFill>
              </a:rPr>
              <a:t> and install postman on your machine.</a:t>
            </a:r>
            <a:endParaRPr>
              <a:solidFill>
                <a:srgbClr val="FFFFFF"/>
              </a:solidFill>
            </a:endParaRPr>
          </a:p>
          <a:p>
            <a:pPr indent="-381000">
              <a:buClr>
                <a:srgbClr val="FFFFFF"/>
              </a:buClr>
              <a:buSzPts val="2400"/>
              <a:buChar char="❖"/>
              <a:defRPr sz="2400">
                <a:solidFill>
                  <a:schemeClr val="accent3"/>
                </a:solidFill>
              </a:defRPr>
            </a:pPr>
            <a:r>
              <a:t>Show example of 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169;p22" descr="Google Shape;16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170;p22"/>
          <p:cNvSpPr txBox="1"/>
          <p:nvPr>
            <p:ph type="title"/>
          </p:nvPr>
        </p:nvSpPr>
        <p:spPr>
          <a:xfrm>
            <a:off x="311699" y="213767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Working with Requests?</a:t>
            </a:r>
          </a:p>
        </p:txBody>
      </p:sp>
      <p:sp>
        <p:nvSpPr>
          <p:cNvPr id="226" name="Google Shape;171;p22"/>
          <p:cNvSpPr txBox="1"/>
          <p:nvPr>
            <p:ph type="body" idx="1"/>
          </p:nvPr>
        </p:nvSpPr>
        <p:spPr>
          <a:xfrm>
            <a:off x="412000" y="671949"/>
            <a:ext cx="8134199" cy="4423802"/>
          </a:xfrm>
          <a:prstGeom prst="rect">
            <a:avLst/>
          </a:prstGeom>
        </p:spPr>
        <p:txBody>
          <a:bodyPr/>
          <a:lstStyle>
            <a:lvl1pPr indent="-381000">
              <a:buClr>
                <a:schemeClr val="accent3"/>
              </a:buClr>
              <a:buSzPts val="2400"/>
              <a:buChar char="❖"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Write a Get Method to get a files contents when you hit an end point as follows.</a:t>
            </a:r>
          </a:p>
        </p:txBody>
      </p:sp>
      <p:pic>
        <p:nvPicPr>
          <p:cNvPr id="227" name="Google Shape;172;p22" descr="Google Shape;17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313" y="1635649"/>
            <a:ext cx="7703375" cy="2397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177;p23" descr="Google Shape;17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178;p23"/>
          <p:cNvSpPr txBox="1"/>
          <p:nvPr>
            <p:ph type="title"/>
          </p:nvPr>
        </p:nvSpPr>
        <p:spPr>
          <a:xfrm>
            <a:off x="311699" y="213767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Working with Requests?</a:t>
            </a:r>
          </a:p>
        </p:txBody>
      </p:sp>
      <p:sp>
        <p:nvSpPr>
          <p:cNvPr id="231" name="Google Shape;179;p23"/>
          <p:cNvSpPr txBox="1"/>
          <p:nvPr>
            <p:ph type="body" idx="1"/>
          </p:nvPr>
        </p:nvSpPr>
        <p:spPr>
          <a:xfrm>
            <a:off x="412000" y="671949"/>
            <a:ext cx="8134199" cy="4423802"/>
          </a:xfrm>
          <a:prstGeom prst="rect">
            <a:avLst/>
          </a:prstGeom>
        </p:spPr>
        <p:txBody>
          <a:bodyPr/>
          <a:lstStyle>
            <a:lvl1pPr indent="-381000">
              <a:buClr>
                <a:schemeClr val="accent3"/>
              </a:buClr>
              <a:buSzPts val="2400"/>
              <a:buChar char="❖"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Write a POST Method to add to a file like this.</a:t>
            </a:r>
          </a:p>
        </p:txBody>
      </p:sp>
      <p:pic>
        <p:nvPicPr>
          <p:cNvPr id="232" name="Google Shape;180;p23" descr="Google Shape;180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624" y="1681338"/>
            <a:ext cx="7968752" cy="1780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185;p24" descr="Google Shape;18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oogle Shape;186;p24"/>
          <p:cNvSpPr txBox="1"/>
          <p:nvPr>
            <p:ph type="title"/>
          </p:nvPr>
        </p:nvSpPr>
        <p:spPr>
          <a:xfrm>
            <a:off x="567224" y="2285393"/>
            <a:ext cx="8520602" cy="572701"/>
          </a:xfrm>
          <a:prstGeom prst="rect">
            <a:avLst/>
          </a:prstGeom>
        </p:spPr>
        <p:txBody>
          <a:bodyPr/>
          <a:lstStyle>
            <a:lvl1pPr algn="ctr" defTabSz="87782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Test Your API Using Postman </a:t>
            </a:r>
          </a:p>
        </p:txBody>
      </p:sp>
      <p:sp>
        <p:nvSpPr>
          <p:cNvPr id="236" name="Google Shape;187;p24"/>
          <p:cNvSpPr txBox="1"/>
          <p:nvPr>
            <p:ph type="body" sz="half" idx="1"/>
          </p:nvPr>
        </p:nvSpPr>
        <p:spPr>
          <a:xfrm>
            <a:off x="311699" y="117600"/>
            <a:ext cx="2968202" cy="4738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Look at the example folder as a guide for more details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