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Lst>
  <p:sldSz cx="9144000" cy="51435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Helvetica"/>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Helvetica"/>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Helvetica"/>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Helvetica"/>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Helvetica"/>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Helvetica"/>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Helvetica"/>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Helvetica"/>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Helvetica"/>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wholeTbl>
    <a:band2H>
      <a:tcTxStyle b="def" i="def"/>
      <a:tcStyle>
        <a:tcBdr/>
        <a:fill>
          <a:solidFill>
            <a:srgbClr val="FFFFFF"/>
          </a:solidFill>
        </a:fill>
      </a:tcStyle>
    </a:band2H>
    <a:firstCo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Col>
    <a:lastRow>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BE9CB"/>
          </a:solidFill>
        </a:fill>
      </a:tcStyle>
    </a:wholeTbl>
    <a:band2H>
      <a:tcTxStyle b="def" i="def"/>
      <a:tcStyle>
        <a:tcBdr/>
        <a:fill>
          <a:solidFill>
            <a:srgbClr val="EEF4E7"/>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5E6CB"/>
          </a:solidFill>
        </a:fill>
      </a:tcStyle>
    </a:wholeTbl>
    <a:band2H>
      <a:tcTxStyle b="def" i="def"/>
      <a:tcStyle>
        <a:tcBdr/>
        <a:fill>
          <a:solidFill>
            <a:srgbClr val="FAF3E7"/>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BD8D0"/>
          </a:solidFill>
        </a:fill>
      </a:tcStyle>
    </a:wholeTbl>
    <a:band2H>
      <a:tcTxStyle b="def" i="def"/>
      <a:tcStyle>
        <a:tcBdr/>
        <a:fill>
          <a:solidFill>
            <a:srgbClr val="EEEDE9"/>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33BA23B1-9221-436E-865A-0063620EA4FD}"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211" name="Shape 211"/>
          <p:cNvSpPr/>
          <p:nvPr>
            <p:ph type="sldImg"/>
          </p:nvPr>
        </p:nvSpPr>
        <p:spPr>
          <a:xfrm>
            <a:off x="1143000" y="685800"/>
            <a:ext cx="4572000" cy="3429000"/>
          </a:xfrm>
          <a:prstGeom prst="rect">
            <a:avLst/>
          </a:prstGeom>
        </p:spPr>
        <p:txBody>
          <a:bodyPr/>
          <a:lstStyle/>
          <a:p>
            <a:pPr/>
          </a:p>
        </p:txBody>
      </p:sp>
      <p:sp>
        <p:nvSpPr>
          <p:cNvPr id="212" name="Shape 212"/>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400">
        <a:latin typeface="+mj-lt"/>
        <a:ea typeface="+mj-ea"/>
        <a:cs typeface="+mj-cs"/>
        <a:sym typeface="Arial"/>
      </a:defRPr>
    </a:lvl1pPr>
    <a:lvl2pPr indent="228600" latinLnBrk="0">
      <a:defRPr sz="1400">
        <a:latin typeface="+mj-lt"/>
        <a:ea typeface="+mj-ea"/>
        <a:cs typeface="+mj-cs"/>
        <a:sym typeface="Arial"/>
      </a:defRPr>
    </a:lvl2pPr>
    <a:lvl3pPr indent="457200" latinLnBrk="0">
      <a:defRPr sz="1400">
        <a:latin typeface="+mj-lt"/>
        <a:ea typeface="+mj-ea"/>
        <a:cs typeface="+mj-cs"/>
        <a:sym typeface="Arial"/>
      </a:defRPr>
    </a:lvl3pPr>
    <a:lvl4pPr indent="685800" latinLnBrk="0">
      <a:defRPr sz="1400">
        <a:latin typeface="+mj-lt"/>
        <a:ea typeface="+mj-ea"/>
        <a:cs typeface="+mj-cs"/>
        <a:sym typeface="Arial"/>
      </a:defRPr>
    </a:lvl4pPr>
    <a:lvl5pPr indent="914400" latinLnBrk="0">
      <a:defRPr sz="1400">
        <a:latin typeface="+mj-lt"/>
        <a:ea typeface="+mj-ea"/>
        <a:cs typeface="+mj-cs"/>
        <a:sym typeface="Arial"/>
      </a:defRPr>
    </a:lvl5pPr>
    <a:lvl6pPr indent="1143000" latinLnBrk="0">
      <a:defRPr sz="1400">
        <a:latin typeface="+mj-lt"/>
        <a:ea typeface="+mj-ea"/>
        <a:cs typeface="+mj-cs"/>
        <a:sym typeface="Arial"/>
      </a:defRPr>
    </a:lvl6pPr>
    <a:lvl7pPr indent="1371600" latinLnBrk="0">
      <a:defRPr sz="1400">
        <a:latin typeface="+mj-lt"/>
        <a:ea typeface="+mj-ea"/>
        <a:cs typeface="+mj-cs"/>
        <a:sym typeface="Arial"/>
      </a:defRPr>
    </a:lvl7pPr>
    <a:lvl8pPr indent="1600200" latinLnBrk="0">
      <a:defRPr sz="1400">
        <a:latin typeface="+mj-lt"/>
        <a:ea typeface="+mj-ea"/>
        <a:cs typeface="+mj-cs"/>
        <a:sym typeface="Arial"/>
      </a:defRPr>
    </a:lvl8pPr>
    <a:lvl9pPr indent="1828800" latinLnBrk="0">
      <a:defRPr sz="1400">
        <a:latin typeface="+mj-lt"/>
        <a:ea typeface="+mj-ea"/>
        <a:cs typeface="+mj-cs"/>
        <a:sym typeface="Arial"/>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10.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5.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6.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 Id="rId3" Type="http://schemas.openxmlformats.org/officeDocument/2006/relationships/hyperlink" Target="https://api.example.com/items" TargetMode="External"/></Relationships>

</file>

<file path=ppt/notesSlides/_rels/notesSlide7.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 Id="rId3" Type="http://schemas.openxmlformats.org/officeDocument/2006/relationships/hyperlink" Target="https://expressjs.com/en/api.html#res.send" TargetMode="External"/><Relationship Id="rId4" Type="http://schemas.openxmlformats.org/officeDocument/2006/relationships/hyperlink" Target="https://expressjs.com/en/api.html#res.json" TargetMode="External"/><Relationship Id="rId5" Type="http://schemas.openxmlformats.org/officeDocument/2006/relationships/hyperlink" Target="https://developer.mozilla.org/en-US/docs/Web/API/Body/text" TargetMode="External"/></Relationships>

</file>

<file path=ppt/notesSlides/_rels/notesSlide8.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 Id="rId3" Type="http://schemas.openxmlformats.org/officeDocument/2006/relationships/hyperlink" Target="https://developer.mozilla.org/en-US/docs/Web/API/Fetch_API/Using_Fetch#Body" TargetMode="External"/></Relationships>

</file>

<file path=ppt/notesSlides/_rels/notesSlide9.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9" name="Shape 229"/>
          <p:cNvSpPr/>
          <p:nvPr>
            <p:ph type="sldImg"/>
          </p:nvPr>
        </p:nvSpPr>
        <p:spPr>
          <a:prstGeom prst="rect">
            <a:avLst/>
          </a:prstGeom>
        </p:spPr>
        <p:txBody>
          <a:bodyPr/>
          <a:lstStyle/>
          <a:p>
            <a:pPr/>
          </a:p>
        </p:txBody>
      </p:sp>
      <p:sp>
        <p:nvSpPr>
          <p:cNvPr id="230" name="Shape 230"/>
          <p:cNvSpPr/>
          <p:nvPr>
            <p:ph type="body" sz="quarter" idx="1"/>
          </p:nvPr>
        </p:nvSpPr>
        <p:spPr>
          <a:prstGeom prst="rect">
            <a:avLst/>
          </a:prstGeom>
        </p:spPr>
        <p:txBody>
          <a:bodyPr/>
          <a:lstStyle/>
          <a:p>
            <a:pPr algn="just">
              <a:lnSpc>
                <a:spcPct val="125000"/>
              </a:lnSpc>
              <a:defRPr sz="1100">
                <a:latin typeface="Montserrat Light"/>
                <a:ea typeface="Montserrat Light"/>
                <a:cs typeface="Montserrat Light"/>
                <a:sym typeface="Montserrat Light"/>
              </a:defRPr>
            </a:pPr>
            <a:r>
              <a:t>To specify that the Express app is the proxy, do the following: </a:t>
            </a:r>
          </a:p>
          <a:p>
            <a:pPr marL="457200" indent="-298450" algn="just">
              <a:lnSpc>
                <a:spcPct val="125000"/>
              </a:lnSpc>
              <a:buClr>
                <a:srgbClr val="000000"/>
              </a:buClr>
              <a:buSzPts val="1100"/>
              <a:buAutoNum type="arabicPeriod" startAt="1"/>
              <a:defRPr sz="1100">
                <a:latin typeface="Montserrat Light"/>
                <a:ea typeface="Montserrat Light"/>
                <a:cs typeface="Montserrat Light"/>
                <a:sym typeface="Montserrat Light"/>
              </a:defRPr>
            </a:pPr>
            <a:r>
              <a:t>Open the package.json file of your React app. Be careful here. Open the package.json file for your React app, not for your Express app. </a:t>
            </a:r>
          </a:p>
          <a:p>
            <a:pPr marL="457200" indent="-298450" algn="just">
              <a:lnSpc>
                <a:spcPct val="125000"/>
              </a:lnSpc>
              <a:buClr>
                <a:srgbClr val="000000"/>
              </a:buClr>
              <a:buSzPts val="1100"/>
              <a:buAutoNum type="arabicPeriod" startAt="1"/>
              <a:defRPr sz="1100">
                <a:latin typeface="Montserrat Light"/>
                <a:ea typeface="Montserrat Light"/>
                <a:cs typeface="Montserrat Light"/>
                <a:sym typeface="Montserrat Light"/>
              </a:defRPr>
            </a:pPr>
            <a:r>
              <a:t>Add the proxy information to the package.json file as shown below. Make sure that the port you specify is the same port number that you configured for the Express app. Also, make sure that the React and Express apps are working on different ports (you will have to modify at least one of them because both listen on Port 3000 by default).</a:t>
            </a:r>
          </a:p>
          <a:p>
            <a:pPr algn="just">
              <a:lnSpc>
                <a:spcPct val="125000"/>
              </a:lnSpc>
              <a:defRPr sz="1100">
                <a:latin typeface="Montserrat Light"/>
                <a:ea typeface="Montserrat Light"/>
                <a:cs typeface="Montserrat Light"/>
                <a:sym typeface="Montserrat Light"/>
              </a:defRPr>
            </a:pPr>
            <a:r>
              <a:t>	</a:t>
            </a:r>
          </a:p>
          <a:p>
            <a:pPr indent="457200" algn="just">
              <a:lnSpc>
                <a:spcPct val="125000"/>
              </a:lnSpc>
              <a:defRPr sz="1100">
                <a:latin typeface="Consolas"/>
                <a:ea typeface="Consolas"/>
                <a:cs typeface="Consolas"/>
                <a:sym typeface="Consolas"/>
              </a:defRPr>
            </a:pPr>
            <a:r>
              <a:t>"proxy": "http://localhost:3001"</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8" name="Shape 288"/>
          <p:cNvSpPr/>
          <p:nvPr>
            <p:ph type="sldImg"/>
          </p:nvPr>
        </p:nvSpPr>
        <p:spPr>
          <a:prstGeom prst="rect">
            <a:avLst/>
          </a:prstGeom>
        </p:spPr>
        <p:txBody>
          <a:bodyPr/>
          <a:lstStyle/>
          <a:p>
            <a:pPr/>
          </a:p>
        </p:txBody>
      </p:sp>
      <p:sp>
        <p:nvSpPr>
          <p:cNvPr id="289" name="Shape 289"/>
          <p:cNvSpPr/>
          <p:nvPr>
            <p:ph type="body" sz="quarter" idx="1"/>
          </p:nvPr>
        </p:nvSpPr>
        <p:spPr>
          <a:prstGeom prst="rect">
            <a:avLst/>
          </a:prstGeom>
        </p:spPr>
        <p:txBody>
          <a:bodyPr/>
          <a:lstStyle>
            <a:lvl1pPr algn="just">
              <a:lnSpc>
                <a:spcPct val="125000"/>
              </a:lnSpc>
              <a:defRPr sz="1100">
                <a:latin typeface="Montserrat Light"/>
                <a:ea typeface="Montserrat Light"/>
                <a:cs typeface="Montserrat Light"/>
                <a:sym typeface="Montserrat Light"/>
              </a:defRPr>
            </a:lvl1pPr>
          </a:lstStyle>
          <a:p>
            <a:pPr/>
            <a:r>
              <a:t>The body-parser middleware extracts the entire body portion of an incoming request stream and exposes it on req.body.</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6" name="Shape 236"/>
          <p:cNvSpPr/>
          <p:nvPr>
            <p:ph type="sldImg"/>
          </p:nvPr>
        </p:nvSpPr>
        <p:spPr>
          <a:prstGeom prst="rect">
            <a:avLst/>
          </a:prstGeom>
        </p:spPr>
        <p:txBody>
          <a:bodyPr/>
          <a:lstStyle/>
          <a:p>
            <a:pPr/>
          </a:p>
        </p:txBody>
      </p:sp>
      <p:sp>
        <p:nvSpPr>
          <p:cNvPr id="237" name="Shape 237"/>
          <p:cNvSpPr/>
          <p:nvPr>
            <p:ph type="body" sz="quarter" idx="1"/>
          </p:nvPr>
        </p:nvSpPr>
        <p:spPr>
          <a:prstGeom prst="rect">
            <a:avLst/>
          </a:prstGeom>
        </p:spPr>
        <p:txBody>
          <a:bodyPr/>
          <a:lstStyle>
            <a:lvl1pPr algn="just">
              <a:lnSpc>
                <a:spcPct val="125000"/>
              </a:lnSpc>
              <a:defRPr sz="1100">
                <a:latin typeface="Montserrat Light"/>
                <a:ea typeface="Montserrat Light"/>
                <a:cs typeface="Montserrat Light"/>
                <a:sym typeface="Montserrat Light"/>
              </a:defRPr>
            </a:lvl1pPr>
          </a:lstStyle>
          <a:p>
            <a:pPr/>
            <a:r>
              <a:t>You are already familiar with the Fetch API. It provides an interface for asynchronously fetching resources.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3" name="Shape 243"/>
          <p:cNvSpPr/>
          <p:nvPr>
            <p:ph type="sldImg"/>
          </p:nvPr>
        </p:nvSpPr>
        <p:spPr>
          <a:prstGeom prst="rect">
            <a:avLst/>
          </a:prstGeom>
        </p:spPr>
        <p:txBody>
          <a:bodyPr/>
          <a:lstStyle/>
          <a:p>
            <a:pPr/>
          </a:p>
        </p:txBody>
      </p:sp>
      <p:sp>
        <p:nvSpPr>
          <p:cNvPr id="244" name="Shape 244"/>
          <p:cNvSpPr/>
          <p:nvPr>
            <p:ph type="body" sz="quarter" idx="1"/>
          </p:nvPr>
        </p:nvSpPr>
        <p:spPr>
          <a:prstGeom prst="rect">
            <a:avLst/>
          </a:prstGeom>
        </p:spPr>
        <p:txBody>
          <a:bodyPr/>
          <a:lstStyle>
            <a:lvl1pPr algn="just">
              <a:lnSpc>
                <a:spcPct val="125000"/>
              </a:lnSpc>
              <a:defRPr sz="1100">
                <a:latin typeface="Montserrat Light"/>
                <a:ea typeface="Montserrat Light"/>
                <a:cs typeface="Montserrat Light"/>
                <a:sym typeface="Montserrat Light"/>
              </a:defRPr>
            </a:lvl1pPr>
          </a:lstStyle>
          <a:p>
            <a:pPr/>
            <a:r>
              <a:t>You are already familiar with the Fetch API. It provides an interface for asynchronously fetching resources.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0" name="Shape 250"/>
          <p:cNvSpPr/>
          <p:nvPr>
            <p:ph type="sldImg"/>
          </p:nvPr>
        </p:nvSpPr>
        <p:spPr>
          <a:prstGeom prst="rect">
            <a:avLst/>
          </a:prstGeom>
        </p:spPr>
        <p:txBody>
          <a:bodyPr/>
          <a:lstStyle/>
          <a:p>
            <a:pPr/>
          </a:p>
        </p:txBody>
      </p:sp>
      <p:sp>
        <p:nvSpPr>
          <p:cNvPr id="251" name="Shape 251"/>
          <p:cNvSpPr/>
          <p:nvPr>
            <p:ph type="body" sz="quarter" idx="1"/>
          </p:nvPr>
        </p:nvSpPr>
        <p:spPr>
          <a:prstGeom prst="rect">
            <a:avLst/>
          </a:prstGeom>
        </p:spPr>
        <p:txBody>
          <a:bodyPr/>
          <a:lstStyle>
            <a:lvl1pPr algn="just">
              <a:lnSpc>
                <a:spcPct val="125000"/>
              </a:lnSpc>
              <a:defRPr sz="1100">
                <a:latin typeface="Montserrat Light"/>
                <a:ea typeface="Montserrat Light"/>
                <a:cs typeface="Montserrat Light"/>
                <a:sym typeface="Montserrat Light"/>
              </a:defRPr>
            </a:lvl1pPr>
          </a:lstStyle>
          <a:p>
            <a:pPr/>
            <a:r>
              <a:t>You are already familiar with the Fetch API. It provides an interface for asynchronously fetching resources.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7" name="Shape 257"/>
          <p:cNvSpPr/>
          <p:nvPr>
            <p:ph type="sldImg"/>
          </p:nvPr>
        </p:nvSpPr>
        <p:spPr>
          <a:prstGeom prst="rect">
            <a:avLst/>
          </a:prstGeom>
        </p:spPr>
        <p:txBody>
          <a:bodyPr/>
          <a:lstStyle/>
          <a:p>
            <a:pPr/>
          </a:p>
        </p:txBody>
      </p:sp>
      <p:sp>
        <p:nvSpPr>
          <p:cNvPr id="258" name="Shape 258"/>
          <p:cNvSpPr/>
          <p:nvPr>
            <p:ph type="body" sz="quarter" idx="1"/>
          </p:nvPr>
        </p:nvSpPr>
        <p:spPr>
          <a:prstGeom prst="rect">
            <a:avLst/>
          </a:prstGeom>
        </p:spPr>
        <p:txBody>
          <a:bodyPr/>
          <a:lstStyle>
            <a:lvl1pPr algn="just">
              <a:lnSpc>
                <a:spcPct val="125000"/>
              </a:lnSpc>
              <a:defRPr sz="1100">
                <a:latin typeface="Montserrat Light"/>
                <a:ea typeface="Montserrat Light"/>
                <a:cs typeface="Montserrat Light"/>
                <a:sym typeface="Montserrat Light"/>
              </a:defRPr>
            </a:lvl1pPr>
          </a:lstStyle>
          <a:p>
            <a:pPr/>
            <a:r>
              <a:t>You are already familiar with the Fetch API. It provides an interface for asynchronously fetching resources.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2" name="Shape 262"/>
          <p:cNvSpPr/>
          <p:nvPr>
            <p:ph type="sldImg"/>
          </p:nvPr>
        </p:nvSpPr>
        <p:spPr>
          <a:prstGeom prst="rect">
            <a:avLst/>
          </a:prstGeom>
        </p:spPr>
        <p:txBody>
          <a:bodyPr/>
          <a:lstStyle/>
          <a:p>
            <a:pPr/>
          </a:p>
        </p:txBody>
      </p:sp>
      <p:sp>
        <p:nvSpPr>
          <p:cNvPr id="263" name="Shape 263"/>
          <p:cNvSpPr/>
          <p:nvPr>
            <p:ph type="body" sz="quarter" idx="1"/>
          </p:nvPr>
        </p:nvSpPr>
        <p:spPr>
          <a:prstGeom prst="rect">
            <a:avLst/>
          </a:prstGeom>
        </p:spPr>
        <p:txBody>
          <a:bodyPr/>
          <a:lstStyle/>
          <a:p>
            <a:pPr algn="just">
              <a:lnSpc>
                <a:spcPct val="125000"/>
              </a:lnSpc>
              <a:defRPr sz="1100">
                <a:latin typeface="Montserrat Light"/>
                <a:ea typeface="Montserrat Light"/>
                <a:cs typeface="Montserrat Light"/>
                <a:sym typeface="Montserrat Light"/>
              </a:defRPr>
            </a:pPr>
            <a:r>
              <a:t>You will notice that you use the Fetch API in nearly exactly the same manner whether you are getting data from a remote or local API (your Express app). The only difference if you are getting data from the Express server that you have configured as the proxy, is that you only provide the path to the resource, not the full URL (i.e. </a:t>
            </a:r>
            <a:r>
              <a:rPr>
                <a:latin typeface="Consolas"/>
                <a:ea typeface="Consolas"/>
                <a:cs typeface="Consolas"/>
                <a:sym typeface="Consolas"/>
              </a:rPr>
              <a:t>fetch(“/items”)</a:t>
            </a:r>
            <a:r>
              <a:t> instead of </a:t>
            </a:r>
            <a:r>
              <a:rPr>
                <a:latin typeface="Consolas"/>
                <a:ea typeface="Consolas"/>
                <a:cs typeface="Consolas"/>
                <a:sym typeface="Consolas"/>
              </a:rPr>
              <a:t>fetch("</a:t>
            </a:r>
            <a:r>
              <a:rPr u="sng">
                <a:solidFill>
                  <a:srgbClr val="0000FF"/>
                </a:solidFill>
                <a:uFill>
                  <a:solidFill>
                    <a:srgbClr val="0000FF"/>
                  </a:solidFill>
                </a:uFill>
                <a:latin typeface="Consolas"/>
                <a:ea typeface="Consolas"/>
                <a:cs typeface="Consolas"/>
                <a:sym typeface="Consolas"/>
                <a:hlinkClick r:id="rId3" invalidUrl="" action="" tgtFrame="" tooltip="" history="1" highlightClick="0" endSnd="0"/>
              </a:rPr>
              <a:t>https://api.example.com/items</a:t>
            </a:r>
            <a:r>
              <a:rPr>
                <a:latin typeface="Consolas"/>
                <a:ea typeface="Consolas"/>
                <a:cs typeface="Consolas"/>
                <a:sym typeface="Consolas"/>
              </a:rPr>
              <a:t>")</a:t>
            </a:r>
            <a:r>
              <a:t>). The path that you pass as an argument to the fetch() method should have a corresponding route in the Express app. E.g. </a:t>
            </a:r>
            <a:r>
              <a:rPr>
                <a:latin typeface="Consolas"/>
                <a:ea typeface="Consolas"/>
                <a:cs typeface="Consolas"/>
                <a:sym typeface="Consolas"/>
              </a:rPr>
              <a:t>fetch("/items") </a:t>
            </a:r>
            <a:r>
              <a:t>in the React app would have a matching </a:t>
            </a:r>
            <a:r>
              <a:rPr>
                <a:latin typeface="Consolas"/>
                <a:ea typeface="Consolas"/>
                <a:cs typeface="Consolas"/>
                <a:sym typeface="Consolas"/>
              </a:rPr>
              <a:t>app.get('/get', function(req, res) {...</a:t>
            </a:r>
            <a:r>
              <a:t> route in the Express app.</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0" name="Shape 270"/>
          <p:cNvSpPr/>
          <p:nvPr>
            <p:ph type="sldImg"/>
          </p:nvPr>
        </p:nvSpPr>
        <p:spPr>
          <a:prstGeom prst="rect">
            <a:avLst/>
          </a:prstGeom>
        </p:spPr>
        <p:txBody>
          <a:bodyPr/>
          <a:lstStyle/>
          <a:p>
            <a:pPr/>
          </a:p>
        </p:txBody>
      </p:sp>
      <p:sp>
        <p:nvSpPr>
          <p:cNvPr id="271" name="Shape 271"/>
          <p:cNvSpPr/>
          <p:nvPr>
            <p:ph type="body" sz="quarter" idx="1"/>
          </p:nvPr>
        </p:nvSpPr>
        <p:spPr>
          <a:prstGeom prst="rect">
            <a:avLst/>
          </a:prstGeom>
        </p:spPr>
        <p:txBody>
          <a:bodyPr/>
          <a:lstStyle/>
          <a:p>
            <a:pPr algn="just">
              <a:lnSpc>
                <a:spcPct val="125000"/>
              </a:lnSpc>
              <a:defRPr sz="1100">
                <a:latin typeface="Montserrat Light"/>
                <a:ea typeface="Montserrat Light"/>
                <a:cs typeface="Montserrat Light"/>
                <a:sym typeface="Montserrat Light"/>
              </a:defRPr>
            </a:pPr>
            <a:r>
              <a:t>The Fetch API provides a JavaScript interface for accessing and manipulating parts of the HTTP pipeline, such as requests and responses. As such, it can also be used to make HTTP PUT, POST or DELETE requests.</a:t>
            </a:r>
          </a:p>
          <a:p>
            <a:pPr algn="just">
              <a:lnSpc>
                <a:spcPct val="125000"/>
              </a:lnSpc>
              <a:defRPr sz="1100">
                <a:latin typeface="Montserrat Light"/>
                <a:ea typeface="Montserrat Light"/>
                <a:cs typeface="Montserrat Light"/>
                <a:sym typeface="Montserrat Light"/>
              </a:defRPr>
            </a:pPr>
          </a:p>
          <a:p>
            <a:pPr algn="just">
              <a:lnSpc>
                <a:spcPct val="125000"/>
              </a:lnSpc>
              <a:defRPr sz="1100">
                <a:latin typeface="Montserrat Light"/>
                <a:ea typeface="Montserrat Light"/>
                <a:cs typeface="Montserrat Light"/>
                <a:sym typeface="Montserrat Light"/>
              </a:defRPr>
            </a:pPr>
            <a:r>
              <a:t>Make sure that your parse the response you get from the Express server appropriately. Remember that from the Express Server, </a:t>
            </a:r>
            <a:r>
              <a:rPr u="sng">
                <a:solidFill>
                  <a:srgbClr val="0000FF"/>
                </a:solidFill>
                <a:uFill>
                  <a:solidFill>
                    <a:srgbClr val="0000FF"/>
                  </a:solidFill>
                </a:uFill>
                <a:latin typeface="Consolas"/>
                <a:ea typeface="Consolas"/>
                <a:cs typeface="Consolas"/>
                <a:sym typeface="Consolas"/>
                <a:hlinkClick r:id="rId3" invalidUrl="" action="" tgtFrame="" tooltip="" history="1" highlightClick="0" endSnd="0"/>
              </a:rPr>
              <a:t>res.send()</a:t>
            </a:r>
            <a:r>
              <a:t> can be used to send various types of responses (in the body of the HTTP response) to the front-end including Buffer objects, Strings, objects, or Arrays. When the parameter is a String (e.g. </a:t>
            </a:r>
            <a:r>
              <a:rPr>
                <a:latin typeface="Consolas"/>
                <a:ea typeface="Consolas"/>
                <a:cs typeface="Consolas"/>
                <a:sym typeface="Consolas"/>
              </a:rPr>
              <a:t>res.send('&lt;p&gt;some html&lt;/p&gt;');</a:t>
            </a:r>
            <a:r>
              <a:t>), the </a:t>
            </a:r>
            <a:r>
              <a:rPr>
                <a:latin typeface="Consolas"/>
                <a:ea typeface="Consolas"/>
                <a:cs typeface="Consolas"/>
                <a:sym typeface="Consolas"/>
              </a:rPr>
              <a:t>res.send()</a:t>
            </a:r>
            <a:r>
              <a:t> method sets the Content-Type to “text/html”. When the parameter is an Array or Object, Express responds with the JSON representation. You can also use </a:t>
            </a:r>
            <a:r>
              <a:rPr u="sng">
                <a:solidFill>
                  <a:srgbClr val="0000FF"/>
                </a:solidFill>
                <a:uFill>
                  <a:solidFill>
                    <a:srgbClr val="0000FF"/>
                  </a:solidFill>
                </a:uFill>
                <a:latin typeface="Consolas"/>
                <a:ea typeface="Consolas"/>
                <a:cs typeface="Consolas"/>
                <a:sym typeface="Consolas"/>
                <a:hlinkClick r:id="rId4" invalidUrl="" action="" tgtFrame="" tooltip="" history="1" highlightClick="0" endSnd="0"/>
              </a:rPr>
              <a:t>res.json()</a:t>
            </a:r>
            <a:r>
              <a:t> to send JSON data. </a:t>
            </a:r>
          </a:p>
          <a:p>
            <a:pPr algn="just">
              <a:lnSpc>
                <a:spcPct val="125000"/>
              </a:lnSpc>
              <a:defRPr sz="1100">
                <a:latin typeface="Montserrat Light"/>
                <a:ea typeface="Montserrat Light"/>
                <a:cs typeface="Montserrat Light"/>
                <a:sym typeface="Montserrat Light"/>
              </a:defRPr>
            </a:pPr>
          </a:p>
          <a:p>
            <a:pPr algn="just">
              <a:lnSpc>
                <a:spcPct val="125000"/>
              </a:lnSpc>
              <a:defRPr sz="1100">
                <a:latin typeface="Montserrat Light"/>
                <a:ea typeface="Montserrat Light"/>
                <a:cs typeface="Montserrat Light"/>
                <a:sym typeface="Montserrat Light"/>
              </a:defRPr>
            </a:pPr>
            <a:r>
              <a:t>When you parse the data sent from the Express app in the fetch() method in your React app, you could use either res.json() (as shown in the example above) or </a:t>
            </a:r>
            <a:r>
              <a:rPr u="sng">
                <a:solidFill>
                  <a:srgbClr val="0000FF"/>
                </a:solidFill>
                <a:uFill>
                  <a:solidFill>
                    <a:srgbClr val="0000FF"/>
                  </a:solidFill>
                </a:uFill>
                <a:hlinkClick r:id="rId5" invalidUrl="" action="" tgtFrame="" tooltip="" history="1" highlightClick="0" endSnd="0"/>
              </a:rPr>
              <a:t>res.text()</a:t>
            </a:r>
            <a:r>
              <a:t>.</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6" name="Shape 276"/>
          <p:cNvSpPr/>
          <p:nvPr>
            <p:ph type="sldImg"/>
          </p:nvPr>
        </p:nvSpPr>
        <p:spPr>
          <a:prstGeom prst="rect">
            <a:avLst/>
          </a:prstGeom>
        </p:spPr>
        <p:txBody>
          <a:bodyPr/>
          <a:lstStyle/>
          <a:p>
            <a:pPr/>
          </a:p>
        </p:txBody>
      </p:sp>
      <p:sp>
        <p:nvSpPr>
          <p:cNvPr id="277" name="Shape 277"/>
          <p:cNvSpPr/>
          <p:nvPr>
            <p:ph type="body" sz="quarter" idx="1"/>
          </p:nvPr>
        </p:nvSpPr>
        <p:spPr>
          <a:prstGeom prst="rect">
            <a:avLst/>
          </a:prstGeom>
        </p:spPr>
        <p:txBody>
          <a:bodyPr/>
          <a:lstStyle/>
          <a:p>
            <a:pPr algn="just">
              <a:lnSpc>
                <a:spcPct val="125000"/>
              </a:lnSpc>
              <a:defRPr sz="1100">
                <a:latin typeface="Montserrat Light"/>
                <a:ea typeface="Montserrat Light"/>
                <a:cs typeface="Montserrat Light"/>
                <a:sym typeface="Montserrat Light"/>
              </a:defRPr>
            </a:pPr>
            <a:r>
              <a:t>To use the fetch() method to make HTTP POST, PUT or DELETE requests, we pass the fetch() method an optional second argument, an init object that allows you to control a number of different settings. </a:t>
            </a:r>
          </a:p>
          <a:p>
            <a:pPr algn="just">
              <a:lnSpc>
                <a:spcPct val="125000"/>
              </a:lnSpc>
              <a:defRPr sz="1100">
                <a:latin typeface="Montserrat Light"/>
                <a:ea typeface="Montserrat Light"/>
                <a:cs typeface="Montserrat Light"/>
                <a:sym typeface="Montserrat Light"/>
              </a:defRPr>
            </a:pPr>
          </a:p>
          <a:p>
            <a:pPr algn="just">
              <a:lnSpc>
                <a:spcPct val="125000"/>
              </a:lnSpc>
              <a:defRPr sz="1100">
                <a:latin typeface="Montserrat Light"/>
                <a:ea typeface="Montserrat Light"/>
                <a:cs typeface="Montserrat Light"/>
                <a:sym typeface="Montserrat Light"/>
              </a:defRPr>
            </a:pPr>
            <a:r>
              <a:t>Important settings that can be specified are:</a:t>
            </a:r>
          </a:p>
          <a:p>
            <a:pPr marL="457200" indent="-298450" algn="just">
              <a:lnSpc>
                <a:spcPct val="125000"/>
              </a:lnSpc>
              <a:buClr>
                <a:srgbClr val="000000"/>
              </a:buClr>
              <a:buSzPts val="1100"/>
              <a:buFont typeface="Helvetica"/>
              <a:buChar char="●"/>
              <a:defRPr sz="1100">
                <a:latin typeface="Montserrat Light"/>
                <a:ea typeface="Montserrat Light"/>
                <a:cs typeface="Montserrat Light"/>
                <a:sym typeface="Montserrat Light"/>
              </a:defRPr>
            </a:pPr>
            <a:r>
              <a:t>method: which can be GET, POST, PUT or DELETE </a:t>
            </a:r>
          </a:p>
          <a:p>
            <a:pPr marL="457200" indent="-298450" algn="just">
              <a:lnSpc>
                <a:spcPct val="125000"/>
              </a:lnSpc>
              <a:buClr>
                <a:srgbClr val="000000"/>
              </a:buClr>
              <a:buSzPts val="1100"/>
              <a:buFont typeface="Helvetica"/>
              <a:buChar char="●"/>
              <a:defRPr sz="1100">
                <a:latin typeface="Montserrat Light"/>
                <a:ea typeface="Montserrat Light"/>
                <a:cs typeface="Montserrat Light"/>
                <a:sym typeface="Montserrat Light"/>
              </a:defRPr>
            </a:pPr>
            <a:r>
              <a:t>headers:  A headers object is a simple multi-map of names to values. Importantly we can modify the “Content-Type” to describe the type of data that is being passed with the request. The “Content-Type can be "application/json" or "application/x-www-form-urlencoded". </a:t>
            </a:r>
          </a:p>
          <a:p>
            <a:pPr marL="457200" indent="-298450" algn="just">
              <a:lnSpc>
                <a:spcPct val="125000"/>
              </a:lnSpc>
              <a:buClr>
                <a:srgbClr val="000000"/>
              </a:buClr>
              <a:buSzPts val="1100"/>
              <a:buFont typeface="Helvetica"/>
              <a:buChar char="●"/>
              <a:defRPr sz="1100">
                <a:latin typeface="Montserrat Light"/>
                <a:ea typeface="Montserrat Light"/>
                <a:cs typeface="Montserrat Light"/>
                <a:sym typeface="Montserrat Light"/>
              </a:defRPr>
            </a:pPr>
            <a:r>
              <a:t>Body: Both requests and responses may contain body data which can be either text, JSON, form data or an array buffer. See more about the types of data that can be sent or received in the body </a:t>
            </a:r>
            <a:r>
              <a:rPr u="sng">
                <a:solidFill>
                  <a:srgbClr val="0000FF"/>
                </a:solidFill>
                <a:uFill>
                  <a:solidFill>
                    <a:srgbClr val="0000FF"/>
                  </a:solidFill>
                </a:uFill>
                <a:hlinkClick r:id="rId3" invalidUrl="" action="" tgtFrame="" tooltip="" history="1" highlightClick="0" endSnd="0"/>
              </a:rPr>
              <a:t>here</a:t>
            </a:r>
            <a:r>
              <a:t>. Any data that should be passed from the front-end to the server or vice-a-versa is sent in the body. The body data type must match the "Content-Type" header.</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2" name="Shape 282"/>
          <p:cNvSpPr/>
          <p:nvPr>
            <p:ph type="sldImg"/>
          </p:nvPr>
        </p:nvSpPr>
        <p:spPr>
          <a:prstGeom prst="rect">
            <a:avLst/>
          </a:prstGeom>
        </p:spPr>
        <p:txBody>
          <a:bodyPr/>
          <a:lstStyle/>
          <a:p>
            <a:pPr/>
          </a:p>
        </p:txBody>
      </p:sp>
      <p:sp>
        <p:nvSpPr>
          <p:cNvPr id="283" name="Shape 283"/>
          <p:cNvSpPr/>
          <p:nvPr>
            <p:ph type="body" sz="quarter" idx="1"/>
          </p:nvPr>
        </p:nvSpPr>
        <p:spPr>
          <a:prstGeom prst="rect">
            <a:avLst/>
          </a:prstGeom>
        </p:spPr>
        <p:txBody>
          <a:bodyPr/>
          <a:lstStyle>
            <a:lvl1pPr algn="just">
              <a:lnSpc>
                <a:spcPct val="125000"/>
              </a:lnSpc>
              <a:defRPr sz="1100">
                <a:latin typeface="Montserrat Light"/>
                <a:ea typeface="Montserrat Light"/>
                <a:cs typeface="Montserrat Light"/>
                <a:sym typeface="Montserrat Light"/>
              </a:defRPr>
            </a:lvl1pPr>
          </a:lstStyle>
          <a:p>
            <a:pPr/>
            <a:r>
              <a:t>Notice how the init object is passed as a second argument to the fetch() method below to make an HTTP post request that passes some data stored as JSON to the server:</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TITLE">
    <p:spTree>
      <p:nvGrpSpPr>
        <p:cNvPr id="1" name=""/>
        <p:cNvGrpSpPr/>
        <p:nvPr/>
      </p:nvGrpSpPr>
      <p:grpSpPr>
        <a:xfrm>
          <a:off x="0" y="0"/>
          <a:ext cx="0" cy="0"/>
          <a:chOff x="0" y="0"/>
          <a:chExt cx="0" cy="0"/>
        </a:xfrm>
      </p:grpSpPr>
      <p:grpSp>
        <p:nvGrpSpPr>
          <p:cNvPr id="32" name="Google Shape;23;p2"/>
          <p:cNvGrpSpPr/>
          <p:nvPr/>
        </p:nvGrpSpPr>
        <p:grpSpPr>
          <a:xfrm>
            <a:off x="-2" y="-6352"/>
            <a:ext cx="9144003" cy="5149853"/>
            <a:chOff x="0" y="0"/>
            <a:chExt cx="9144001" cy="5149852"/>
          </a:xfrm>
        </p:grpSpPr>
        <p:sp>
          <p:nvSpPr>
            <p:cNvPr id="22" name="Google Shape;24;p2"/>
            <p:cNvSpPr/>
            <p:nvPr/>
          </p:nvSpPr>
          <p:spPr>
            <a:xfrm>
              <a:off x="7028259" y="6349"/>
              <a:ext cx="914401" cy="5143502"/>
            </a:xfrm>
            <a:prstGeom prst="line">
              <a:avLst/>
            </a:prstGeom>
            <a:noFill/>
            <a:ln w="9525" cap="flat">
              <a:solidFill>
                <a:srgbClr val="BFBFBF"/>
              </a:solidFill>
              <a:prstDash val="solid"/>
              <a:round/>
            </a:ln>
            <a:effectLst/>
          </p:spPr>
          <p:txBody>
            <a:bodyPr wrap="square" lIns="45718" tIns="45718" rIns="45718" bIns="45718" numCol="1" anchor="t">
              <a:noAutofit/>
            </a:bodyPr>
            <a:lstStyle/>
            <a:p>
              <a:pPr/>
            </a:p>
          </p:txBody>
        </p:sp>
        <p:sp>
          <p:nvSpPr>
            <p:cNvPr id="23" name="Google Shape;25;p2"/>
            <p:cNvSpPr/>
            <p:nvPr/>
          </p:nvSpPr>
          <p:spPr>
            <a:xfrm flipH="1">
              <a:off x="5568950" y="2767409"/>
              <a:ext cx="3572671" cy="2382442"/>
            </a:xfrm>
            <a:prstGeom prst="line">
              <a:avLst/>
            </a:prstGeom>
            <a:noFill/>
            <a:ln w="9525" cap="flat">
              <a:solidFill>
                <a:srgbClr val="D8D8D8"/>
              </a:solidFill>
              <a:prstDash val="solid"/>
              <a:round/>
            </a:ln>
            <a:effectLst/>
          </p:spPr>
          <p:txBody>
            <a:bodyPr wrap="square" lIns="45718" tIns="45718" rIns="45718" bIns="45718" numCol="1" anchor="t">
              <a:noAutofit/>
            </a:bodyPr>
            <a:lstStyle/>
            <a:p>
              <a:pPr/>
            </a:p>
          </p:txBody>
        </p:sp>
        <p:sp>
          <p:nvSpPr>
            <p:cNvPr id="24" name="Google Shape;26;p2"/>
            <p:cNvSpPr/>
            <p:nvPr/>
          </p:nvSpPr>
          <p:spPr>
            <a:xfrm>
              <a:off x="6886106" y="-1"/>
              <a:ext cx="2255514" cy="51498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692" y="0"/>
                  </a:moveTo>
                  <a:lnTo>
                    <a:pt x="21600" y="0"/>
                  </a:lnTo>
                  <a:lnTo>
                    <a:pt x="21600" y="21600"/>
                  </a:lnTo>
                  <a:lnTo>
                    <a:pt x="0" y="21600"/>
                  </a:lnTo>
                  <a:lnTo>
                    <a:pt x="14692" y="0"/>
                  </a:lnTo>
                  <a:close/>
                </a:path>
              </a:pathLst>
            </a:custGeom>
            <a:solidFill>
              <a:schemeClr val="accent1">
                <a:alpha val="29802"/>
              </a:schemeClr>
            </a:solidFill>
            <a:ln w="12700" cap="flat">
              <a:noFill/>
              <a:miter lim="400000"/>
            </a:ln>
            <a:effectLst/>
          </p:spPr>
          <p:txBody>
            <a:bodyPr wrap="square" lIns="0" tIns="0" rIns="0" bIns="0" numCol="1" anchor="t">
              <a:noAutofit/>
            </a:bodyPr>
            <a:lstStyle/>
            <a:p>
              <a:pPr>
                <a:defRPr>
                  <a:latin typeface="+mj-lt"/>
                  <a:ea typeface="+mj-ea"/>
                  <a:cs typeface="+mj-cs"/>
                  <a:sym typeface="Arial"/>
                </a:defRPr>
              </a:pPr>
            </a:p>
          </p:txBody>
        </p:sp>
        <p:sp>
          <p:nvSpPr>
            <p:cNvPr id="25" name="Google Shape;27;p2"/>
            <p:cNvSpPr/>
            <p:nvPr/>
          </p:nvSpPr>
          <p:spPr>
            <a:xfrm>
              <a:off x="7202581" y="-1"/>
              <a:ext cx="1941420" cy="51498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10092" y="21600"/>
                  </a:lnTo>
                  <a:lnTo>
                    <a:pt x="0" y="0"/>
                  </a:lnTo>
                  <a:close/>
                </a:path>
              </a:pathLst>
            </a:custGeom>
            <a:solidFill>
              <a:schemeClr val="accent1">
                <a:alpha val="20000"/>
              </a:schemeClr>
            </a:solidFill>
            <a:ln w="12700" cap="flat">
              <a:noFill/>
              <a:miter lim="400000"/>
            </a:ln>
            <a:effectLst/>
          </p:spPr>
          <p:txBody>
            <a:bodyPr wrap="square" lIns="0" tIns="0" rIns="0" bIns="0" numCol="1" anchor="t">
              <a:noAutofit/>
            </a:bodyPr>
            <a:lstStyle/>
            <a:p>
              <a:pPr>
                <a:defRPr>
                  <a:latin typeface="+mj-lt"/>
                  <a:ea typeface="+mj-ea"/>
                  <a:cs typeface="+mj-cs"/>
                  <a:sym typeface="Arial"/>
                </a:defRPr>
              </a:pPr>
            </a:p>
          </p:txBody>
        </p:sp>
        <p:sp>
          <p:nvSpPr>
            <p:cNvPr id="26" name="Google Shape;28;p2"/>
            <p:cNvSpPr/>
            <p:nvPr/>
          </p:nvSpPr>
          <p:spPr>
            <a:xfrm>
              <a:off x="6699250" y="2292350"/>
              <a:ext cx="2444751" cy="28575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lnTo>
                    <a:pt x="21600" y="21600"/>
                  </a:lnTo>
                  <a:close/>
                </a:path>
              </a:pathLst>
            </a:custGeom>
            <a:solidFill>
              <a:schemeClr val="accent2">
                <a:alpha val="71764"/>
              </a:schemeClr>
            </a:solidFill>
            <a:ln w="12700" cap="flat">
              <a:noFill/>
              <a:miter lim="400000"/>
            </a:ln>
            <a:effectLst/>
          </p:spPr>
          <p:txBody>
            <a:bodyPr wrap="square" lIns="0" tIns="0" rIns="0" bIns="0" numCol="1" anchor="ctr">
              <a:noAutofit/>
            </a:bodyPr>
            <a:lstStyle/>
            <a:p>
              <a:pPr>
                <a:defRPr>
                  <a:latin typeface="+mj-lt"/>
                  <a:ea typeface="+mj-ea"/>
                  <a:cs typeface="+mj-cs"/>
                  <a:sym typeface="Arial"/>
                </a:defRPr>
              </a:pPr>
            </a:p>
          </p:txBody>
        </p:sp>
        <p:sp>
          <p:nvSpPr>
            <p:cNvPr id="27" name="Google Shape;29;p2"/>
            <p:cNvSpPr/>
            <p:nvPr/>
          </p:nvSpPr>
          <p:spPr>
            <a:xfrm>
              <a:off x="7000875" y="-1"/>
              <a:ext cx="2140747" cy="51498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18697" y="21600"/>
                  </a:lnTo>
                  <a:lnTo>
                    <a:pt x="0" y="0"/>
                  </a:lnTo>
                  <a:close/>
                </a:path>
              </a:pathLst>
            </a:custGeom>
            <a:solidFill>
              <a:srgbClr val="3F7818">
                <a:alpha val="69803"/>
              </a:srgbClr>
            </a:solidFill>
            <a:ln w="12700" cap="flat">
              <a:noFill/>
              <a:miter lim="400000"/>
            </a:ln>
            <a:effectLst/>
          </p:spPr>
          <p:txBody>
            <a:bodyPr wrap="square" lIns="0" tIns="0" rIns="0" bIns="0" numCol="1" anchor="t">
              <a:noAutofit/>
            </a:bodyPr>
            <a:lstStyle/>
            <a:p>
              <a:pPr>
                <a:defRPr>
                  <a:latin typeface="+mj-lt"/>
                  <a:ea typeface="+mj-ea"/>
                  <a:cs typeface="+mj-cs"/>
                  <a:sym typeface="Arial"/>
                </a:defRPr>
              </a:pPr>
            </a:p>
          </p:txBody>
        </p:sp>
        <p:sp>
          <p:nvSpPr>
            <p:cNvPr id="28" name="Google Shape;30;p2"/>
            <p:cNvSpPr/>
            <p:nvPr/>
          </p:nvSpPr>
          <p:spPr>
            <a:xfrm>
              <a:off x="8174047" y="-1"/>
              <a:ext cx="967573" cy="51498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073" y="0"/>
                  </a:moveTo>
                  <a:lnTo>
                    <a:pt x="21600" y="0"/>
                  </a:lnTo>
                  <a:lnTo>
                    <a:pt x="21600" y="21600"/>
                  </a:lnTo>
                  <a:lnTo>
                    <a:pt x="0" y="21600"/>
                  </a:lnTo>
                  <a:lnTo>
                    <a:pt x="17073" y="0"/>
                  </a:lnTo>
                  <a:close/>
                </a:path>
              </a:pathLst>
            </a:custGeom>
            <a:solidFill>
              <a:srgbClr val="BFE471">
                <a:alpha val="69803"/>
              </a:srgbClr>
            </a:solidFill>
            <a:ln w="12700" cap="flat">
              <a:noFill/>
              <a:miter lim="400000"/>
            </a:ln>
            <a:effectLst/>
          </p:spPr>
          <p:txBody>
            <a:bodyPr wrap="square" lIns="0" tIns="0" rIns="0" bIns="0" numCol="1" anchor="t">
              <a:noAutofit/>
            </a:bodyPr>
            <a:lstStyle/>
            <a:p>
              <a:pPr>
                <a:defRPr>
                  <a:latin typeface="+mj-lt"/>
                  <a:ea typeface="+mj-ea"/>
                  <a:cs typeface="+mj-cs"/>
                  <a:sym typeface="Arial"/>
                </a:defRPr>
              </a:pPr>
            </a:p>
          </p:txBody>
        </p:sp>
        <p:sp>
          <p:nvSpPr>
            <p:cNvPr id="29" name="Google Shape;31;p2"/>
            <p:cNvSpPr/>
            <p:nvPr/>
          </p:nvSpPr>
          <p:spPr>
            <a:xfrm>
              <a:off x="8204248" y="-1"/>
              <a:ext cx="937371" cy="51498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19173" y="21600"/>
                  </a:lnTo>
                  <a:lnTo>
                    <a:pt x="0" y="0"/>
                  </a:lnTo>
                  <a:close/>
                </a:path>
              </a:pathLst>
            </a:custGeom>
            <a:solidFill>
              <a:schemeClr val="accent1">
                <a:alpha val="64705"/>
              </a:schemeClr>
            </a:solidFill>
            <a:ln w="12700" cap="flat">
              <a:noFill/>
              <a:miter lim="400000"/>
            </a:ln>
            <a:effectLst/>
          </p:spPr>
          <p:txBody>
            <a:bodyPr wrap="square" lIns="0" tIns="0" rIns="0" bIns="0" numCol="1" anchor="t">
              <a:noAutofit/>
            </a:bodyPr>
            <a:lstStyle/>
            <a:p>
              <a:pPr>
                <a:defRPr>
                  <a:latin typeface="+mj-lt"/>
                  <a:ea typeface="+mj-ea"/>
                  <a:cs typeface="+mj-cs"/>
                  <a:sym typeface="Arial"/>
                </a:defRPr>
              </a:pPr>
            </a:p>
          </p:txBody>
        </p:sp>
        <p:sp>
          <p:nvSpPr>
            <p:cNvPr id="30" name="Google Shape;32;p2"/>
            <p:cNvSpPr/>
            <p:nvPr/>
          </p:nvSpPr>
          <p:spPr>
            <a:xfrm>
              <a:off x="7778749" y="2698750"/>
              <a:ext cx="1362871" cy="24511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lnTo>
                    <a:pt x="21600" y="21600"/>
                  </a:lnTo>
                  <a:close/>
                </a:path>
              </a:pathLst>
            </a:custGeom>
            <a:solidFill>
              <a:schemeClr val="accent1">
                <a:alpha val="80000"/>
              </a:schemeClr>
            </a:solidFill>
            <a:ln w="12700" cap="flat">
              <a:noFill/>
              <a:miter lim="400000"/>
            </a:ln>
            <a:effectLst/>
          </p:spPr>
          <p:txBody>
            <a:bodyPr wrap="square" lIns="0" tIns="0" rIns="0" bIns="0" numCol="1" anchor="ctr">
              <a:noAutofit/>
            </a:bodyPr>
            <a:lstStyle/>
            <a:p>
              <a:pPr>
                <a:defRPr>
                  <a:latin typeface="+mj-lt"/>
                  <a:ea typeface="+mj-ea"/>
                  <a:cs typeface="+mj-cs"/>
                  <a:sym typeface="Arial"/>
                </a:defRPr>
              </a:pPr>
            </a:p>
          </p:txBody>
        </p:sp>
        <p:sp>
          <p:nvSpPr>
            <p:cNvPr id="31" name="Google Shape;33;p2"/>
            <p:cNvSpPr/>
            <p:nvPr/>
          </p:nvSpPr>
          <p:spPr>
            <a:xfrm rot="10800000">
              <a:off x="-1" y="6349"/>
              <a:ext cx="631949" cy="424961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lnTo>
                    <a:pt x="21600" y="21600"/>
                  </a:lnTo>
                  <a:close/>
                </a:path>
              </a:pathLst>
            </a:custGeom>
            <a:solidFill>
              <a:schemeClr val="accent1">
                <a:alpha val="84705"/>
              </a:schemeClr>
            </a:solidFill>
            <a:ln w="12700" cap="flat">
              <a:noFill/>
              <a:miter lim="400000"/>
            </a:ln>
            <a:effectLst/>
          </p:spPr>
          <p:txBody>
            <a:bodyPr wrap="square" lIns="0" tIns="0" rIns="0" bIns="0" numCol="1" anchor="ctr">
              <a:noAutofit/>
            </a:bodyPr>
            <a:lstStyle/>
            <a:p>
              <a:pPr>
                <a:defRPr>
                  <a:latin typeface="+mj-lt"/>
                  <a:ea typeface="+mj-ea"/>
                  <a:cs typeface="+mj-cs"/>
                  <a:sym typeface="Arial"/>
                </a:defRPr>
              </a:pPr>
            </a:p>
          </p:txBody>
        </p:sp>
      </p:grpSp>
      <p:sp>
        <p:nvSpPr>
          <p:cNvPr id="33" name="Title Text"/>
          <p:cNvSpPr txBox="1"/>
          <p:nvPr>
            <p:ph type="title"/>
          </p:nvPr>
        </p:nvSpPr>
        <p:spPr>
          <a:xfrm>
            <a:off x="1130300" y="1803400"/>
            <a:ext cx="5825203" cy="1234727"/>
          </a:xfrm>
          <a:prstGeom prst="rect">
            <a:avLst/>
          </a:prstGeom>
        </p:spPr>
        <p:txBody>
          <a:bodyPr lIns="45699" tIns="45699" rIns="45699" bIns="45699" anchor="b"/>
          <a:lstStyle>
            <a:lvl1pPr algn="r">
              <a:defRPr sz="4000"/>
            </a:lvl1pPr>
          </a:lstStyle>
          <a:p>
            <a:pPr/>
            <a:r>
              <a:t>Title Text</a:t>
            </a:r>
          </a:p>
        </p:txBody>
      </p:sp>
      <p:sp>
        <p:nvSpPr>
          <p:cNvPr id="34" name="Body Level One…"/>
          <p:cNvSpPr txBox="1"/>
          <p:nvPr>
            <p:ph type="body" sz="quarter" idx="1"/>
          </p:nvPr>
        </p:nvSpPr>
        <p:spPr>
          <a:xfrm>
            <a:off x="1130300" y="3038125"/>
            <a:ext cx="5825203" cy="822675"/>
          </a:xfrm>
          <a:prstGeom prst="rect">
            <a:avLst/>
          </a:prstGeom>
        </p:spPr>
        <p:txBody>
          <a:bodyPr lIns="45699" tIns="45699" rIns="45699" bIns="45699"/>
          <a:lstStyle>
            <a:lvl1pPr marL="137158" indent="22861" algn="r">
              <a:spcBef>
                <a:spcPts val="700"/>
              </a:spcBef>
              <a:buClrTx/>
              <a:buSzTx/>
              <a:buFontTx/>
              <a:buNone/>
              <a:defRPr>
                <a:solidFill>
                  <a:srgbClr val="7F7F7F"/>
                </a:solidFill>
              </a:defRPr>
            </a:lvl1pPr>
            <a:lvl2pPr marL="137158" indent="160020" algn="r">
              <a:spcBef>
                <a:spcPts val="700"/>
              </a:spcBef>
              <a:buClrTx/>
              <a:buSzTx/>
              <a:buFontTx/>
              <a:buNone/>
              <a:defRPr>
                <a:solidFill>
                  <a:srgbClr val="7F7F7F"/>
                </a:solidFill>
              </a:defRPr>
            </a:lvl2pPr>
            <a:lvl3pPr marL="137158" indent="160020" algn="r">
              <a:spcBef>
                <a:spcPts val="700"/>
              </a:spcBef>
              <a:buClrTx/>
              <a:buSzTx/>
              <a:buFontTx/>
              <a:buNone/>
              <a:defRPr>
                <a:solidFill>
                  <a:srgbClr val="7F7F7F"/>
                </a:solidFill>
              </a:defRPr>
            </a:lvl3pPr>
            <a:lvl4pPr marL="137158" indent="160020" algn="r">
              <a:spcBef>
                <a:spcPts val="700"/>
              </a:spcBef>
              <a:buClrTx/>
              <a:buSzTx/>
              <a:buFontTx/>
              <a:buNone/>
              <a:defRPr>
                <a:solidFill>
                  <a:srgbClr val="7F7F7F"/>
                </a:solidFill>
              </a:defRPr>
            </a:lvl4pPr>
            <a:lvl5pPr marL="137158" indent="160020" algn="r">
              <a:spcBef>
                <a:spcPts val="700"/>
              </a:spcBef>
              <a:buClrTx/>
              <a:buSzTx/>
              <a:buFontTx/>
              <a:buNone/>
              <a:defRPr>
                <a:solidFill>
                  <a:srgbClr val="7F7F7F"/>
                </a:solidFill>
              </a:defRPr>
            </a:lvl5pPr>
          </a:lstStyle>
          <a:p>
            <a:pPr/>
            <a:r>
              <a:t>Body Level One</a:t>
            </a:r>
          </a:p>
          <a:p>
            <a:pPr lvl="1"/>
            <a:r>
              <a:t>Body Level Two</a:t>
            </a:r>
          </a:p>
          <a:p>
            <a:pPr lvl="2"/>
            <a:r>
              <a:t>Body Level Three</a:t>
            </a:r>
          </a:p>
          <a:p>
            <a:pPr lvl="3"/>
            <a:r>
              <a:t>Body Level Four</a:t>
            </a:r>
          </a:p>
          <a:p>
            <a:pPr lvl="4"/>
            <a:r>
              <a:t>Body Level Five</a:t>
            </a:r>
          </a:p>
        </p:txBody>
      </p:sp>
      <p:sp>
        <p:nvSpPr>
          <p:cNvPr id="35" name="Slide Number"/>
          <p:cNvSpPr txBox="1"/>
          <p:nvPr>
            <p:ph type="sldNum" sz="quarter" idx="2"/>
          </p:nvPr>
        </p:nvSpPr>
        <p:spPr>
          <a:xfrm>
            <a:off x="6771483" y="4577794"/>
            <a:ext cx="184020" cy="180299"/>
          </a:xfrm>
          <a:prstGeom prst="rect">
            <a:avLst/>
          </a:prstGeom>
        </p:spPr>
        <p:txBody>
          <a:bodyPr lIns="45699" tIns="45699" rIns="45699" bIns="45699"/>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ICTURE_WITH_CAPTION_TEXT">
    <p:spTree>
      <p:nvGrpSpPr>
        <p:cNvPr id="1" name=""/>
        <p:cNvGrpSpPr/>
        <p:nvPr/>
      </p:nvGrpSpPr>
      <p:grpSpPr>
        <a:xfrm>
          <a:off x="0" y="0"/>
          <a:ext cx="0" cy="0"/>
          <a:chOff x="0" y="0"/>
          <a:chExt cx="0" cy="0"/>
        </a:xfrm>
      </p:grpSpPr>
      <p:sp>
        <p:nvSpPr>
          <p:cNvPr id="116" name="Title Text"/>
          <p:cNvSpPr txBox="1"/>
          <p:nvPr>
            <p:ph type="title"/>
          </p:nvPr>
        </p:nvSpPr>
        <p:spPr>
          <a:xfrm>
            <a:off x="508001" y="3600450"/>
            <a:ext cx="6447500" cy="425054"/>
          </a:xfrm>
          <a:prstGeom prst="rect">
            <a:avLst/>
          </a:prstGeom>
        </p:spPr>
        <p:txBody>
          <a:bodyPr lIns="45699" tIns="45699" rIns="45699" bIns="45699" anchor="b"/>
          <a:lstStyle>
            <a:lvl1pPr>
              <a:defRPr sz="1800"/>
            </a:lvl1pPr>
          </a:lstStyle>
          <a:p>
            <a:pPr/>
            <a:r>
              <a:t>Title Text</a:t>
            </a:r>
          </a:p>
        </p:txBody>
      </p:sp>
      <p:sp>
        <p:nvSpPr>
          <p:cNvPr id="117" name="Google Shape;89;p11"/>
          <p:cNvSpPr/>
          <p:nvPr>
            <p:ph type="pic" sz="half" idx="21"/>
          </p:nvPr>
        </p:nvSpPr>
        <p:spPr>
          <a:xfrm>
            <a:off x="508001" y="457200"/>
            <a:ext cx="6447503" cy="2884291"/>
          </a:xfrm>
          <a:prstGeom prst="rect">
            <a:avLst/>
          </a:prstGeom>
        </p:spPr>
        <p:txBody>
          <a:bodyPr lIns="91439" tIns="45719" rIns="91439" bIns="45719">
            <a:noAutofit/>
          </a:bodyPr>
          <a:lstStyle/>
          <a:p>
            <a:pPr/>
          </a:p>
        </p:txBody>
      </p:sp>
      <p:sp>
        <p:nvSpPr>
          <p:cNvPr id="118" name="Body Level One…"/>
          <p:cNvSpPr txBox="1"/>
          <p:nvPr>
            <p:ph type="body" sz="quarter" idx="1"/>
          </p:nvPr>
        </p:nvSpPr>
        <p:spPr>
          <a:xfrm>
            <a:off x="508001" y="4025503"/>
            <a:ext cx="6447500" cy="505520"/>
          </a:xfrm>
          <a:prstGeom prst="rect">
            <a:avLst/>
          </a:prstGeom>
        </p:spPr>
        <p:txBody>
          <a:bodyPr lIns="45699" tIns="45699" rIns="45699" bIns="45699"/>
          <a:lstStyle>
            <a:lvl1pPr marL="0" indent="228600">
              <a:spcBef>
                <a:spcPts val="700"/>
              </a:spcBef>
              <a:buClrTx/>
              <a:buSzTx/>
              <a:buFontTx/>
              <a:buNone/>
              <a:defRPr sz="900"/>
            </a:lvl1pPr>
            <a:lvl2pPr marL="0" indent="228600">
              <a:spcBef>
                <a:spcPts val="700"/>
              </a:spcBef>
              <a:buClrTx/>
              <a:buSzTx/>
              <a:buFontTx/>
              <a:buNone/>
              <a:defRPr sz="900"/>
            </a:lvl2pPr>
            <a:lvl3pPr marL="0" indent="228600">
              <a:spcBef>
                <a:spcPts val="700"/>
              </a:spcBef>
              <a:buClrTx/>
              <a:buSzTx/>
              <a:buFontTx/>
              <a:buNone/>
              <a:defRPr sz="900"/>
            </a:lvl3pPr>
            <a:lvl4pPr marL="0" indent="228600">
              <a:spcBef>
                <a:spcPts val="700"/>
              </a:spcBef>
              <a:buClrTx/>
              <a:buSzTx/>
              <a:buFontTx/>
              <a:buNone/>
              <a:defRPr sz="900"/>
            </a:lvl4pPr>
            <a:lvl5pPr marL="0" indent="228600">
              <a:spcBef>
                <a:spcPts val="700"/>
              </a:spcBef>
              <a:buClrTx/>
              <a:buSzTx/>
              <a:buFontTx/>
              <a:buNone/>
              <a:defRPr sz="900"/>
            </a:lvl5pPr>
          </a:lstStyle>
          <a:p>
            <a:pPr/>
            <a:r>
              <a:t>Body Level One</a:t>
            </a:r>
          </a:p>
          <a:p>
            <a:pPr lvl="1"/>
            <a:r>
              <a:t>Body Level Two</a:t>
            </a:r>
          </a:p>
          <a:p>
            <a:pPr lvl="2"/>
            <a:r>
              <a:t>Body Level Three</a:t>
            </a:r>
          </a:p>
          <a:p>
            <a:pPr lvl="3"/>
            <a:r>
              <a:t>Body Level Four</a:t>
            </a:r>
          </a:p>
          <a:p>
            <a:pPr lvl="4"/>
            <a:r>
              <a:t>Body Level Five</a:t>
            </a:r>
          </a:p>
        </p:txBody>
      </p:sp>
      <p:sp>
        <p:nvSpPr>
          <p:cNvPr id="119" name="Slide Number"/>
          <p:cNvSpPr txBox="1"/>
          <p:nvPr>
            <p:ph type="sldNum" sz="quarter" idx="2"/>
          </p:nvPr>
        </p:nvSpPr>
        <p:spPr>
          <a:xfrm>
            <a:off x="6771483" y="4577794"/>
            <a:ext cx="184020" cy="180299"/>
          </a:xfrm>
          <a:prstGeom prst="rect">
            <a:avLst/>
          </a:prstGeom>
        </p:spPr>
        <p:txBody>
          <a:bodyPr lIns="45699" tIns="45699" rIns="45699" bIns="45699"/>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aption">
    <p:spTree>
      <p:nvGrpSpPr>
        <p:cNvPr id="1" name=""/>
        <p:cNvGrpSpPr/>
        <p:nvPr/>
      </p:nvGrpSpPr>
      <p:grpSpPr>
        <a:xfrm>
          <a:off x="0" y="0"/>
          <a:ext cx="0" cy="0"/>
          <a:chOff x="0" y="0"/>
          <a:chExt cx="0" cy="0"/>
        </a:xfrm>
      </p:grpSpPr>
      <p:sp>
        <p:nvSpPr>
          <p:cNvPr id="126" name="Title Text"/>
          <p:cNvSpPr txBox="1"/>
          <p:nvPr>
            <p:ph type="title"/>
          </p:nvPr>
        </p:nvSpPr>
        <p:spPr>
          <a:xfrm>
            <a:off x="508001" y="457200"/>
            <a:ext cx="6447503" cy="2552700"/>
          </a:xfrm>
          <a:prstGeom prst="rect">
            <a:avLst/>
          </a:prstGeom>
        </p:spPr>
        <p:txBody>
          <a:bodyPr lIns="45699" tIns="45699" rIns="45699" bIns="45699" anchor="ctr"/>
          <a:lstStyle>
            <a:lvl1pPr>
              <a:defRPr sz="3300"/>
            </a:lvl1pPr>
          </a:lstStyle>
          <a:p>
            <a:pPr/>
            <a:r>
              <a:t>Title Text</a:t>
            </a:r>
          </a:p>
        </p:txBody>
      </p:sp>
      <p:sp>
        <p:nvSpPr>
          <p:cNvPr id="127" name="Body Level One…"/>
          <p:cNvSpPr txBox="1"/>
          <p:nvPr>
            <p:ph type="body" sz="quarter" idx="1"/>
          </p:nvPr>
        </p:nvSpPr>
        <p:spPr>
          <a:xfrm>
            <a:off x="508001" y="3352800"/>
            <a:ext cx="6447503" cy="1178222"/>
          </a:xfrm>
          <a:prstGeom prst="rect">
            <a:avLst/>
          </a:prstGeom>
        </p:spPr>
        <p:txBody>
          <a:bodyPr lIns="45699" tIns="45699" rIns="45699" bIns="45699" anchor="ctr"/>
          <a:lstStyle>
            <a:lvl1pPr marL="0" indent="228600">
              <a:spcBef>
                <a:spcPts val="700"/>
              </a:spcBef>
              <a:buClrTx/>
              <a:buSzTx/>
              <a:buFontTx/>
              <a:buNone/>
            </a:lvl1pPr>
            <a:lvl2pPr marL="0" indent="228600">
              <a:spcBef>
                <a:spcPts val="700"/>
              </a:spcBef>
              <a:buClrTx/>
              <a:buSzTx/>
              <a:buFontTx/>
              <a:buNone/>
            </a:lvl2pPr>
            <a:lvl3pPr marL="0" indent="228600">
              <a:spcBef>
                <a:spcPts val="700"/>
              </a:spcBef>
              <a:buClrTx/>
              <a:buSzTx/>
              <a:buFontTx/>
              <a:buNone/>
            </a:lvl3pPr>
            <a:lvl4pPr marL="0" indent="228600">
              <a:spcBef>
                <a:spcPts val="700"/>
              </a:spcBef>
              <a:buClrTx/>
              <a:buSzTx/>
              <a:buFontTx/>
              <a:buNone/>
            </a:lvl4pPr>
            <a:lvl5pPr marL="0" indent="228600">
              <a:spcBef>
                <a:spcPts val="700"/>
              </a:spcBef>
              <a:buClrTx/>
              <a:buSzTx/>
              <a:buFontTx/>
              <a:buNone/>
            </a:lvl5pPr>
          </a:lstStyle>
          <a:p>
            <a:pPr/>
            <a:r>
              <a:t>Body Level One</a:t>
            </a:r>
          </a:p>
          <a:p>
            <a:pPr lvl="1"/>
            <a:r>
              <a:t>Body Level Two</a:t>
            </a:r>
          </a:p>
          <a:p>
            <a:pPr lvl="2"/>
            <a:r>
              <a:t>Body Level Three</a:t>
            </a:r>
          </a:p>
          <a:p>
            <a:pPr lvl="3"/>
            <a:r>
              <a:t>Body Level Four</a:t>
            </a:r>
          </a:p>
          <a:p>
            <a:pPr lvl="4"/>
            <a:r>
              <a:t>Body Level Five</a:t>
            </a:r>
          </a:p>
        </p:txBody>
      </p:sp>
      <p:sp>
        <p:nvSpPr>
          <p:cNvPr id="128" name="Slide Number"/>
          <p:cNvSpPr txBox="1"/>
          <p:nvPr>
            <p:ph type="sldNum" sz="quarter" idx="2"/>
          </p:nvPr>
        </p:nvSpPr>
        <p:spPr>
          <a:xfrm>
            <a:off x="6771483" y="4577794"/>
            <a:ext cx="184020" cy="180299"/>
          </a:xfrm>
          <a:prstGeom prst="rect">
            <a:avLst/>
          </a:prstGeom>
        </p:spPr>
        <p:txBody>
          <a:bodyPr lIns="45699" tIns="45699" rIns="45699" bIns="45699"/>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with Caption">
    <p:spTree>
      <p:nvGrpSpPr>
        <p:cNvPr id="1" name=""/>
        <p:cNvGrpSpPr/>
        <p:nvPr/>
      </p:nvGrpSpPr>
      <p:grpSpPr>
        <a:xfrm>
          <a:off x="0" y="0"/>
          <a:ext cx="0" cy="0"/>
          <a:chOff x="0" y="0"/>
          <a:chExt cx="0" cy="0"/>
        </a:xfrm>
      </p:grpSpPr>
      <p:sp>
        <p:nvSpPr>
          <p:cNvPr id="135" name="Title Text"/>
          <p:cNvSpPr txBox="1"/>
          <p:nvPr>
            <p:ph type="title"/>
          </p:nvPr>
        </p:nvSpPr>
        <p:spPr>
          <a:xfrm>
            <a:off x="698500" y="457200"/>
            <a:ext cx="6070602" cy="2266950"/>
          </a:xfrm>
          <a:prstGeom prst="rect">
            <a:avLst/>
          </a:prstGeom>
        </p:spPr>
        <p:txBody>
          <a:bodyPr lIns="45699" tIns="45699" rIns="45699" bIns="45699" anchor="ctr"/>
          <a:lstStyle>
            <a:lvl1pPr>
              <a:defRPr sz="3300"/>
            </a:lvl1pPr>
          </a:lstStyle>
          <a:p>
            <a:pPr/>
            <a:r>
              <a:t>Title Text</a:t>
            </a:r>
          </a:p>
        </p:txBody>
      </p:sp>
      <p:sp>
        <p:nvSpPr>
          <p:cNvPr id="136" name="Body Level One…"/>
          <p:cNvSpPr txBox="1"/>
          <p:nvPr>
            <p:ph type="body" sz="quarter" idx="1"/>
          </p:nvPr>
        </p:nvSpPr>
        <p:spPr>
          <a:xfrm>
            <a:off x="1024604" y="2724150"/>
            <a:ext cx="5418393" cy="285750"/>
          </a:xfrm>
          <a:prstGeom prst="rect">
            <a:avLst/>
          </a:prstGeom>
        </p:spPr>
        <p:txBody>
          <a:bodyPr lIns="45699" tIns="45699" rIns="45699" bIns="45699" anchor="ctr"/>
          <a:lstStyle>
            <a:lvl1pPr marL="0" indent="228600">
              <a:spcBef>
                <a:spcPts val="700"/>
              </a:spcBef>
              <a:buClrTx/>
              <a:buSzTx/>
              <a:buFontTx/>
              <a:buNone/>
              <a:defRPr sz="1200">
                <a:solidFill>
                  <a:srgbClr val="7F7F7F"/>
                </a:solidFill>
              </a:defRPr>
            </a:lvl1pPr>
            <a:lvl2pPr marL="0" indent="228600">
              <a:spcBef>
                <a:spcPts val="700"/>
              </a:spcBef>
              <a:buClrTx/>
              <a:buSzTx/>
              <a:buFontTx/>
              <a:buNone/>
              <a:defRPr sz="1200">
                <a:solidFill>
                  <a:srgbClr val="7F7F7F"/>
                </a:solidFill>
              </a:defRPr>
            </a:lvl2pPr>
            <a:lvl3pPr marL="0" indent="228600">
              <a:spcBef>
                <a:spcPts val="700"/>
              </a:spcBef>
              <a:buClrTx/>
              <a:buSzTx/>
              <a:buFontTx/>
              <a:buNone/>
              <a:defRPr sz="1200">
                <a:solidFill>
                  <a:srgbClr val="7F7F7F"/>
                </a:solidFill>
              </a:defRPr>
            </a:lvl3pPr>
            <a:lvl4pPr marL="0" indent="228600">
              <a:spcBef>
                <a:spcPts val="700"/>
              </a:spcBef>
              <a:buClrTx/>
              <a:buSzTx/>
              <a:buFontTx/>
              <a:buNone/>
              <a:defRPr sz="1200">
                <a:solidFill>
                  <a:srgbClr val="7F7F7F"/>
                </a:solidFill>
              </a:defRPr>
            </a:lvl4pPr>
            <a:lvl5pPr marL="0" indent="228600">
              <a:spcBef>
                <a:spcPts val="700"/>
              </a:spcBef>
              <a:buClrTx/>
              <a:buSzTx/>
              <a:buFontTx/>
              <a:buNone/>
              <a:defRPr sz="1200">
                <a:solidFill>
                  <a:srgbClr val="7F7F7F"/>
                </a:solidFill>
              </a:defRPr>
            </a:lvl5pPr>
          </a:lstStyle>
          <a:p>
            <a:pPr/>
            <a:r>
              <a:t>Body Level One</a:t>
            </a:r>
          </a:p>
          <a:p>
            <a:pPr lvl="1"/>
            <a:r>
              <a:t>Body Level Two</a:t>
            </a:r>
          </a:p>
          <a:p>
            <a:pPr lvl="2"/>
            <a:r>
              <a:t>Body Level Three</a:t>
            </a:r>
          </a:p>
          <a:p>
            <a:pPr lvl="3"/>
            <a:r>
              <a:t>Body Level Four</a:t>
            </a:r>
          </a:p>
          <a:p>
            <a:pPr lvl="4"/>
            <a:r>
              <a:t>Body Level Five</a:t>
            </a:r>
          </a:p>
        </p:txBody>
      </p:sp>
      <p:sp>
        <p:nvSpPr>
          <p:cNvPr id="137" name="Google Shape;103;p13"/>
          <p:cNvSpPr txBox="1"/>
          <p:nvPr>
            <p:ph type="body" sz="quarter" idx="21"/>
          </p:nvPr>
        </p:nvSpPr>
        <p:spPr>
          <a:xfrm>
            <a:off x="508000" y="3352800"/>
            <a:ext cx="6447504" cy="1178222"/>
          </a:xfrm>
          <a:prstGeom prst="rect">
            <a:avLst/>
          </a:prstGeom>
        </p:spPr>
        <p:txBody>
          <a:bodyPr lIns="45699" tIns="45699" rIns="45699" bIns="45699" anchor="ctr"/>
          <a:lstStyle/>
          <a:p>
            <a:pPr/>
          </a:p>
        </p:txBody>
      </p:sp>
      <p:sp>
        <p:nvSpPr>
          <p:cNvPr id="138" name="Google Shape;107;p13"/>
          <p:cNvSpPr txBox="1"/>
          <p:nvPr/>
        </p:nvSpPr>
        <p:spPr>
          <a:xfrm>
            <a:off x="440701" y="352113"/>
            <a:ext cx="388602" cy="919923"/>
          </a:xfrm>
          <a:prstGeom prst="rect">
            <a:avLst/>
          </a:prstGeom>
          <a:ln w="12700">
            <a:miter lim="400000"/>
          </a:ln>
          <a:extLst>
            <a:ext uri="{C572A759-6A51-4108-AA02-DFA0A04FC94B}">
              <ma14:wrappingTextBoxFlag xmlns:ma14="http://schemas.microsoft.com/office/mac/drawingml/2011/main" val="1"/>
            </a:ext>
          </a:extLst>
        </p:spPr>
        <p:txBody>
          <a:bodyPr lIns="34275" tIns="34275" rIns="34275" bIns="34275" anchor="ctr">
            <a:spAutoFit/>
          </a:bodyPr>
          <a:lstStyle>
            <a:lvl1pPr>
              <a:defRPr sz="6000">
                <a:solidFill>
                  <a:srgbClr val="BFE471"/>
                </a:solidFill>
                <a:latin typeface="+mj-lt"/>
                <a:ea typeface="+mj-ea"/>
                <a:cs typeface="+mj-cs"/>
                <a:sym typeface="Arial"/>
              </a:defRPr>
            </a:lvl1pPr>
          </a:lstStyle>
          <a:p>
            <a:pPr/>
            <a:r>
              <a:t>“</a:t>
            </a:r>
          </a:p>
        </p:txBody>
      </p:sp>
      <p:sp>
        <p:nvSpPr>
          <p:cNvPr id="139" name="Google Shape;108;p13"/>
          <p:cNvSpPr txBox="1"/>
          <p:nvPr/>
        </p:nvSpPr>
        <p:spPr>
          <a:xfrm>
            <a:off x="6704058" y="1924247"/>
            <a:ext cx="388602" cy="919922"/>
          </a:xfrm>
          <a:prstGeom prst="rect">
            <a:avLst/>
          </a:prstGeom>
          <a:ln w="12700">
            <a:miter lim="400000"/>
          </a:ln>
          <a:extLst>
            <a:ext uri="{C572A759-6A51-4108-AA02-DFA0A04FC94B}">
              <ma14:wrappingTextBoxFlag xmlns:ma14="http://schemas.microsoft.com/office/mac/drawingml/2011/main" val="1"/>
            </a:ext>
          </a:extLst>
        </p:spPr>
        <p:txBody>
          <a:bodyPr lIns="34275" tIns="34275" rIns="34275" bIns="34275" anchor="ctr">
            <a:spAutoFit/>
          </a:bodyPr>
          <a:lstStyle>
            <a:lvl1pPr>
              <a:defRPr sz="6000">
                <a:solidFill>
                  <a:srgbClr val="BFE471"/>
                </a:solidFill>
                <a:latin typeface="+mj-lt"/>
                <a:ea typeface="+mj-ea"/>
                <a:cs typeface="+mj-cs"/>
                <a:sym typeface="Arial"/>
              </a:defRPr>
            </a:lvl1pPr>
          </a:lstStyle>
          <a:p>
            <a:pPr/>
            <a:r>
              <a:t>”</a:t>
            </a:r>
          </a:p>
        </p:txBody>
      </p:sp>
      <p:sp>
        <p:nvSpPr>
          <p:cNvPr id="140" name="Slide Number"/>
          <p:cNvSpPr txBox="1"/>
          <p:nvPr>
            <p:ph type="sldNum" sz="quarter" idx="2"/>
          </p:nvPr>
        </p:nvSpPr>
        <p:spPr>
          <a:xfrm>
            <a:off x="6771483" y="4577794"/>
            <a:ext cx="184020" cy="180299"/>
          </a:xfrm>
          <a:prstGeom prst="rect">
            <a:avLst/>
          </a:prstGeom>
        </p:spPr>
        <p:txBody>
          <a:bodyPr lIns="45699" tIns="45699" rIns="45699" bIns="45699"/>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Name Card">
    <p:spTree>
      <p:nvGrpSpPr>
        <p:cNvPr id="1" name=""/>
        <p:cNvGrpSpPr/>
        <p:nvPr/>
      </p:nvGrpSpPr>
      <p:grpSpPr>
        <a:xfrm>
          <a:off x="0" y="0"/>
          <a:ext cx="0" cy="0"/>
          <a:chOff x="0" y="0"/>
          <a:chExt cx="0" cy="0"/>
        </a:xfrm>
      </p:grpSpPr>
      <p:sp>
        <p:nvSpPr>
          <p:cNvPr id="147" name="Title Text"/>
          <p:cNvSpPr txBox="1"/>
          <p:nvPr>
            <p:ph type="title"/>
          </p:nvPr>
        </p:nvSpPr>
        <p:spPr>
          <a:xfrm>
            <a:off x="508001" y="1448991"/>
            <a:ext cx="6447503" cy="1946595"/>
          </a:xfrm>
          <a:prstGeom prst="rect">
            <a:avLst/>
          </a:prstGeom>
        </p:spPr>
        <p:txBody>
          <a:bodyPr lIns="45699" tIns="45699" rIns="45699" bIns="45699" anchor="b"/>
          <a:lstStyle>
            <a:lvl1pPr>
              <a:defRPr sz="3300"/>
            </a:lvl1pPr>
          </a:lstStyle>
          <a:p>
            <a:pPr/>
            <a:r>
              <a:t>Title Text</a:t>
            </a:r>
          </a:p>
        </p:txBody>
      </p:sp>
      <p:sp>
        <p:nvSpPr>
          <p:cNvPr id="148" name="Body Level One…"/>
          <p:cNvSpPr txBox="1"/>
          <p:nvPr>
            <p:ph type="body" sz="quarter" idx="1"/>
          </p:nvPr>
        </p:nvSpPr>
        <p:spPr>
          <a:xfrm>
            <a:off x="508001" y="3395586"/>
            <a:ext cx="6447503" cy="1135438"/>
          </a:xfrm>
          <a:prstGeom prst="rect">
            <a:avLst/>
          </a:prstGeom>
        </p:spPr>
        <p:txBody>
          <a:bodyPr lIns="45699" tIns="45699" rIns="45699" bIns="45699"/>
          <a:lstStyle>
            <a:lvl1pPr marL="0" indent="228600">
              <a:spcBef>
                <a:spcPts val="700"/>
              </a:spcBef>
              <a:buClrTx/>
              <a:buSzTx/>
              <a:buFontTx/>
              <a:buNone/>
            </a:lvl1pPr>
            <a:lvl2pPr marL="0" indent="228600">
              <a:spcBef>
                <a:spcPts val="700"/>
              </a:spcBef>
              <a:buClrTx/>
              <a:buSzTx/>
              <a:buFontTx/>
              <a:buNone/>
            </a:lvl2pPr>
            <a:lvl3pPr marL="0" indent="228600">
              <a:spcBef>
                <a:spcPts val="700"/>
              </a:spcBef>
              <a:buClrTx/>
              <a:buSzTx/>
              <a:buFontTx/>
              <a:buNone/>
            </a:lvl3pPr>
            <a:lvl4pPr marL="0" indent="228600">
              <a:spcBef>
                <a:spcPts val="700"/>
              </a:spcBef>
              <a:buClrTx/>
              <a:buSzTx/>
              <a:buFontTx/>
              <a:buNone/>
            </a:lvl4pPr>
            <a:lvl5pPr marL="0" indent="228600">
              <a:spcBef>
                <a:spcPts val="700"/>
              </a:spcBef>
              <a:buClrTx/>
              <a:buSzTx/>
              <a:buFontTx/>
              <a:buNone/>
            </a:lvl5pPr>
          </a:lstStyle>
          <a:p>
            <a:pPr/>
            <a:r>
              <a:t>Body Level One</a:t>
            </a:r>
          </a:p>
          <a:p>
            <a:pPr lvl="1"/>
            <a:r>
              <a:t>Body Level Two</a:t>
            </a:r>
          </a:p>
          <a:p>
            <a:pPr lvl="2"/>
            <a:r>
              <a:t>Body Level Three</a:t>
            </a:r>
          </a:p>
          <a:p>
            <a:pPr lvl="3"/>
            <a:r>
              <a:t>Body Level Four</a:t>
            </a:r>
          </a:p>
          <a:p>
            <a:pPr lvl="4"/>
            <a:r>
              <a:t>Body Level Five</a:t>
            </a:r>
          </a:p>
        </p:txBody>
      </p:sp>
      <p:sp>
        <p:nvSpPr>
          <p:cNvPr id="149" name="Slide Number"/>
          <p:cNvSpPr txBox="1"/>
          <p:nvPr>
            <p:ph type="sldNum" sz="quarter" idx="2"/>
          </p:nvPr>
        </p:nvSpPr>
        <p:spPr>
          <a:xfrm>
            <a:off x="6771483" y="4577794"/>
            <a:ext cx="184020" cy="180299"/>
          </a:xfrm>
          <a:prstGeom prst="rect">
            <a:avLst/>
          </a:prstGeom>
        </p:spPr>
        <p:txBody>
          <a:bodyPr lIns="45699" tIns="45699" rIns="45699" bIns="45699"/>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Name Card">
    <p:spTree>
      <p:nvGrpSpPr>
        <p:cNvPr id="1" name=""/>
        <p:cNvGrpSpPr/>
        <p:nvPr/>
      </p:nvGrpSpPr>
      <p:grpSpPr>
        <a:xfrm>
          <a:off x="0" y="0"/>
          <a:ext cx="0" cy="0"/>
          <a:chOff x="0" y="0"/>
          <a:chExt cx="0" cy="0"/>
        </a:xfrm>
      </p:grpSpPr>
      <p:sp>
        <p:nvSpPr>
          <p:cNvPr id="156" name="Title Text"/>
          <p:cNvSpPr txBox="1"/>
          <p:nvPr>
            <p:ph type="title"/>
          </p:nvPr>
        </p:nvSpPr>
        <p:spPr>
          <a:xfrm>
            <a:off x="698500" y="457200"/>
            <a:ext cx="6070602" cy="2266950"/>
          </a:xfrm>
          <a:prstGeom prst="rect">
            <a:avLst/>
          </a:prstGeom>
        </p:spPr>
        <p:txBody>
          <a:bodyPr lIns="45699" tIns="45699" rIns="45699" bIns="45699" anchor="ctr"/>
          <a:lstStyle>
            <a:lvl1pPr>
              <a:defRPr sz="3300"/>
            </a:lvl1pPr>
          </a:lstStyle>
          <a:p>
            <a:pPr/>
            <a:r>
              <a:t>Title Text</a:t>
            </a:r>
          </a:p>
        </p:txBody>
      </p:sp>
      <p:sp>
        <p:nvSpPr>
          <p:cNvPr id="157" name="Body Level One…"/>
          <p:cNvSpPr txBox="1"/>
          <p:nvPr>
            <p:ph type="body" sz="quarter" idx="1"/>
          </p:nvPr>
        </p:nvSpPr>
        <p:spPr>
          <a:xfrm>
            <a:off x="507998" y="3009900"/>
            <a:ext cx="6447505" cy="385687"/>
          </a:xfrm>
          <a:prstGeom prst="rect">
            <a:avLst/>
          </a:prstGeom>
        </p:spPr>
        <p:txBody>
          <a:bodyPr lIns="45699" tIns="45699" rIns="45699" bIns="45699" anchor="b"/>
          <a:lstStyle>
            <a:lvl1pPr marL="0" indent="228600">
              <a:spcBef>
                <a:spcPts val="700"/>
              </a:spcBef>
              <a:buClrTx/>
              <a:buSzTx/>
              <a:buFontTx/>
              <a:buNone/>
              <a:defRPr sz="1800"/>
            </a:lvl1pPr>
            <a:lvl2pPr marL="0" indent="228600">
              <a:spcBef>
                <a:spcPts val="700"/>
              </a:spcBef>
              <a:buClrTx/>
              <a:buSzTx/>
              <a:buFontTx/>
              <a:buNone/>
              <a:defRPr sz="1800"/>
            </a:lvl2pPr>
            <a:lvl3pPr marL="0" indent="228600">
              <a:spcBef>
                <a:spcPts val="700"/>
              </a:spcBef>
              <a:buClrTx/>
              <a:buSzTx/>
              <a:buFontTx/>
              <a:buNone/>
              <a:defRPr sz="1800"/>
            </a:lvl3pPr>
            <a:lvl4pPr marL="0" indent="228600">
              <a:spcBef>
                <a:spcPts val="700"/>
              </a:spcBef>
              <a:buClrTx/>
              <a:buSzTx/>
              <a:buFontTx/>
              <a:buNone/>
              <a:defRPr sz="1800"/>
            </a:lvl4pPr>
            <a:lvl5pPr marL="0" indent="228600">
              <a:spcBef>
                <a:spcPts val="700"/>
              </a:spcBef>
              <a:buClrTx/>
              <a:buSzTx/>
              <a:buFontTx/>
              <a:buNone/>
              <a:defRPr sz="1800"/>
            </a:lvl5pPr>
          </a:lstStyle>
          <a:p>
            <a:pPr/>
            <a:r>
              <a:t>Body Level One</a:t>
            </a:r>
          </a:p>
          <a:p>
            <a:pPr lvl="1"/>
            <a:r>
              <a:t>Body Level Two</a:t>
            </a:r>
          </a:p>
          <a:p>
            <a:pPr lvl="2"/>
            <a:r>
              <a:t>Body Level Three</a:t>
            </a:r>
          </a:p>
          <a:p>
            <a:pPr lvl="3"/>
            <a:r>
              <a:t>Body Level Four</a:t>
            </a:r>
          </a:p>
          <a:p>
            <a:pPr lvl="4"/>
            <a:r>
              <a:t>Body Level Five</a:t>
            </a:r>
          </a:p>
        </p:txBody>
      </p:sp>
      <p:sp>
        <p:nvSpPr>
          <p:cNvPr id="158" name="Google Shape;118;p15"/>
          <p:cNvSpPr txBox="1"/>
          <p:nvPr>
            <p:ph type="body" sz="quarter" idx="21"/>
          </p:nvPr>
        </p:nvSpPr>
        <p:spPr>
          <a:xfrm>
            <a:off x="508000" y="3395586"/>
            <a:ext cx="6447504" cy="1135438"/>
          </a:xfrm>
          <a:prstGeom prst="rect">
            <a:avLst/>
          </a:prstGeom>
        </p:spPr>
        <p:txBody>
          <a:bodyPr lIns="45699" tIns="45699" rIns="45699" bIns="45699"/>
          <a:lstStyle/>
          <a:p>
            <a:pPr/>
          </a:p>
        </p:txBody>
      </p:sp>
      <p:sp>
        <p:nvSpPr>
          <p:cNvPr id="159" name="Google Shape;122;p15"/>
          <p:cNvSpPr txBox="1"/>
          <p:nvPr/>
        </p:nvSpPr>
        <p:spPr>
          <a:xfrm>
            <a:off x="440701" y="352113"/>
            <a:ext cx="388602" cy="919923"/>
          </a:xfrm>
          <a:prstGeom prst="rect">
            <a:avLst/>
          </a:prstGeom>
          <a:ln w="12700">
            <a:miter lim="400000"/>
          </a:ln>
          <a:extLst>
            <a:ext uri="{C572A759-6A51-4108-AA02-DFA0A04FC94B}">
              <ma14:wrappingTextBoxFlag xmlns:ma14="http://schemas.microsoft.com/office/mac/drawingml/2011/main" val="1"/>
            </a:ext>
          </a:extLst>
        </p:spPr>
        <p:txBody>
          <a:bodyPr lIns="34275" tIns="34275" rIns="34275" bIns="34275" anchor="ctr">
            <a:spAutoFit/>
          </a:bodyPr>
          <a:lstStyle>
            <a:lvl1pPr>
              <a:defRPr sz="6000">
                <a:solidFill>
                  <a:srgbClr val="BFE471"/>
                </a:solidFill>
                <a:latin typeface="+mj-lt"/>
                <a:ea typeface="+mj-ea"/>
                <a:cs typeface="+mj-cs"/>
                <a:sym typeface="Arial"/>
              </a:defRPr>
            </a:lvl1pPr>
          </a:lstStyle>
          <a:p>
            <a:pPr/>
            <a:r>
              <a:t>“</a:t>
            </a:r>
          </a:p>
        </p:txBody>
      </p:sp>
      <p:sp>
        <p:nvSpPr>
          <p:cNvPr id="160" name="Google Shape;123;p15"/>
          <p:cNvSpPr txBox="1"/>
          <p:nvPr/>
        </p:nvSpPr>
        <p:spPr>
          <a:xfrm>
            <a:off x="6704058" y="1924247"/>
            <a:ext cx="388602" cy="919922"/>
          </a:xfrm>
          <a:prstGeom prst="rect">
            <a:avLst/>
          </a:prstGeom>
          <a:ln w="12700">
            <a:miter lim="400000"/>
          </a:ln>
          <a:extLst>
            <a:ext uri="{C572A759-6A51-4108-AA02-DFA0A04FC94B}">
              <ma14:wrappingTextBoxFlag xmlns:ma14="http://schemas.microsoft.com/office/mac/drawingml/2011/main" val="1"/>
            </a:ext>
          </a:extLst>
        </p:spPr>
        <p:txBody>
          <a:bodyPr lIns="34275" tIns="34275" rIns="34275" bIns="34275" anchor="ctr">
            <a:spAutoFit/>
          </a:bodyPr>
          <a:lstStyle>
            <a:lvl1pPr>
              <a:defRPr sz="6000">
                <a:solidFill>
                  <a:srgbClr val="BFE471"/>
                </a:solidFill>
                <a:latin typeface="+mj-lt"/>
                <a:ea typeface="+mj-ea"/>
                <a:cs typeface="+mj-cs"/>
                <a:sym typeface="Arial"/>
              </a:defRPr>
            </a:lvl1pPr>
          </a:lstStyle>
          <a:p>
            <a:pPr/>
            <a:r>
              <a:t>”</a:t>
            </a:r>
          </a:p>
        </p:txBody>
      </p:sp>
      <p:sp>
        <p:nvSpPr>
          <p:cNvPr id="161" name="Slide Number"/>
          <p:cNvSpPr txBox="1"/>
          <p:nvPr>
            <p:ph type="sldNum" sz="quarter" idx="2"/>
          </p:nvPr>
        </p:nvSpPr>
        <p:spPr>
          <a:xfrm>
            <a:off x="6771483" y="4577794"/>
            <a:ext cx="184020" cy="180299"/>
          </a:xfrm>
          <a:prstGeom prst="rect">
            <a:avLst/>
          </a:prstGeom>
        </p:spPr>
        <p:txBody>
          <a:bodyPr lIns="45699" tIns="45699" rIns="45699" bIns="45699"/>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rue or False">
    <p:spTree>
      <p:nvGrpSpPr>
        <p:cNvPr id="1" name=""/>
        <p:cNvGrpSpPr/>
        <p:nvPr/>
      </p:nvGrpSpPr>
      <p:grpSpPr>
        <a:xfrm>
          <a:off x="0" y="0"/>
          <a:ext cx="0" cy="0"/>
          <a:chOff x="0" y="0"/>
          <a:chExt cx="0" cy="0"/>
        </a:xfrm>
      </p:grpSpPr>
      <p:sp>
        <p:nvSpPr>
          <p:cNvPr id="168" name="Title Text"/>
          <p:cNvSpPr txBox="1"/>
          <p:nvPr>
            <p:ph type="title"/>
          </p:nvPr>
        </p:nvSpPr>
        <p:spPr>
          <a:xfrm>
            <a:off x="514350" y="457200"/>
            <a:ext cx="6441153" cy="2266950"/>
          </a:xfrm>
          <a:prstGeom prst="rect">
            <a:avLst/>
          </a:prstGeom>
        </p:spPr>
        <p:txBody>
          <a:bodyPr lIns="45699" tIns="45699" rIns="45699" bIns="45699" anchor="ctr"/>
          <a:lstStyle>
            <a:lvl1pPr>
              <a:defRPr sz="3300"/>
            </a:lvl1pPr>
          </a:lstStyle>
          <a:p>
            <a:pPr/>
            <a:r>
              <a:t>Title Text</a:t>
            </a:r>
          </a:p>
        </p:txBody>
      </p:sp>
      <p:sp>
        <p:nvSpPr>
          <p:cNvPr id="169" name="Body Level One…"/>
          <p:cNvSpPr txBox="1"/>
          <p:nvPr>
            <p:ph type="body" sz="quarter" idx="1"/>
          </p:nvPr>
        </p:nvSpPr>
        <p:spPr>
          <a:xfrm>
            <a:off x="507998" y="3009900"/>
            <a:ext cx="6447505" cy="385687"/>
          </a:xfrm>
          <a:prstGeom prst="rect">
            <a:avLst/>
          </a:prstGeom>
        </p:spPr>
        <p:txBody>
          <a:bodyPr lIns="45699" tIns="45699" rIns="45699" bIns="45699" anchor="b"/>
          <a:lstStyle>
            <a:lvl1pPr marL="0" indent="228600">
              <a:spcBef>
                <a:spcPts val="700"/>
              </a:spcBef>
              <a:buClrTx/>
              <a:buSzTx/>
              <a:buFontTx/>
              <a:buNone/>
              <a:defRPr sz="1800">
                <a:solidFill>
                  <a:schemeClr val="accent1"/>
                </a:solidFill>
              </a:defRPr>
            </a:lvl1pPr>
            <a:lvl2pPr marL="0" indent="228600">
              <a:spcBef>
                <a:spcPts val="700"/>
              </a:spcBef>
              <a:buClrTx/>
              <a:buSzTx/>
              <a:buFontTx/>
              <a:buNone/>
              <a:defRPr sz="1800">
                <a:solidFill>
                  <a:schemeClr val="accent1"/>
                </a:solidFill>
              </a:defRPr>
            </a:lvl2pPr>
            <a:lvl3pPr marL="0" indent="228600">
              <a:spcBef>
                <a:spcPts val="700"/>
              </a:spcBef>
              <a:buClrTx/>
              <a:buSzTx/>
              <a:buFontTx/>
              <a:buNone/>
              <a:defRPr sz="1800">
                <a:solidFill>
                  <a:schemeClr val="accent1"/>
                </a:solidFill>
              </a:defRPr>
            </a:lvl3pPr>
            <a:lvl4pPr marL="0" indent="228600">
              <a:spcBef>
                <a:spcPts val="700"/>
              </a:spcBef>
              <a:buClrTx/>
              <a:buSzTx/>
              <a:buFontTx/>
              <a:buNone/>
              <a:defRPr sz="1800">
                <a:solidFill>
                  <a:schemeClr val="accent1"/>
                </a:solidFill>
              </a:defRPr>
            </a:lvl4pPr>
            <a:lvl5pPr marL="0" indent="228600">
              <a:spcBef>
                <a:spcPts val="700"/>
              </a:spcBef>
              <a:buClrTx/>
              <a:buSzTx/>
              <a:buFontTx/>
              <a:buNone/>
              <a:defRPr sz="1800">
                <a:solidFill>
                  <a:schemeClr val="accent1"/>
                </a:solidFill>
              </a:defRPr>
            </a:lvl5pPr>
          </a:lstStyle>
          <a:p>
            <a:pPr/>
            <a:r>
              <a:t>Body Level One</a:t>
            </a:r>
          </a:p>
          <a:p>
            <a:pPr lvl="1"/>
            <a:r>
              <a:t>Body Level Two</a:t>
            </a:r>
          </a:p>
          <a:p>
            <a:pPr lvl="2"/>
            <a:r>
              <a:t>Body Level Three</a:t>
            </a:r>
          </a:p>
          <a:p>
            <a:pPr lvl="3"/>
            <a:r>
              <a:t>Body Level Four</a:t>
            </a:r>
          </a:p>
          <a:p>
            <a:pPr lvl="4"/>
            <a:r>
              <a:t>Body Level Five</a:t>
            </a:r>
          </a:p>
        </p:txBody>
      </p:sp>
      <p:sp>
        <p:nvSpPr>
          <p:cNvPr id="170" name="Google Shape;127;p16"/>
          <p:cNvSpPr txBox="1"/>
          <p:nvPr>
            <p:ph type="body" sz="quarter" idx="21"/>
          </p:nvPr>
        </p:nvSpPr>
        <p:spPr>
          <a:xfrm>
            <a:off x="508000" y="3395586"/>
            <a:ext cx="6447504" cy="1135438"/>
          </a:xfrm>
          <a:prstGeom prst="rect">
            <a:avLst/>
          </a:prstGeom>
        </p:spPr>
        <p:txBody>
          <a:bodyPr lIns="45699" tIns="45699" rIns="45699" bIns="45699"/>
          <a:lstStyle/>
          <a:p>
            <a:pPr/>
          </a:p>
        </p:txBody>
      </p:sp>
      <p:sp>
        <p:nvSpPr>
          <p:cNvPr id="171" name="Slide Number"/>
          <p:cNvSpPr txBox="1"/>
          <p:nvPr>
            <p:ph type="sldNum" sz="quarter" idx="2"/>
          </p:nvPr>
        </p:nvSpPr>
        <p:spPr>
          <a:xfrm>
            <a:off x="6771483" y="4577794"/>
            <a:ext cx="184020" cy="180299"/>
          </a:xfrm>
          <a:prstGeom prst="rect">
            <a:avLst/>
          </a:prstGeom>
        </p:spPr>
        <p:txBody>
          <a:bodyPr lIns="45699" tIns="45699" rIns="45699" bIns="45699"/>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VERTICAL_TEXT">
    <p:spTree>
      <p:nvGrpSpPr>
        <p:cNvPr id="1" name=""/>
        <p:cNvGrpSpPr/>
        <p:nvPr/>
      </p:nvGrpSpPr>
      <p:grpSpPr>
        <a:xfrm>
          <a:off x="0" y="0"/>
          <a:ext cx="0" cy="0"/>
          <a:chOff x="0" y="0"/>
          <a:chExt cx="0" cy="0"/>
        </a:xfrm>
      </p:grpSpPr>
      <p:sp>
        <p:nvSpPr>
          <p:cNvPr id="178" name="Title Text"/>
          <p:cNvSpPr txBox="1"/>
          <p:nvPr>
            <p:ph type="title"/>
          </p:nvPr>
        </p:nvSpPr>
        <p:spPr>
          <a:xfrm>
            <a:off x="508001" y="457200"/>
            <a:ext cx="6447503" cy="990600"/>
          </a:xfrm>
          <a:prstGeom prst="rect">
            <a:avLst/>
          </a:prstGeom>
        </p:spPr>
        <p:txBody>
          <a:bodyPr lIns="45699" tIns="45699" rIns="45699" bIns="45699"/>
          <a:lstStyle/>
          <a:p>
            <a:pPr/>
            <a:r>
              <a:t>Title Text</a:t>
            </a:r>
          </a:p>
        </p:txBody>
      </p:sp>
      <p:sp>
        <p:nvSpPr>
          <p:cNvPr id="179" name="Body Level One…"/>
          <p:cNvSpPr txBox="1"/>
          <p:nvPr>
            <p:ph type="body" sz="half" idx="1"/>
          </p:nvPr>
        </p:nvSpPr>
        <p:spPr>
          <a:xfrm rot="5400000">
            <a:off x="2276462" y="-148020"/>
            <a:ext cx="2910582" cy="6447503"/>
          </a:xfrm>
          <a:prstGeom prst="rect">
            <a:avLst/>
          </a:prstGeom>
        </p:spPr>
        <p:txBody>
          <a:bodyPr lIns="45699" tIns="45699" rIns="45699" bIns="45699"/>
          <a:lstStyle>
            <a:lvl1pPr indent="-320040">
              <a:spcBef>
                <a:spcPts val="700"/>
              </a:spcBef>
              <a:buChar char="►"/>
            </a:lvl1pPr>
            <a:lvl2pPr marL="941069" indent="-346708">
              <a:spcBef>
                <a:spcPts val="700"/>
              </a:spcBef>
              <a:buChar char="►"/>
            </a:lvl2pPr>
            <a:lvl3pPr marL="1467611" indent="-416049">
              <a:spcBef>
                <a:spcPts val="700"/>
              </a:spcBef>
              <a:buChar char="►"/>
            </a:lvl3pPr>
            <a:lvl4pPr marL="1971038" indent="-462277">
              <a:spcBef>
                <a:spcPts val="700"/>
              </a:spcBef>
              <a:buChar char="►"/>
            </a:lvl4pPr>
            <a:lvl5pPr marL="2428238" indent="-462277">
              <a:spcBef>
                <a:spcPts val="700"/>
              </a:spcBef>
              <a:buChar char="►"/>
            </a:lvl5pPr>
          </a:lstStyle>
          <a:p>
            <a:pPr/>
            <a:r>
              <a:t>Body Level One</a:t>
            </a:r>
          </a:p>
          <a:p>
            <a:pPr lvl="1"/>
            <a:r>
              <a:t>Body Level Two</a:t>
            </a:r>
          </a:p>
          <a:p>
            <a:pPr lvl="2"/>
            <a:r>
              <a:t>Body Level Three</a:t>
            </a:r>
          </a:p>
          <a:p>
            <a:pPr lvl="3"/>
            <a:r>
              <a:t>Body Level Four</a:t>
            </a:r>
          </a:p>
          <a:p>
            <a:pPr lvl="4"/>
            <a:r>
              <a:t>Body Level Five</a:t>
            </a:r>
          </a:p>
        </p:txBody>
      </p:sp>
      <p:sp>
        <p:nvSpPr>
          <p:cNvPr id="180" name="Slide Number"/>
          <p:cNvSpPr txBox="1"/>
          <p:nvPr>
            <p:ph type="sldNum" sz="quarter" idx="2"/>
          </p:nvPr>
        </p:nvSpPr>
        <p:spPr>
          <a:xfrm>
            <a:off x="6771483" y="4577794"/>
            <a:ext cx="184020" cy="180299"/>
          </a:xfrm>
          <a:prstGeom prst="rect">
            <a:avLst/>
          </a:prstGeom>
        </p:spPr>
        <p:txBody>
          <a:bodyPr lIns="45699" tIns="45699" rIns="45699" bIns="45699"/>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VERTICAL_TITLE_AND_VERTICAL_TEXT">
    <p:spTree>
      <p:nvGrpSpPr>
        <p:cNvPr id="1" name=""/>
        <p:cNvGrpSpPr/>
        <p:nvPr/>
      </p:nvGrpSpPr>
      <p:grpSpPr>
        <a:xfrm>
          <a:off x="0" y="0"/>
          <a:ext cx="0" cy="0"/>
          <a:chOff x="0" y="0"/>
          <a:chExt cx="0" cy="0"/>
        </a:xfrm>
      </p:grpSpPr>
      <p:sp>
        <p:nvSpPr>
          <p:cNvPr id="187" name="Title Text"/>
          <p:cNvSpPr txBox="1"/>
          <p:nvPr>
            <p:ph type="title"/>
          </p:nvPr>
        </p:nvSpPr>
        <p:spPr>
          <a:xfrm rot="5400000">
            <a:off x="4495739" y="1937215"/>
            <a:ext cx="3938590" cy="978559"/>
          </a:xfrm>
          <a:prstGeom prst="rect">
            <a:avLst/>
          </a:prstGeom>
        </p:spPr>
        <p:txBody>
          <a:bodyPr lIns="45699" tIns="45699" rIns="45699" bIns="45699" anchor="ctr"/>
          <a:lstStyle/>
          <a:p>
            <a:pPr/>
            <a:r>
              <a:t>Title Text</a:t>
            </a:r>
          </a:p>
        </p:txBody>
      </p:sp>
      <p:sp>
        <p:nvSpPr>
          <p:cNvPr id="188" name="Body Level One…"/>
          <p:cNvSpPr txBox="1"/>
          <p:nvPr>
            <p:ph type="body" idx="1"/>
          </p:nvPr>
        </p:nvSpPr>
        <p:spPr>
          <a:xfrm rot="5400000">
            <a:off x="1186264" y="-221065"/>
            <a:ext cx="3938588" cy="5295115"/>
          </a:xfrm>
          <a:prstGeom prst="rect">
            <a:avLst/>
          </a:prstGeom>
        </p:spPr>
        <p:txBody>
          <a:bodyPr lIns="45699" tIns="45699" rIns="45699" bIns="45699"/>
          <a:lstStyle>
            <a:lvl1pPr indent="-320040">
              <a:spcBef>
                <a:spcPts val="700"/>
              </a:spcBef>
              <a:buChar char="►"/>
            </a:lvl1pPr>
            <a:lvl2pPr marL="941069" indent="-346708">
              <a:spcBef>
                <a:spcPts val="700"/>
              </a:spcBef>
              <a:buChar char="►"/>
            </a:lvl2pPr>
            <a:lvl3pPr marL="1467611" indent="-416049">
              <a:spcBef>
                <a:spcPts val="700"/>
              </a:spcBef>
              <a:buChar char="►"/>
            </a:lvl3pPr>
            <a:lvl4pPr marL="1971038" indent="-462277">
              <a:spcBef>
                <a:spcPts val="700"/>
              </a:spcBef>
              <a:buChar char="►"/>
            </a:lvl4pPr>
            <a:lvl5pPr marL="2428238" indent="-462277">
              <a:spcBef>
                <a:spcPts val="700"/>
              </a:spcBef>
              <a:buChar char="►"/>
            </a:lvl5pPr>
          </a:lstStyle>
          <a:p>
            <a:pPr/>
            <a:r>
              <a:t>Body Level One</a:t>
            </a:r>
          </a:p>
          <a:p>
            <a:pPr lvl="1"/>
            <a:r>
              <a:t>Body Level Two</a:t>
            </a:r>
          </a:p>
          <a:p>
            <a:pPr lvl="2"/>
            <a:r>
              <a:t>Body Level Three</a:t>
            </a:r>
          </a:p>
          <a:p>
            <a:pPr lvl="3"/>
            <a:r>
              <a:t>Body Level Four</a:t>
            </a:r>
          </a:p>
          <a:p>
            <a:pPr lvl="4"/>
            <a:r>
              <a:t>Body Level Five</a:t>
            </a:r>
          </a:p>
        </p:txBody>
      </p:sp>
      <p:sp>
        <p:nvSpPr>
          <p:cNvPr id="189" name="Slide Number"/>
          <p:cNvSpPr txBox="1"/>
          <p:nvPr>
            <p:ph type="sldNum" sz="quarter" idx="2"/>
          </p:nvPr>
        </p:nvSpPr>
        <p:spPr>
          <a:xfrm>
            <a:off x="6771483" y="4577794"/>
            <a:ext cx="184020" cy="180299"/>
          </a:xfrm>
          <a:prstGeom prst="rect">
            <a:avLst/>
          </a:prstGeom>
        </p:spPr>
        <p:txBody>
          <a:bodyPr lIns="45699" tIns="45699" rIns="45699" bIns="45699"/>
          <a:lstStyle/>
          <a:p>
            <a:pPr/>
            <a:fld id="{86CB4B4D-7CA3-9044-876B-883B54F8677D}" type="slidenum"/>
          </a:p>
        </p:txBody>
      </p:sp>
    </p:spTree>
  </p:cSld>
  <p:clrMapOvr>
    <a:masterClrMapping/>
  </p:clrMapOvr>
  <p:transition xmlns:p14="http://schemas.microsoft.com/office/powerpoint/2010/main" spd="med" advClick="1"/>
</p:sldLayout>
</file>

<file path=ppt/slideLayouts/slideLayout1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p:bg>
      <p:bgPr>
        <a:solidFill>
          <a:srgbClr val="4294A2"/>
        </a:solidFill>
      </p:bgPr>
    </p:bg>
    <p:spTree>
      <p:nvGrpSpPr>
        <p:cNvPr id="1" name=""/>
        <p:cNvGrpSpPr/>
        <p:nvPr/>
      </p:nvGrpSpPr>
      <p:grpSpPr>
        <a:xfrm>
          <a:off x="0" y="0"/>
          <a:ext cx="0" cy="0"/>
          <a:chOff x="0" y="0"/>
          <a:chExt cx="0" cy="0"/>
        </a:xfrm>
      </p:grpSpPr>
      <p:sp>
        <p:nvSpPr>
          <p:cNvPr id="196" name="Presentation Title"/>
          <p:cNvSpPr txBox="1"/>
          <p:nvPr>
            <p:ph type="title" hasCustomPrompt="1"/>
          </p:nvPr>
        </p:nvSpPr>
        <p:spPr>
          <a:xfrm>
            <a:off x="452434" y="965621"/>
            <a:ext cx="8239130" cy="1743077"/>
          </a:xfrm>
          <a:prstGeom prst="rect">
            <a:avLst/>
          </a:prstGeom>
        </p:spPr>
        <p:txBody>
          <a:bodyPr lIns="19050" tIns="19050" rIns="19050" bIns="19050" anchor="b"/>
          <a:lstStyle>
            <a:lvl1pPr algn="r" defTabSz="914375">
              <a:lnSpc>
                <a:spcPct val="80000"/>
              </a:lnSpc>
              <a:defRPr b="1" spc="-84" sz="4200">
                <a:solidFill>
                  <a:srgbClr val="FFFFFF"/>
                </a:solidFill>
                <a:latin typeface="+mn-lt"/>
                <a:ea typeface="+mn-ea"/>
                <a:cs typeface="+mn-cs"/>
                <a:sym typeface="Helvetica"/>
              </a:defRPr>
            </a:lvl1pPr>
          </a:lstStyle>
          <a:p>
            <a:pPr/>
            <a:r>
              <a:t>Presentation Title</a:t>
            </a:r>
          </a:p>
        </p:txBody>
      </p:sp>
      <p:sp>
        <p:nvSpPr>
          <p:cNvPr id="197" name="Body Level One…"/>
          <p:cNvSpPr txBox="1"/>
          <p:nvPr>
            <p:ph type="body" sz="quarter" idx="1" hasCustomPrompt="1"/>
          </p:nvPr>
        </p:nvSpPr>
        <p:spPr>
          <a:xfrm>
            <a:off x="452437" y="2698824"/>
            <a:ext cx="8239126" cy="714380"/>
          </a:xfrm>
          <a:prstGeom prst="rect">
            <a:avLst/>
          </a:prstGeom>
        </p:spPr>
        <p:txBody>
          <a:bodyPr lIns="19050" tIns="19050" rIns="19050" bIns="19050"/>
          <a:lstStyle>
            <a:lvl1pPr marL="0" indent="0" algn="r" defTabSz="309560">
              <a:buClrTx/>
              <a:buSzTx/>
              <a:buFontTx/>
              <a:buNone/>
              <a:defRPr b="1" sz="2000">
                <a:solidFill>
                  <a:srgbClr val="FFFFFF"/>
                </a:solidFill>
                <a:latin typeface="+mn-lt"/>
                <a:ea typeface="+mn-ea"/>
                <a:cs typeface="+mn-cs"/>
                <a:sym typeface="Helvetica"/>
              </a:defRPr>
            </a:lvl1pPr>
            <a:lvl2pPr marL="0" indent="0" algn="r" defTabSz="309560">
              <a:buClrTx/>
              <a:buSzTx/>
              <a:buFontTx/>
              <a:buNone/>
              <a:defRPr b="1" sz="2000">
                <a:solidFill>
                  <a:srgbClr val="FFFFFF"/>
                </a:solidFill>
                <a:latin typeface="+mn-lt"/>
                <a:ea typeface="+mn-ea"/>
                <a:cs typeface="+mn-cs"/>
                <a:sym typeface="Helvetica"/>
              </a:defRPr>
            </a:lvl2pPr>
            <a:lvl3pPr marL="0" indent="0" algn="r" defTabSz="309560">
              <a:buClrTx/>
              <a:buSzTx/>
              <a:buFontTx/>
              <a:buNone/>
              <a:defRPr b="1" sz="2000">
                <a:solidFill>
                  <a:srgbClr val="FFFFFF"/>
                </a:solidFill>
                <a:latin typeface="+mn-lt"/>
                <a:ea typeface="+mn-ea"/>
                <a:cs typeface="+mn-cs"/>
                <a:sym typeface="Helvetica"/>
              </a:defRPr>
            </a:lvl3pPr>
            <a:lvl4pPr marL="0" indent="0" algn="r" defTabSz="309560">
              <a:buClrTx/>
              <a:buSzTx/>
              <a:buFontTx/>
              <a:buNone/>
              <a:defRPr b="1" sz="2000">
                <a:solidFill>
                  <a:srgbClr val="FFFFFF"/>
                </a:solidFill>
                <a:latin typeface="+mn-lt"/>
                <a:ea typeface="+mn-ea"/>
                <a:cs typeface="+mn-cs"/>
                <a:sym typeface="Helvetica"/>
              </a:defRPr>
            </a:lvl4pPr>
            <a:lvl5pPr marL="0" indent="0" algn="r" defTabSz="309560">
              <a:buClrTx/>
              <a:buSzTx/>
              <a:buFontTx/>
              <a:buNone/>
              <a:defRPr b="1" sz="2000">
                <a:solidFill>
                  <a:srgbClr val="FFFFFF"/>
                </a:solidFill>
                <a:latin typeface="+mn-lt"/>
                <a:ea typeface="+mn-ea"/>
                <a:cs typeface="+mn-cs"/>
                <a:sym typeface="Helvetica"/>
              </a:defRPr>
            </a:lvl5pPr>
          </a:lstStyle>
          <a:p>
            <a:pPr/>
            <a:r>
              <a:t>Presentation Subtitle</a:t>
            </a:r>
          </a:p>
          <a:p>
            <a:pPr lvl="1"/>
            <a:r>
              <a:t/>
            </a:r>
          </a:p>
          <a:p>
            <a:pPr lvl="2"/>
            <a:r>
              <a:t/>
            </a:r>
          </a:p>
          <a:p>
            <a:pPr lvl="3"/>
            <a:r>
              <a:t/>
            </a:r>
          </a:p>
          <a:p>
            <a:pPr lvl="4"/>
            <a:r>
              <a:t/>
            </a:r>
          </a:p>
        </p:txBody>
      </p:sp>
      <p:pic>
        <p:nvPicPr>
          <p:cNvPr id="198" name="mcittt-01.png" descr="mcittt-01.png"/>
          <p:cNvPicPr>
            <a:picLocks noChangeAspect="1"/>
          </p:cNvPicPr>
          <p:nvPr/>
        </p:nvPicPr>
        <p:blipFill>
          <a:blip r:embed="rId2">
            <a:extLst/>
          </a:blip>
          <a:stretch>
            <a:fillRect/>
          </a:stretch>
        </p:blipFill>
        <p:spPr>
          <a:xfrm>
            <a:off x="2006661" y="4251461"/>
            <a:ext cx="1791513" cy="1007727"/>
          </a:xfrm>
          <a:prstGeom prst="rect">
            <a:avLst/>
          </a:prstGeom>
          <a:ln w="12700">
            <a:miter lim="400000"/>
          </a:ln>
        </p:spPr>
      </p:pic>
      <p:pic>
        <p:nvPicPr>
          <p:cNvPr id="199" name="Tuwaiq Academy Logo-02.png" descr="Tuwaiq Academy Logo-02.png"/>
          <p:cNvPicPr>
            <a:picLocks noChangeAspect="1"/>
          </p:cNvPicPr>
          <p:nvPr/>
        </p:nvPicPr>
        <p:blipFill>
          <a:blip r:embed="rId3">
            <a:extLst/>
          </a:blip>
          <a:stretch>
            <a:fillRect/>
          </a:stretch>
        </p:blipFill>
        <p:spPr>
          <a:xfrm>
            <a:off x="-206645" y="4003075"/>
            <a:ext cx="2676121" cy="1504498"/>
          </a:xfrm>
          <a:prstGeom prst="rect">
            <a:avLst/>
          </a:prstGeom>
          <a:ln w="12700">
            <a:miter lim="400000"/>
          </a:ln>
        </p:spPr>
      </p:pic>
      <p:pic>
        <p:nvPicPr>
          <p:cNvPr id="200" name="logoSAFCSP-01.png" descr="logoSAFCSP-01.png"/>
          <p:cNvPicPr>
            <a:picLocks noChangeAspect="1"/>
          </p:cNvPicPr>
          <p:nvPr/>
        </p:nvPicPr>
        <p:blipFill>
          <a:blip r:embed="rId4">
            <a:extLst/>
          </a:blip>
          <a:stretch>
            <a:fillRect/>
          </a:stretch>
        </p:blipFill>
        <p:spPr>
          <a:xfrm>
            <a:off x="3566517" y="4003075"/>
            <a:ext cx="2127278" cy="1504498"/>
          </a:xfrm>
          <a:prstGeom prst="rect">
            <a:avLst/>
          </a:prstGeom>
          <a:ln w="12700">
            <a:miter lim="400000"/>
          </a:ln>
        </p:spPr>
      </p:pic>
      <p:grpSp>
        <p:nvGrpSpPr>
          <p:cNvPr id="203" name="v"/>
          <p:cNvGrpSpPr/>
          <p:nvPr/>
        </p:nvGrpSpPr>
        <p:grpSpPr>
          <a:xfrm>
            <a:off x="2191" y="-20603"/>
            <a:ext cx="9139616" cy="574446"/>
            <a:chOff x="-1" y="0"/>
            <a:chExt cx="9139614" cy="574445"/>
          </a:xfrm>
        </p:grpSpPr>
        <p:sp>
          <p:nvSpPr>
            <p:cNvPr id="201" name="Rectangle"/>
            <p:cNvSpPr/>
            <p:nvPr/>
          </p:nvSpPr>
          <p:spPr>
            <a:xfrm>
              <a:off x="-2" y="-1"/>
              <a:ext cx="9139616" cy="574446"/>
            </a:xfrm>
            <a:prstGeom prst="rect">
              <a:avLst/>
            </a:prstGeom>
            <a:solidFill>
              <a:srgbClr val="FFFFFF"/>
            </a:solidFill>
            <a:ln w="12700" cap="flat">
              <a:noFill/>
              <a:miter lim="400000"/>
            </a:ln>
            <a:effectLst/>
          </p:spPr>
          <p:txBody>
            <a:bodyPr wrap="square" lIns="0" tIns="0" rIns="0" bIns="0" numCol="1" anchor="ctr">
              <a:noAutofit/>
            </a:bodyPr>
            <a:lstStyle/>
            <a:p>
              <a:pPr algn="ctr" defTabSz="309560">
                <a:defRPr sz="1200">
                  <a:solidFill>
                    <a:srgbClr val="FFFFFF"/>
                  </a:solidFill>
                  <a:latin typeface="Helvetica Neue Medium"/>
                  <a:ea typeface="Helvetica Neue Medium"/>
                  <a:cs typeface="Helvetica Neue Medium"/>
                  <a:sym typeface="Helvetica Neue Medium"/>
                </a:defRPr>
              </a:pPr>
            </a:p>
          </p:txBody>
        </p:sp>
        <p:sp>
          <p:nvSpPr>
            <p:cNvPr id="202" name="v"/>
            <p:cNvSpPr txBox="1"/>
            <p:nvPr/>
          </p:nvSpPr>
          <p:spPr>
            <a:xfrm>
              <a:off x="-2" y="175130"/>
              <a:ext cx="9139616" cy="22418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9050" tIns="19050" rIns="19050" bIns="19050" numCol="1" anchor="ctr">
              <a:spAutoFit/>
            </a:bodyPr>
            <a:lstStyle>
              <a:lvl1pPr algn="ctr" defTabSz="309560">
                <a:defRPr sz="1200">
                  <a:solidFill>
                    <a:srgbClr val="FFFFFF"/>
                  </a:solidFill>
                  <a:latin typeface="Helvetica Neue Medium"/>
                  <a:ea typeface="Helvetica Neue Medium"/>
                  <a:cs typeface="Helvetica Neue Medium"/>
                  <a:sym typeface="Helvetica Neue Medium"/>
                </a:defRPr>
              </a:lvl1pPr>
            </a:lstStyle>
            <a:p>
              <a:pPr/>
              <a:r>
                <a:t>v</a:t>
              </a:r>
            </a:p>
          </p:txBody>
        </p:sp>
      </p:grpSp>
      <p:pic>
        <p:nvPicPr>
          <p:cNvPr id="204" name="Tuwaiq1000-google-logo-01.png" descr="Tuwaiq1000-google-logo-01.png"/>
          <p:cNvPicPr>
            <a:picLocks noChangeAspect="1"/>
          </p:cNvPicPr>
          <p:nvPr/>
        </p:nvPicPr>
        <p:blipFill>
          <a:blip r:embed="rId5">
            <a:extLst/>
          </a:blip>
          <a:stretch>
            <a:fillRect/>
          </a:stretch>
        </p:blipFill>
        <p:spPr>
          <a:xfrm>
            <a:off x="188484" y="-364074"/>
            <a:ext cx="2322766" cy="1261389"/>
          </a:xfrm>
          <a:prstGeom prst="rect">
            <a:avLst/>
          </a:prstGeom>
          <a:ln w="12700">
            <a:miter lim="400000"/>
          </a:ln>
        </p:spPr>
      </p:pic>
      <p:sp>
        <p:nvSpPr>
          <p:cNvPr id="205" name="Slide Number"/>
          <p:cNvSpPr txBox="1"/>
          <p:nvPr>
            <p:ph type="sldNum" sz="quarter" idx="2"/>
          </p:nvPr>
        </p:nvSpPr>
        <p:spPr>
          <a:xfrm>
            <a:off x="4501889" y="4918851"/>
            <a:ext cx="135536" cy="127001"/>
          </a:xfrm>
          <a:prstGeom prst="rect">
            <a:avLst/>
          </a:prstGeom>
        </p:spPr>
        <p:txBody>
          <a:bodyPr lIns="19050" tIns="19050" rIns="19050" bIns="19050" anchor="b"/>
          <a:lstStyle>
            <a:lvl1pPr algn="ctr" defTabSz="219075">
              <a:defRPr>
                <a:solidFill>
                  <a:srgbClr val="000000"/>
                </a:solidFill>
                <a:latin typeface="Helvetica Neue"/>
                <a:ea typeface="Helvetica Neue"/>
                <a:cs typeface="Helvetica Neue"/>
                <a:sym typeface="Helvetica Neue"/>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AND_BODY">
    <p:spTree>
      <p:nvGrpSpPr>
        <p:cNvPr id="1" name=""/>
        <p:cNvGrpSpPr/>
        <p:nvPr/>
      </p:nvGrpSpPr>
      <p:grpSpPr>
        <a:xfrm>
          <a:off x="0" y="0"/>
          <a:ext cx="0" cy="0"/>
          <a:chOff x="0" y="0"/>
          <a:chExt cx="0" cy="0"/>
        </a:xfrm>
      </p:grpSpPr>
      <p:sp>
        <p:nvSpPr>
          <p:cNvPr id="42" name="Title Text"/>
          <p:cNvSpPr txBox="1"/>
          <p:nvPr>
            <p:ph type="title"/>
          </p:nvPr>
        </p:nvSpPr>
        <p:spPr>
          <a:prstGeom prst="rect">
            <a:avLst/>
          </a:prstGeom>
        </p:spPr>
        <p:txBody>
          <a:bodyPr/>
          <a:lstStyle/>
          <a:p>
            <a:pPr/>
            <a:r>
              <a:t>Title Text</a:t>
            </a:r>
          </a:p>
        </p:txBody>
      </p:sp>
      <p:sp>
        <p:nvSpPr>
          <p:cNvPr id="43"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4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OBJECT">
    <p:spTree>
      <p:nvGrpSpPr>
        <p:cNvPr id="1" name=""/>
        <p:cNvGrpSpPr/>
        <p:nvPr/>
      </p:nvGrpSpPr>
      <p:grpSpPr>
        <a:xfrm>
          <a:off x="0" y="0"/>
          <a:ext cx="0" cy="0"/>
          <a:chOff x="0" y="0"/>
          <a:chExt cx="0" cy="0"/>
        </a:xfrm>
      </p:grpSpPr>
      <p:sp>
        <p:nvSpPr>
          <p:cNvPr id="51" name="Title Text"/>
          <p:cNvSpPr txBox="1"/>
          <p:nvPr>
            <p:ph type="title"/>
          </p:nvPr>
        </p:nvSpPr>
        <p:spPr>
          <a:xfrm>
            <a:off x="508001" y="457200"/>
            <a:ext cx="6447503" cy="990600"/>
          </a:xfrm>
          <a:prstGeom prst="rect">
            <a:avLst/>
          </a:prstGeom>
        </p:spPr>
        <p:txBody>
          <a:bodyPr lIns="45699" tIns="45699" rIns="45699" bIns="45699"/>
          <a:lstStyle/>
          <a:p>
            <a:pPr/>
            <a:r>
              <a:t>Title Text</a:t>
            </a:r>
          </a:p>
        </p:txBody>
      </p:sp>
      <p:sp>
        <p:nvSpPr>
          <p:cNvPr id="52" name="Body Level One…"/>
          <p:cNvSpPr txBox="1"/>
          <p:nvPr>
            <p:ph type="body" sz="half" idx="1"/>
          </p:nvPr>
        </p:nvSpPr>
        <p:spPr>
          <a:xfrm>
            <a:off x="508001" y="1620441"/>
            <a:ext cx="6447503" cy="2910583"/>
          </a:xfrm>
          <a:prstGeom prst="rect">
            <a:avLst/>
          </a:prstGeom>
        </p:spPr>
        <p:txBody>
          <a:bodyPr lIns="45699" tIns="45699" rIns="45699" bIns="45699"/>
          <a:lstStyle>
            <a:lvl1pPr indent="-320040">
              <a:spcBef>
                <a:spcPts val="700"/>
              </a:spcBef>
              <a:buChar char="►"/>
            </a:lvl1pPr>
            <a:lvl2pPr marL="941069" indent="-346708">
              <a:spcBef>
                <a:spcPts val="700"/>
              </a:spcBef>
              <a:buChar char="►"/>
            </a:lvl2pPr>
            <a:lvl3pPr marL="1467611" indent="-416049">
              <a:spcBef>
                <a:spcPts val="700"/>
              </a:spcBef>
              <a:buChar char="►"/>
            </a:lvl3pPr>
            <a:lvl4pPr marL="1971038" indent="-462277">
              <a:spcBef>
                <a:spcPts val="700"/>
              </a:spcBef>
              <a:buChar char="►"/>
            </a:lvl4pPr>
            <a:lvl5pPr marL="2428238" indent="-462277">
              <a:spcBef>
                <a:spcPts val="700"/>
              </a:spcBef>
              <a:buChar char="►"/>
            </a:lvl5pPr>
          </a:lstStyle>
          <a:p>
            <a:pPr/>
            <a:r>
              <a:t>Body Level One</a:t>
            </a:r>
          </a:p>
          <a:p>
            <a:pPr lvl="1"/>
            <a:r>
              <a:t>Body Level Two</a:t>
            </a:r>
          </a:p>
          <a:p>
            <a:pPr lvl="2"/>
            <a:r>
              <a:t>Body Level Three</a:t>
            </a:r>
          </a:p>
          <a:p>
            <a:pPr lvl="3"/>
            <a:r>
              <a:t>Body Level Four</a:t>
            </a:r>
          </a:p>
          <a:p>
            <a:pPr lvl="4"/>
            <a:r>
              <a:t>Body Level Five</a:t>
            </a:r>
          </a:p>
        </p:txBody>
      </p:sp>
      <p:sp>
        <p:nvSpPr>
          <p:cNvPr id="53" name="Slide Number"/>
          <p:cNvSpPr txBox="1"/>
          <p:nvPr>
            <p:ph type="sldNum" sz="quarter" idx="2"/>
          </p:nvPr>
        </p:nvSpPr>
        <p:spPr>
          <a:xfrm>
            <a:off x="6771483" y="4577794"/>
            <a:ext cx="184020" cy="180299"/>
          </a:xfrm>
          <a:prstGeom prst="rect">
            <a:avLst/>
          </a:prstGeom>
        </p:spPr>
        <p:txBody>
          <a:bodyPr lIns="45699" tIns="45699" rIns="45699" bIns="45699"/>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_HEADER">
    <p:spTree>
      <p:nvGrpSpPr>
        <p:cNvPr id="1" name=""/>
        <p:cNvGrpSpPr/>
        <p:nvPr/>
      </p:nvGrpSpPr>
      <p:grpSpPr>
        <a:xfrm>
          <a:off x="0" y="0"/>
          <a:ext cx="0" cy="0"/>
          <a:chOff x="0" y="0"/>
          <a:chExt cx="0" cy="0"/>
        </a:xfrm>
      </p:grpSpPr>
      <p:sp>
        <p:nvSpPr>
          <p:cNvPr id="60" name="Title Text"/>
          <p:cNvSpPr txBox="1"/>
          <p:nvPr>
            <p:ph type="title"/>
          </p:nvPr>
        </p:nvSpPr>
        <p:spPr>
          <a:xfrm>
            <a:off x="508001" y="2025650"/>
            <a:ext cx="6447503" cy="1369938"/>
          </a:xfrm>
          <a:prstGeom prst="rect">
            <a:avLst/>
          </a:prstGeom>
        </p:spPr>
        <p:txBody>
          <a:bodyPr lIns="45699" tIns="45699" rIns="45699" bIns="45699" anchor="b"/>
          <a:lstStyle>
            <a:lvl1pPr>
              <a:defRPr sz="3000"/>
            </a:lvl1pPr>
          </a:lstStyle>
          <a:p>
            <a:pPr/>
            <a:r>
              <a:t>Title Text</a:t>
            </a:r>
          </a:p>
        </p:txBody>
      </p:sp>
      <p:sp>
        <p:nvSpPr>
          <p:cNvPr id="61" name="Body Level One…"/>
          <p:cNvSpPr txBox="1"/>
          <p:nvPr>
            <p:ph type="body" sz="quarter" idx="1"/>
          </p:nvPr>
        </p:nvSpPr>
        <p:spPr>
          <a:xfrm>
            <a:off x="508001" y="3395586"/>
            <a:ext cx="6447503" cy="645302"/>
          </a:xfrm>
          <a:prstGeom prst="rect">
            <a:avLst/>
          </a:prstGeom>
        </p:spPr>
        <p:txBody>
          <a:bodyPr lIns="45699" tIns="45699" rIns="45699" bIns="45699"/>
          <a:lstStyle>
            <a:lvl1pPr marL="0" indent="228600">
              <a:spcBef>
                <a:spcPts val="700"/>
              </a:spcBef>
              <a:buClrTx/>
              <a:buSzTx/>
              <a:buFontTx/>
              <a:buNone/>
              <a:defRPr sz="1500">
                <a:solidFill>
                  <a:srgbClr val="7F7F7F"/>
                </a:solidFill>
              </a:defRPr>
            </a:lvl1pPr>
            <a:lvl2pPr marL="0" indent="228600">
              <a:spcBef>
                <a:spcPts val="700"/>
              </a:spcBef>
              <a:buClrTx/>
              <a:buSzTx/>
              <a:buFontTx/>
              <a:buNone/>
              <a:defRPr sz="1500">
                <a:solidFill>
                  <a:srgbClr val="7F7F7F"/>
                </a:solidFill>
              </a:defRPr>
            </a:lvl2pPr>
            <a:lvl3pPr marL="0" indent="228600">
              <a:spcBef>
                <a:spcPts val="700"/>
              </a:spcBef>
              <a:buClrTx/>
              <a:buSzTx/>
              <a:buFontTx/>
              <a:buNone/>
              <a:defRPr sz="1500">
                <a:solidFill>
                  <a:srgbClr val="7F7F7F"/>
                </a:solidFill>
              </a:defRPr>
            </a:lvl3pPr>
            <a:lvl4pPr marL="0" indent="228600">
              <a:spcBef>
                <a:spcPts val="700"/>
              </a:spcBef>
              <a:buClrTx/>
              <a:buSzTx/>
              <a:buFontTx/>
              <a:buNone/>
              <a:defRPr sz="1500">
                <a:solidFill>
                  <a:srgbClr val="7F7F7F"/>
                </a:solidFill>
              </a:defRPr>
            </a:lvl4pPr>
            <a:lvl5pPr marL="0" indent="228600">
              <a:spcBef>
                <a:spcPts val="700"/>
              </a:spcBef>
              <a:buClrTx/>
              <a:buSzTx/>
              <a:buFontTx/>
              <a:buNone/>
              <a:defRPr sz="1500">
                <a:solidFill>
                  <a:srgbClr val="7F7F7F"/>
                </a:solidFill>
              </a:defRPr>
            </a:lvl5pPr>
          </a:lstStyle>
          <a:p>
            <a:pPr/>
            <a:r>
              <a:t>Body Level One</a:t>
            </a:r>
          </a:p>
          <a:p>
            <a:pPr lvl="1"/>
            <a:r>
              <a:t>Body Level Two</a:t>
            </a:r>
          </a:p>
          <a:p>
            <a:pPr lvl="2"/>
            <a:r>
              <a:t>Body Level Three</a:t>
            </a:r>
          </a:p>
          <a:p>
            <a:pPr lvl="3"/>
            <a:r>
              <a:t>Body Level Four</a:t>
            </a:r>
          </a:p>
          <a:p>
            <a:pPr lvl="4"/>
            <a:r>
              <a:t>Body Level Five</a:t>
            </a:r>
          </a:p>
        </p:txBody>
      </p:sp>
      <p:sp>
        <p:nvSpPr>
          <p:cNvPr id="62" name="Slide Number"/>
          <p:cNvSpPr txBox="1"/>
          <p:nvPr>
            <p:ph type="sldNum" sz="quarter" idx="2"/>
          </p:nvPr>
        </p:nvSpPr>
        <p:spPr>
          <a:xfrm>
            <a:off x="6771483" y="4577794"/>
            <a:ext cx="184020" cy="180299"/>
          </a:xfrm>
          <a:prstGeom prst="rect">
            <a:avLst/>
          </a:prstGeom>
        </p:spPr>
        <p:txBody>
          <a:bodyPr lIns="45699" tIns="45699" rIns="45699" bIns="45699"/>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_OBJECTS">
    <p:spTree>
      <p:nvGrpSpPr>
        <p:cNvPr id="1" name=""/>
        <p:cNvGrpSpPr/>
        <p:nvPr/>
      </p:nvGrpSpPr>
      <p:grpSpPr>
        <a:xfrm>
          <a:off x="0" y="0"/>
          <a:ext cx="0" cy="0"/>
          <a:chOff x="0" y="0"/>
          <a:chExt cx="0" cy="0"/>
        </a:xfrm>
      </p:grpSpPr>
      <p:sp>
        <p:nvSpPr>
          <p:cNvPr id="69" name="Title Text"/>
          <p:cNvSpPr txBox="1"/>
          <p:nvPr>
            <p:ph type="title"/>
          </p:nvPr>
        </p:nvSpPr>
        <p:spPr>
          <a:xfrm>
            <a:off x="508001" y="457200"/>
            <a:ext cx="6447503" cy="990600"/>
          </a:xfrm>
          <a:prstGeom prst="rect">
            <a:avLst/>
          </a:prstGeom>
        </p:spPr>
        <p:txBody>
          <a:bodyPr lIns="45699" tIns="45699" rIns="45699" bIns="45699"/>
          <a:lstStyle/>
          <a:p>
            <a:pPr/>
            <a:r>
              <a:t>Title Text</a:t>
            </a:r>
          </a:p>
        </p:txBody>
      </p:sp>
      <p:sp>
        <p:nvSpPr>
          <p:cNvPr id="70" name="Body Level One…"/>
          <p:cNvSpPr txBox="1"/>
          <p:nvPr>
            <p:ph type="body" sz="quarter" idx="1"/>
          </p:nvPr>
        </p:nvSpPr>
        <p:spPr>
          <a:xfrm>
            <a:off x="508001" y="1620441"/>
            <a:ext cx="3138028" cy="2910581"/>
          </a:xfrm>
          <a:prstGeom prst="rect">
            <a:avLst/>
          </a:prstGeom>
        </p:spPr>
        <p:txBody>
          <a:bodyPr lIns="45699" tIns="45699" rIns="45699" bIns="45699"/>
          <a:lstStyle>
            <a:lvl1pPr indent="-320040">
              <a:spcBef>
                <a:spcPts val="700"/>
              </a:spcBef>
              <a:buChar char="►"/>
            </a:lvl1pPr>
            <a:lvl2pPr marL="941069" indent="-346708">
              <a:spcBef>
                <a:spcPts val="700"/>
              </a:spcBef>
              <a:buChar char="►"/>
            </a:lvl2pPr>
            <a:lvl3pPr marL="1467611" indent="-416049">
              <a:spcBef>
                <a:spcPts val="700"/>
              </a:spcBef>
              <a:buChar char="►"/>
            </a:lvl3pPr>
            <a:lvl4pPr marL="1971038" indent="-462277">
              <a:spcBef>
                <a:spcPts val="700"/>
              </a:spcBef>
              <a:buChar char="►"/>
            </a:lvl4pPr>
            <a:lvl5pPr marL="2428238" indent="-462277">
              <a:spcBef>
                <a:spcPts val="700"/>
              </a:spcBef>
              <a:buChar char="►"/>
            </a:lvl5pPr>
          </a:lstStyle>
          <a:p>
            <a:pPr/>
            <a:r>
              <a:t>Body Level One</a:t>
            </a:r>
          </a:p>
          <a:p>
            <a:pPr lvl="1"/>
            <a:r>
              <a:t>Body Level Two</a:t>
            </a:r>
          </a:p>
          <a:p>
            <a:pPr lvl="2"/>
            <a:r>
              <a:t>Body Level Three</a:t>
            </a:r>
          </a:p>
          <a:p>
            <a:pPr lvl="3"/>
            <a:r>
              <a:t>Body Level Four</a:t>
            </a:r>
          </a:p>
          <a:p>
            <a:pPr lvl="4"/>
            <a:r>
              <a:t>Body Level Five</a:t>
            </a:r>
          </a:p>
        </p:txBody>
      </p:sp>
      <p:sp>
        <p:nvSpPr>
          <p:cNvPr id="71" name="Google Shape;58;p6"/>
          <p:cNvSpPr txBox="1"/>
          <p:nvPr>
            <p:ph type="body" sz="quarter" idx="21"/>
          </p:nvPr>
        </p:nvSpPr>
        <p:spPr>
          <a:xfrm>
            <a:off x="3817477" y="1620440"/>
            <a:ext cx="3138028" cy="2910584"/>
          </a:xfrm>
          <a:prstGeom prst="rect">
            <a:avLst/>
          </a:prstGeom>
        </p:spPr>
        <p:txBody>
          <a:bodyPr lIns="45699" tIns="45699" rIns="45699" bIns="45699"/>
          <a:lstStyle/>
          <a:p>
            <a:pPr/>
          </a:p>
        </p:txBody>
      </p:sp>
      <p:sp>
        <p:nvSpPr>
          <p:cNvPr id="72" name="Slide Number"/>
          <p:cNvSpPr txBox="1"/>
          <p:nvPr>
            <p:ph type="sldNum" sz="quarter" idx="2"/>
          </p:nvPr>
        </p:nvSpPr>
        <p:spPr>
          <a:xfrm>
            <a:off x="6771483" y="4577794"/>
            <a:ext cx="184020" cy="180299"/>
          </a:xfrm>
          <a:prstGeom prst="rect">
            <a:avLst/>
          </a:prstGeom>
        </p:spPr>
        <p:txBody>
          <a:bodyPr lIns="45699" tIns="45699" rIns="45699" bIns="45699"/>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_OBJECTS_WITH_TEXT">
    <p:spTree>
      <p:nvGrpSpPr>
        <p:cNvPr id="1" name=""/>
        <p:cNvGrpSpPr/>
        <p:nvPr/>
      </p:nvGrpSpPr>
      <p:grpSpPr>
        <a:xfrm>
          <a:off x="0" y="0"/>
          <a:ext cx="0" cy="0"/>
          <a:chOff x="0" y="0"/>
          <a:chExt cx="0" cy="0"/>
        </a:xfrm>
      </p:grpSpPr>
      <p:sp>
        <p:nvSpPr>
          <p:cNvPr id="79" name="Title Text"/>
          <p:cNvSpPr txBox="1"/>
          <p:nvPr>
            <p:ph type="title"/>
          </p:nvPr>
        </p:nvSpPr>
        <p:spPr>
          <a:xfrm>
            <a:off x="508001" y="457200"/>
            <a:ext cx="6447503" cy="990600"/>
          </a:xfrm>
          <a:prstGeom prst="rect">
            <a:avLst/>
          </a:prstGeom>
        </p:spPr>
        <p:txBody>
          <a:bodyPr lIns="45699" tIns="45699" rIns="45699" bIns="45699"/>
          <a:lstStyle/>
          <a:p>
            <a:pPr/>
            <a:r>
              <a:t>Title Text</a:t>
            </a:r>
          </a:p>
        </p:txBody>
      </p:sp>
      <p:sp>
        <p:nvSpPr>
          <p:cNvPr id="80" name="Body Level One…"/>
          <p:cNvSpPr txBox="1"/>
          <p:nvPr>
            <p:ph type="body" sz="quarter" idx="1"/>
          </p:nvPr>
        </p:nvSpPr>
        <p:spPr>
          <a:xfrm>
            <a:off x="506808" y="1620737"/>
            <a:ext cx="3139219" cy="432199"/>
          </a:xfrm>
          <a:prstGeom prst="rect">
            <a:avLst/>
          </a:prstGeom>
        </p:spPr>
        <p:txBody>
          <a:bodyPr lIns="45699" tIns="45699" rIns="45699" bIns="45699" anchor="b"/>
          <a:lstStyle>
            <a:lvl1pPr marL="0" indent="228600">
              <a:spcBef>
                <a:spcPts val="700"/>
              </a:spcBef>
              <a:buClrTx/>
              <a:buSzTx/>
              <a:buFontTx/>
              <a:buNone/>
              <a:defRPr sz="1800"/>
            </a:lvl1pPr>
            <a:lvl2pPr marL="0" indent="228600">
              <a:spcBef>
                <a:spcPts val="700"/>
              </a:spcBef>
              <a:buClrTx/>
              <a:buSzTx/>
              <a:buFontTx/>
              <a:buNone/>
              <a:defRPr sz="1800"/>
            </a:lvl2pPr>
            <a:lvl3pPr marL="0" indent="228600">
              <a:spcBef>
                <a:spcPts val="700"/>
              </a:spcBef>
              <a:buClrTx/>
              <a:buSzTx/>
              <a:buFontTx/>
              <a:buNone/>
              <a:defRPr sz="1800"/>
            </a:lvl3pPr>
            <a:lvl4pPr marL="0" indent="228600">
              <a:spcBef>
                <a:spcPts val="700"/>
              </a:spcBef>
              <a:buClrTx/>
              <a:buSzTx/>
              <a:buFontTx/>
              <a:buNone/>
              <a:defRPr sz="1800"/>
            </a:lvl4pPr>
            <a:lvl5pPr marL="0" indent="228600">
              <a:spcBef>
                <a:spcPts val="700"/>
              </a:spcBef>
              <a:buClrTx/>
              <a:buSzTx/>
              <a:buFontTx/>
              <a:buNone/>
              <a:defRPr sz="1800"/>
            </a:lvl5pPr>
          </a:lstStyle>
          <a:p>
            <a:pPr/>
            <a:r>
              <a:t>Body Level One</a:t>
            </a:r>
          </a:p>
          <a:p>
            <a:pPr lvl="1"/>
            <a:r>
              <a:t>Body Level Two</a:t>
            </a:r>
          </a:p>
          <a:p>
            <a:pPr lvl="2"/>
            <a:r>
              <a:t>Body Level Three</a:t>
            </a:r>
          </a:p>
          <a:p>
            <a:pPr lvl="3"/>
            <a:r>
              <a:t>Body Level Four</a:t>
            </a:r>
          </a:p>
          <a:p>
            <a:pPr lvl="4"/>
            <a:r>
              <a:t>Body Level Five</a:t>
            </a:r>
          </a:p>
        </p:txBody>
      </p:sp>
      <p:sp>
        <p:nvSpPr>
          <p:cNvPr id="81" name="Google Shape;65;p7"/>
          <p:cNvSpPr txBox="1"/>
          <p:nvPr>
            <p:ph type="body" sz="quarter" idx="21"/>
          </p:nvPr>
        </p:nvSpPr>
        <p:spPr>
          <a:xfrm>
            <a:off x="506807" y="2052933"/>
            <a:ext cx="3139221" cy="2478091"/>
          </a:xfrm>
          <a:prstGeom prst="rect">
            <a:avLst/>
          </a:prstGeom>
        </p:spPr>
        <p:txBody>
          <a:bodyPr lIns="45699" tIns="45699" rIns="45699" bIns="45699"/>
          <a:lstStyle/>
          <a:p>
            <a:pPr/>
          </a:p>
        </p:txBody>
      </p:sp>
      <p:sp>
        <p:nvSpPr>
          <p:cNvPr id="82" name="Google Shape;66;p7"/>
          <p:cNvSpPr txBox="1"/>
          <p:nvPr>
            <p:ph type="body" sz="quarter" idx="22"/>
          </p:nvPr>
        </p:nvSpPr>
        <p:spPr>
          <a:xfrm>
            <a:off x="3816286" y="1620737"/>
            <a:ext cx="3139216" cy="432199"/>
          </a:xfrm>
          <a:prstGeom prst="rect">
            <a:avLst/>
          </a:prstGeom>
        </p:spPr>
        <p:txBody>
          <a:bodyPr lIns="45699" tIns="45699" rIns="45699" bIns="45699" anchor="b"/>
          <a:lstStyle/>
          <a:p>
            <a:pPr/>
          </a:p>
        </p:txBody>
      </p:sp>
      <p:sp>
        <p:nvSpPr>
          <p:cNvPr id="83" name="Google Shape;67;p7"/>
          <p:cNvSpPr txBox="1"/>
          <p:nvPr>
            <p:ph type="body" sz="quarter" idx="23"/>
          </p:nvPr>
        </p:nvSpPr>
        <p:spPr>
          <a:xfrm>
            <a:off x="3816286" y="2052933"/>
            <a:ext cx="3139216" cy="2478091"/>
          </a:xfrm>
          <a:prstGeom prst="rect">
            <a:avLst/>
          </a:prstGeom>
        </p:spPr>
        <p:txBody>
          <a:bodyPr lIns="45699" tIns="45699" rIns="45699" bIns="45699"/>
          <a:lstStyle/>
          <a:p>
            <a:pPr/>
          </a:p>
        </p:txBody>
      </p:sp>
      <p:sp>
        <p:nvSpPr>
          <p:cNvPr id="84" name="Slide Number"/>
          <p:cNvSpPr txBox="1"/>
          <p:nvPr>
            <p:ph type="sldNum" sz="quarter" idx="2"/>
          </p:nvPr>
        </p:nvSpPr>
        <p:spPr>
          <a:xfrm>
            <a:off x="6771483" y="4577794"/>
            <a:ext cx="184020" cy="180299"/>
          </a:xfrm>
          <a:prstGeom prst="rect">
            <a:avLst/>
          </a:prstGeom>
        </p:spPr>
        <p:txBody>
          <a:bodyPr lIns="45699" tIns="45699" rIns="45699" bIns="45699"/>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ONLY">
    <p:spTree>
      <p:nvGrpSpPr>
        <p:cNvPr id="1" name=""/>
        <p:cNvGrpSpPr/>
        <p:nvPr/>
      </p:nvGrpSpPr>
      <p:grpSpPr>
        <a:xfrm>
          <a:off x="0" y="0"/>
          <a:ext cx="0" cy="0"/>
          <a:chOff x="0" y="0"/>
          <a:chExt cx="0" cy="0"/>
        </a:xfrm>
      </p:grpSpPr>
      <p:sp>
        <p:nvSpPr>
          <p:cNvPr id="91" name="Title Text"/>
          <p:cNvSpPr txBox="1"/>
          <p:nvPr>
            <p:ph type="title"/>
          </p:nvPr>
        </p:nvSpPr>
        <p:spPr>
          <a:xfrm>
            <a:off x="508001" y="457200"/>
            <a:ext cx="6447503" cy="990600"/>
          </a:xfrm>
          <a:prstGeom prst="rect">
            <a:avLst/>
          </a:prstGeom>
        </p:spPr>
        <p:txBody>
          <a:bodyPr lIns="45699" tIns="45699" rIns="45699" bIns="45699"/>
          <a:lstStyle/>
          <a:p>
            <a:pPr/>
            <a:r>
              <a:t>Title Text</a:t>
            </a:r>
          </a:p>
        </p:txBody>
      </p:sp>
      <p:sp>
        <p:nvSpPr>
          <p:cNvPr id="92" name="Slide Number"/>
          <p:cNvSpPr txBox="1"/>
          <p:nvPr>
            <p:ph type="sldNum" sz="quarter" idx="2"/>
          </p:nvPr>
        </p:nvSpPr>
        <p:spPr>
          <a:xfrm>
            <a:off x="6771483" y="4577794"/>
            <a:ext cx="184020" cy="180299"/>
          </a:xfrm>
          <a:prstGeom prst="rect">
            <a:avLst/>
          </a:prstGeom>
        </p:spPr>
        <p:txBody>
          <a:bodyPr lIns="45699" tIns="45699" rIns="45699" bIns="45699"/>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99" name="Slide Number"/>
          <p:cNvSpPr txBox="1"/>
          <p:nvPr>
            <p:ph type="sldNum" sz="quarter" idx="2"/>
          </p:nvPr>
        </p:nvSpPr>
        <p:spPr>
          <a:xfrm>
            <a:off x="6771483" y="4577794"/>
            <a:ext cx="184020" cy="180299"/>
          </a:xfrm>
          <a:prstGeom prst="rect">
            <a:avLst/>
          </a:prstGeom>
        </p:spPr>
        <p:txBody>
          <a:bodyPr lIns="45699" tIns="45699" rIns="45699" bIns="45699"/>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OBJECT_WITH_CAPTION_TEXT">
    <p:spTree>
      <p:nvGrpSpPr>
        <p:cNvPr id="1" name=""/>
        <p:cNvGrpSpPr/>
        <p:nvPr/>
      </p:nvGrpSpPr>
      <p:grpSpPr>
        <a:xfrm>
          <a:off x="0" y="0"/>
          <a:ext cx="0" cy="0"/>
          <a:chOff x="0" y="0"/>
          <a:chExt cx="0" cy="0"/>
        </a:xfrm>
      </p:grpSpPr>
      <p:sp>
        <p:nvSpPr>
          <p:cNvPr id="106" name="Title Text"/>
          <p:cNvSpPr txBox="1"/>
          <p:nvPr>
            <p:ph type="title"/>
          </p:nvPr>
        </p:nvSpPr>
        <p:spPr>
          <a:xfrm>
            <a:off x="508001" y="1123953"/>
            <a:ext cx="2890898" cy="958851"/>
          </a:xfrm>
          <a:prstGeom prst="rect">
            <a:avLst/>
          </a:prstGeom>
        </p:spPr>
        <p:txBody>
          <a:bodyPr lIns="45699" tIns="45699" rIns="45699" bIns="45699" anchor="b"/>
          <a:lstStyle>
            <a:lvl1pPr>
              <a:defRPr sz="1500"/>
            </a:lvl1pPr>
          </a:lstStyle>
          <a:p>
            <a:pPr/>
            <a:r>
              <a:t>Title Text</a:t>
            </a:r>
          </a:p>
        </p:txBody>
      </p:sp>
      <p:sp>
        <p:nvSpPr>
          <p:cNvPr id="107" name="Body Level One…"/>
          <p:cNvSpPr txBox="1"/>
          <p:nvPr>
            <p:ph type="body" sz="half" idx="1"/>
          </p:nvPr>
        </p:nvSpPr>
        <p:spPr>
          <a:xfrm>
            <a:off x="3570346" y="386192"/>
            <a:ext cx="3385157" cy="4144830"/>
          </a:xfrm>
          <a:prstGeom prst="rect">
            <a:avLst/>
          </a:prstGeom>
        </p:spPr>
        <p:txBody>
          <a:bodyPr lIns="45699" tIns="45699" rIns="45699" bIns="45699"/>
          <a:lstStyle>
            <a:lvl1pPr indent="-320040">
              <a:spcBef>
                <a:spcPts val="700"/>
              </a:spcBef>
              <a:buChar char="►"/>
            </a:lvl1pPr>
            <a:lvl2pPr marL="941069" indent="-346708">
              <a:spcBef>
                <a:spcPts val="700"/>
              </a:spcBef>
              <a:buChar char="►"/>
            </a:lvl2pPr>
            <a:lvl3pPr marL="1467611" indent="-416049">
              <a:spcBef>
                <a:spcPts val="700"/>
              </a:spcBef>
              <a:buChar char="►"/>
            </a:lvl3pPr>
            <a:lvl4pPr marL="1971038" indent="-462277">
              <a:spcBef>
                <a:spcPts val="700"/>
              </a:spcBef>
              <a:buChar char="►"/>
            </a:lvl4pPr>
            <a:lvl5pPr marL="2428238" indent="-462277">
              <a:spcBef>
                <a:spcPts val="700"/>
              </a:spcBef>
              <a:buChar char="►"/>
            </a:lvl5pPr>
          </a:lstStyle>
          <a:p>
            <a:pPr/>
            <a:r>
              <a:t>Body Level One</a:t>
            </a:r>
          </a:p>
          <a:p>
            <a:pPr lvl="1"/>
            <a:r>
              <a:t>Body Level Two</a:t>
            </a:r>
          </a:p>
          <a:p>
            <a:pPr lvl="2"/>
            <a:r>
              <a:t>Body Level Three</a:t>
            </a:r>
          </a:p>
          <a:p>
            <a:pPr lvl="3"/>
            <a:r>
              <a:t>Body Level Four</a:t>
            </a:r>
          </a:p>
          <a:p>
            <a:pPr lvl="4"/>
            <a:r>
              <a:t>Body Level Five</a:t>
            </a:r>
          </a:p>
        </p:txBody>
      </p:sp>
      <p:sp>
        <p:nvSpPr>
          <p:cNvPr id="108" name="Google Shape;83;p10"/>
          <p:cNvSpPr txBox="1"/>
          <p:nvPr>
            <p:ph type="body" sz="quarter" idx="21"/>
          </p:nvPr>
        </p:nvSpPr>
        <p:spPr>
          <a:xfrm>
            <a:off x="508001" y="2082800"/>
            <a:ext cx="2890898" cy="1938337"/>
          </a:xfrm>
          <a:prstGeom prst="rect">
            <a:avLst/>
          </a:prstGeom>
        </p:spPr>
        <p:txBody>
          <a:bodyPr lIns="45699" tIns="45699" rIns="45699" bIns="45699"/>
          <a:lstStyle/>
          <a:p>
            <a:pPr/>
          </a:p>
        </p:txBody>
      </p:sp>
      <p:sp>
        <p:nvSpPr>
          <p:cNvPr id="109" name="Slide Number"/>
          <p:cNvSpPr txBox="1"/>
          <p:nvPr>
            <p:ph type="sldNum" sz="quarter" idx="2"/>
          </p:nvPr>
        </p:nvSpPr>
        <p:spPr>
          <a:xfrm>
            <a:off x="6771483" y="4577794"/>
            <a:ext cx="184020" cy="180299"/>
          </a:xfrm>
          <a:prstGeom prst="rect">
            <a:avLst/>
          </a:prstGeom>
        </p:spPr>
        <p:txBody>
          <a:bodyPr lIns="45699" tIns="45699" rIns="45699" bIns="45699"/>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 Id="rId18" Type="http://schemas.openxmlformats.org/officeDocument/2006/relationships/slideLayout" Target="../slideLayouts/slideLayout17.xml"/><Relationship Id="rId19"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grpSp>
        <p:nvGrpSpPr>
          <p:cNvPr id="12" name="Google Shape;6;p1"/>
          <p:cNvGrpSpPr/>
          <p:nvPr/>
        </p:nvGrpSpPr>
        <p:grpSpPr>
          <a:xfrm>
            <a:off x="0" y="-6352"/>
            <a:ext cx="9144002" cy="5149853"/>
            <a:chOff x="0" y="0"/>
            <a:chExt cx="9144001" cy="5149852"/>
          </a:xfrm>
        </p:grpSpPr>
        <p:sp>
          <p:nvSpPr>
            <p:cNvPr id="2" name="Google Shape;7;p1"/>
            <p:cNvSpPr/>
            <p:nvPr/>
          </p:nvSpPr>
          <p:spPr>
            <a:xfrm>
              <a:off x="7028260" y="6349"/>
              <a:ext cx="914401" cy="5143502"/>
            </a:xfrm>
            <a:prstGeom prst="line">
              <a:avLst/>
            </a:prstGeom>
            <a:noFill/>
            <a:ln w="9525" cap="flat">
              <a:solidFill>
                <a:srgbClr val="BFBFBF"/>
              </a:solidFill>
              <a:prstDash val="solid"/>
              <a:round/>
            </a:ln>
            <a:effectLst/>
          </p:spPr>
          <p:txBody>
            <a:bodyPr wrap="square" lIns="45718" tIns="45718" rIns="45718" bIns="45718" numCol="1" anchor="t">
              <a:noAutofit/>
            </a:bodyPr>
            <a:lstStyle/>
            <a:p>
              <a:pPr/>
            </a:p>
          </p:txBody>
        </p:sp>
        <p:sp>
          <p:nvSpPr>
            <p:cNvPr id="3" name="Google Shape;8;p1"/>
            <p:cNvSpPr/>
            <p:nvPr/>
          </p:nvSpPr>
          <p:spPr>
            <a:xfrm flipH="1">
              <a:off x="5568951" y="2767409"/>
              <a:ext cx="3572670" cy="2382442"/>
            </a:xfrm>
            <a:prstGeom prst="line">
              <a:avLst/>
            </a:prstGeom>
            <a:noFill/>
            <a:ln w="9525" cap="flat">
              <a:solidFill>
                <a:srgbClr val="D8D8D8"/>
              </a:solidFill>
              <a:prstDash val="solid"/>
              <a:round/>
            </a:ln>
            <a:effectLst/>
          </p:spPr>
          <p:txBody>
            <a:bodyPr wrap="square" lIns="45718" tIns="45718" rIns="45718" bIns="45718" numCol="1" anchor="t">
              <a:noAutofit/>
            </a:bodyPr>
            <a:lstStyle/>
            <a:p>
              <a:pPr/>
            </a:p>
          </p:txBody>
        </p:sp>
        <p:sp>
          <p:nvSpPr>
            <p:cNvPr id="4" name="Google Shape;9;p1"/>
            <p:cNvSpPr/>
            <p:nvPr/>
          </p:nvSpPr>
          <p:spPr>
            <a:xfrm>
              <a:off x="6886107" y="-1"/>
              <a:ext cx="2255514" cy="51498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692" y="0"/>
                  </a:moveTo>
                  <a:lnTo>
                    <a:pt x="21600" y="0"/>
                  </a:lnTo>
                  <a:lnTo>
                    <a:pt x="21600" y="21600"/>
                  </a:lnTo>
                  <a:lnTo>
                    <a:pt x="0" y="21600"/>
                  </a:lnTo>
                  <a:lnTo>
                    <a:pt x="14692" y="0"/>
                  </a:lnTo>
                  <a:close/>
                </a:path>
              </a:pathLst>
            </a:custGeom>
            <a:solidFill>
              <a:schemeClr val="accent1">
                <a:alpha val="29802"/>
              </a:schemeClr>
            </a:solidFill>
            <a:ln w="12700" cap="flat">
              <a:noFill/>
              <a:miter lim="400000"/>
            </a:ln>
            <a:effectLst/>
          </p:spPr>
          <p:txBody>
            <a:bodyPr wrap="square" lIns="0" tIns="0" rIns="0" bIns="0" numCol="1" anchor="t">
              <a:noAutofit/>
            </a:bodyPr>
            <a:lstStyle/>
            <a:p>
              <a:pPr>
                <a:defRPr>
                  <a:latin typeface="+mj-lt"/>
                  <a:ea typeface="+mj-ea"/>
                  <a:cs typeface="+mj-cs"/>
                  <a:sym typeface="Arial"/>
                </a:defRPr>
              </a:pPr>
            </a:p>
          </p:txBody>
        </p:sp>
        <p:sp>
          <p:nvSpPr>
            <p:cNvPr id="5" name="Google Shape;10;p1"/>
            <p:cNvSpPr/>
            <p:nvPr/>
          </p:nvSpPr>
          <p:spPr>
            <a:xfrm>
              <a:off x="7202582" y="-1"/>
              <a:ext cx="1941420" cy="51498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10092" y="21600"/>
                  </a:lnTo>
                  <a:lnTo>
                    <a:pt x="0" y="0"/>
                  </a:lnTo>
                  <a:close/>
                </a:path>
              </a:pathLst>
            </a:custGeom>
            <a:solidFill>
              <a:schemeClr val="accent1">
                <a:alpha val="20000"/>
              </a:schemeClr>
            </a:solidFill>
            <a:ln w="12700" cap="flat">
              <a:noFill/>
              <a:miter lim="400000"/>
            </a:ln>
            <a:effectLst/>
          </p:spPr>
          <p:txBody>
            <a:bodyPr wrap="square" lIns="0" tIns="0" rIns="0" bIns="0" numCol="1" anchor="t">
              <a:noAutofit/>
            </a:bodyPr>
            <a:lstStyle/>
            <a:p>
              <a:pPr>
                <a:defRPr>
                  <a:latin typeface="+mj-lt"/>
                  <a:ea typeface="+mj-ea"/>
                  <a:cs typeface="+mj-cs"/>
                  <a:sym typeface="Arial"/>
                </a:defRPr>
              </a:pPr>
            </a:p>
          </p:txBody>
        </p:sp>
        <p:sp>
          <p:nvSpPr>
            <p:cNvPr id="6" name="Google Shape;11;p1"/>
            <p:cNvSpPr/>
            <p:nvPr/>
          </p:nvSpPr>
          <p:spPr>
            <a:xfrm>
              <a:off x="6699251" y="2292350"/>
              <a:ext cx="2444751" cy="28575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lnTo>
                    <a:pt x="21600" y="21600"/>
                  </a:lnTo>
                  <a:close/>
                </a:path>
              </a:pathLst>
            </a:custGeom>
            <a:solidFill>
              <a:schemeClr val="accent2">
                <a:alpha val="71764"/>
              </a:schemeClr>
            </a:solidFill>
            <a:ln w="12700" cap="flat">
              <a:noFill/>
              <a:miter lim="400000"/>
            </a:ln>
            <a:effectLst/>
          </p:spPr>
          <p:txBody>
            <a:bodyPr wrap="square" lIns="0" tIns="0" rIns="0" bIns="0" numCol="1" anchor="ctr">
              <a:noAutofit/>
            </a:bodyPr>
            <a:lstStyle/>
            <a:p>
              <a:pPr>
                <a:defRPr>
                  <a:latin typeface="+mj-lt"/>
                  <a:ea typeface="+mj-ea"/>
                  <a:cs typeface="+mj-cs"/>
                  <a:sym typeface="Arial"/>
                </a:defRPr>
              </a:pPr>
            </a:p>
          </p:txBody>
        </p:sp>
        <p:sp>
          <p:nvSpPr>
            <p:cNvPr id="7" name="Google Shape;12;p1"/>
            <p:cNvSpPr/>
            <p:nvPr/>
          </p:nvSpPr>
          <p:spPr>
            <a:xfrm>
              <a:off x="7000876" y="-1"/>
              <a:ext cx="2140746" cy="51498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18697" y="21600"/>
                  </a:lnTo>
                  <a:lnTo>
                    <a:pt x="0" y="0"/>
                  </a:lnTo>
                  <a:close/>
                </a:path>
              </a:pathLst>
            </a:custGeom>
            <a:solidFill>
              <a:srgbClr val="3F7818">
                <a:alpha val="69803"/>
              </a:srgbClr>
            </a:solidFill>
            <a:ln w="12700" cap="flat">
              <a:noFill/>
              <a:miter lim="400000"/>
            </a:ln>
            <a:effectLst/>
          </p:spPr>
          <p:txBody>
            <a:bodyPr wrap="square" lIns="0" tIns="0" rIns="0" bIns="0" numCol="1" anchor="t">
              <a:noAutofit/>
            </a:bodyPr>
            <a:lstStyle/>
            <a:p>
              <a:pPr>
                <a:defRPr>
                  <a:latin typeface="+mj-lt"/>
                  <a:ea typeface="+mj-ea"/>
                  <a:cs typeface="+mj-cs"/>
                  <a:sym typeface="Arial"/>
                </a:defRPr>
              </a:pPr>
            </a:p>
          </p:txBody>
        </p:sp>
        <p:sp>
          <p:nvSpPr>
            <p:cNvPr id="8" name="Google Shape;13;p1"/>
            <p:cNvSpPr/>
            <p:nvPr/>
          </p:nvSpPr>
          <p:spPr>
            <a:xfrm>
              <a:off x="8174048" y="-1"/>
              <a:ext cx="967573" cy="51498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073" y="0"/>
                  </a:moveTo>
                  <a:lnTo>
                    <a:pt x="21600" y="0"/>
                  </a:lnTo>
                  <a:lnTo>
                    <a:pt x="21600" y="21600"/>
                  </a:lnTo>
                  <a:lnTo>
                    <a:pt x="0" y="21600"/>
                  </a:lnTo>
                  <a:lnTo>
                    <a:pt x="17073" y="0"/>
                  </a:lnTo>
                  <a:close/>
                </a:path>
              </a:pathLst>
            </a:custGeom>
            <a:solidFill>
              <a:srgbClr val="BFE471">
                <a:alpha val="69803"/>
              </a:srgbClr>
            </a:solidFill>
            <a:ln w="12700" cap="flat">
              <a:noFill/>
              <a:miter lim="400000"/>
            </a:ln>
            <a:effectLst/>
          </p:spPr>
          <p:txBody>
            <a:bodyPr wrap="square" lIns="0" tIns="0" rIns="0" bIns="0" numCol="1" anchor="t">
              <a:noAutofit/>
            </a:bodyPr>
            <a:lstStyle/>
            <a:p>
              <a:pPr>
                <a:defRPr>
                  <a:latin typeface="+mj-lt"/>
                  <a:ea typeface="+mj-ea"/>
                  <a:cs typeface="+mj-cs"/>
                  <a:sym typeface="Arial"/>
                </a:defRPr>
              </a:pPr>
            </a:p>
          </p:txBody>
        </p:sp>
        <p:sp>
          <p:nvSpPr>
            <p:cNvPr id="9" name="Google Shape;14;p1"/>
            <p:cNvSpPr/>
            <p:nvPr/>
          </p:nvSpPr>
          <p:spPr>
            <a:xfrm>
              <a:off x="8204249" y="-1"/>
              <a:ext cx="937371" cy="51498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19173" y="21600"/>
                  </a:lnTo>
                  <a:lnTo>
                    <a:pt x="0" y="0"/>
                  </a:lnTo>
                  <a:close/>
                </a:path>
              </a:pathLst>
            </a:custGeom>
            <a:solidFill>
              <a:schemeClr val="accent1">
                <a:alpha val="64705"/>
              </a:schemeClr>
            </a:solidFill>
            <a:ln w="12700" cap="flat">
              <a:noFill/>
              <a:miter lim="400000"/>
            </a:ln>
            <a:effectLst/>
          </p:spPr>
          <p:txBody>
            <a:bodyPr wrap="square" lIns="0" tIns="0" rIns="0" bIns="0" numCol="1" anchor="t">
              <a:noAutofit/>
            </a:bodyPr>
            <a:lstStyle/>
            <a:p>
              <a:pPr>
                <a:defRPr>
                  <a:latin typeface="+mj-lt"/>
                  <a:ea typeface="+mj-ea"/>
                  <a:cs typeface="+mj-cs"/>
                  <a:sym typeface="Arial"/>
                </a:defRPr>
              </a:pPr>
            </a:p>
          </p:txBody>
        </p:sp>
        <p:sp>
          <p:nvSpPr>
            <p:cNvPr id="10" name="Google Shape;15;p1"/>
            <p:cNvSpPr/>
            <p:nvPr/>
          </p:nvSpPr>
          <p:spPr>
            <a:xfrm>
              <a:off x="7778750" y="2698750"/>
              <a:ext cx="1362871" cy="24511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lnTo>
                    <a:pt x="21600" y="21600"/>
                  </a:lnTo>
                  <a:close/>
                </a:path>
              </a:pathLst>
            </a:custGeom>
            <a:solidFill>
              <a:schemeClr val="accent1">
                <a:alpha val="80000"/>
              </a:schemeClr>
            </a:solidFill>
            <a:ln w="12700" cap="flat">
              <a:noFill/>
              <a:miter lim="400000"/>
            </a:ln>
            <a:effectLst/>
          </p:spPr>
          <p:txBody>
            <a:bodyPr wrap="square" lIns="0" tIns="0" rIns="0" bIns="0" numCol="1" anchor="ctr">
              <a:noAutofit/>
            </a:bodyPr>
            <a:lstStyle/>
            <a:p>
              <a:pPr>
                <a:defRPr>
                  <a:latin typeface="+mj-lt"/>
                  <a:ea typeface="+mj-ea"/>
                  <a:cs typeface="+mj-cs"/>
                  <a:sym typeface="Arial"/>
                </a:defRPr>
              </a:pPr>
            </a:p>
          </p:txBody>
        </p:sp>
        <p:sp>
          <p:nvSpPr>
            <p:cNvPr id="11" name="Google Shape;16;p1"/>
            <p:cNvSpPr/>
            <p:nvPr/>
          </p:nvSpPr>
          <p:spPr>
            <a:xfrm>
              <a:off x="-1" y="3016250"/>
              <a:ext cx="336552" cy="21336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0"/>
                  </a:lnTo>
                  <a:lnTo>
                    <a:pt x="21600" y="21600"/>
                  </a:lnTo>
                  <a:close/>
                </a:path>
              </a:pathLst>
            </a:custGeom>
            <a:solidFill>
              <a:schemeClr val="accent1">
                <a:alpha val="84705"/>
              </a:schemeClr>
            </a:solidFill>
            <a:ln w="12700" cap="flat">
              <a:noFill/>
              <a:miter lim="400000"/>
            </a:ln>
            <a:effectLst/>
          </p:spPr>
          <p:txBody>
            <a:bodyPr wrap="square" lIns="0" tIns="0" rIns="0" bIns="0" numCol="1" anchor="ctr">
              <a:noAutofit/>
            </a:bodyPr>
            <a:lstStyle/>
            <a:p>
              <a:pPr>
                <a:defRPr>
                  <a:latin typeface="+mj-lt"/>
                  <a:ea typeface="+mj-ea"/>
                  <a:cs typeface="+mj-cs"/>
                  <a:sym typeface="Arial"/>
                </a:defRPr>
              </a:pPr>
            </a:p>
          </p:txBody>
        </p:sp>
      </p:grpSp>
      <p:sp>
        <p:nvSpPr>
          <p:cNvPr id="13" name="Title Text"/>
          <p:cNvSpPr txBox="1"/>
          <p:nvPr>
            <p:ph type="title"/>
          </p:nvPr>
        </p:nvSpPr>
        <p:spPr>
          <a:xfrm>
            <a:off x="311698" y="445025"/>
            <a:ext cx="8520603" cy="572702"/>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normAutofit fontScale="100000" lnSpcReduction="0"/>
          </a:bodyPr>
          <a:lstStyle/>
          <a:p>
            <a:pPr/>
            <a:r>
              <a:t>Title Text</a:t>
            </a:r>
          </a:p>
        </p:txBody>
      </p:sp>
      <p:sp>
        <p:nvSpPr>
          <p:cNvPr id="14" name="Body Level One…"/>
          <p:cNvSpPr txBox="1"/>
          <p:nvPr>
            <p:ph type="body" idx="1"/>
          </p:nvPr>
        </p:nvSpPr>
        <p:spPr>
          <a:xfrm>
            <a:off x="311698" y="1152475"/>
            <a:ext cx="8520603" cy="3416400"/>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15" name="Slide Number"/>
          <p:cNvSpPr txBox="1"/>
          <p:nvPr>
            <p:ph type="sldNum" sz="quarter" idx="2"/>
          </p:nvPr>
        </p:nvSpPr>
        <p:spPr>
          <a:xfrm>
            <a:off x="8745689" y="4724142"/>
            <a:ext cx="275470" cy="271749"/>
          </a:xfrm>
          <a:prstGeom prst="rect">
            <a:avLst/>
          </a:prstGeom>
          <a:ln w="12700">
            <a:miter lim="400000"/>
          </a:ln>
        </p:spPr>
        <p:txBody>
          <a:bodyPr wrap="none" lIns="91423" tIns="91423" rIns="91423" bIns="91423" anchor="ctr">
            <a:spAutoFit/>
          </a:bodyPr>
          <a:lstStyle>
            <a:lvl1pPr algn="r">
              <a:defRPr sz="600">
                <a:solidFill>
                  <a:schemeClr val="accent1"/>
                </a:solidFill>
                <a:latin typeface="Trebuchet MS"/>
                <a:ea typeface="Trebuchet MS"/>
                <a:cs typeface="Trebuchet MS"/>
                <a:sym typeface="Trebuchet MS"/>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Lst>
  <p:transition xmlns:p14="http://schemas.microsoft.com/office/powerpoint/2010/main" spd="med" advClick="1"/>
  <p:txStyles>
    <p:titleStyle>
      <a:lvl1pPr marL="0" marR="0" indent="0" algn="l" defTabSz="914400" rtl="0" latinLnBrk="0">
        <a:lnSpc>
          <a:spcPct val="100000"/>
        </a:lnSpc>
        <a:spcBef>
          <a:spcPts val="0"/>
        </a:spcBef>
        <a:spcAft>
          <a:spcPts val="0"/>
        </a:spcAft>
        <a:buClrTx/>
        <a:buSzTx/>
        <a:buFontTx/>
        <a:buNone/>
        <a:tabLst/>
        <a:defRPr b="0" baseline="0" cap="none" i="0" spc="0" strike="noStrike" sz="2700" u="none">
          <a:solidFill>
            <a:schemeClr val="accent1"/>
          </a:solidFill>
          <a:uFillTx/>
          <a:latin typeface="Trebuchet MS"/>
          <a:ea typeface="Trebuchet MS"/>
          <a:cs typeface="Trebuchet MS"/>
          <a:sym typeface="Trebuchet MS"/>
        </a:defRPr>
      </a:lvl1pPr>
      <a:lvl2pPr marL="0" marR="0" indent="0" algn="l" defTabSz="914400" rtl="0" latinLnBrk="0">
        <a:lnSpc>
          <a:spcPct val="100000"/>
        </a:lnSpc>
        <a:spcBef>
          <a:spcPts val="0"/>
        </a:spcBef>
        <a:spcAft>
          <a:spcPts val="0"/>
        </a:spcAft>
        <a:buClrTx/>
        <a:buSzTx/>
        <a:buFontTx/>
        <a:buNone/>
        <a:tabLst/>
        <a:defRPr b="0" baseline="0" cap="none" i="0" spc="0" strike="noStrike" sz="2700" u="none">
          <a:solidFill>
            <a:schemeClr val="accent1"/>
          </a:solidFill>
          <a:uFillTx/>
          <a:latin typeface="Trebuchet MS"/>
          <a:ea typeface="Trebuchet MS"/>
          <a:cs typeface="Trebuchet MS"/>
          <a:sym typeface="Trebuchet MS"/>
        </a:defRPr>
      </a:lvl2pPr>
      <a:lvl3pPr marL="0" marR="0" indent="0" algn="l" defTabSz="914400" rtl="0" latinLnBrk="0">
        <a:lnSpc>
          <a:spcPct val="100000"/>
        </a:lnSpc>
        <a:spcBef>
          <a:spcPts val="0"/>
        </a:spcBef>
        <a:spcAft>
          <a:spcPts val="0"/>
        </a:spcAft>
        <a:buClrTx/>
        <a:buSzTx/>
        <a:buFontTx/>
        <a:buNone/>
        <a:tabLst/>
        <a:defRPr b="0" baseline="0" cap="none" i="0" spc="0" strike="noStrike" sz="2700" u="none">
          <a:solidFill>
            <a:schemeClr val="accent1"/>
          </a:solidFill>
          <a:uFillTx/>
          <a:latin typeface="Trebuchet MS"/>
          <a:ea typeface="Trebuchet MS"/>
          <a:cs typeface="Trebuchet MS"/>
          <a:sym typeface="Trebuchet MS"/>
        </a:defRPr>
      </a:lvl3pPr>
      <a:lvl4pPr marL="0" marR="0" indent="0" algn="l" defTabSz="914400" rtl="0" latinLnBrk="0">
        <a:lnSpc>
          <a:spcPct val="100000"/>
        </a:lnSpc>
        <a:spcBef>
          <a:spcPts val="0"/>
        </a:spcBef>
        <a:spcAft>
          <a:spcPts val="0"/>
        </a:spcAft>
        <a:buClrTx/>
        <a:buSzTx/>
        <a:buFontTx/>
        <a:buNone/>
        <a:tabLst/>
        <a:defRPr b="0" baseline="0" cap="none" i="0" spc="0" strike="noStrike" sz="2700" u="none">
          <a:solidFill>
            <a:schemeClr val="accent1"/>
          </a:solidFill>
          <a:uFillTx/>
          <a:latin typeface="Trebuchet MS"/>
          <a:ea typeface="Trebuchet MS"/>
          <a:cs typeface="Trebuchet MS"/>
          <a:sym typeface="Trebuchet MS"/>
        </a:defRPr>
      </a:lvl4pPr>
      <a:lvl5pPr marL="0" marR="0" indent="0" algn="l" defTabSz="914400" rtl="0" latinLnBrk="0">
        <a:lnSpc>
          <a:spcPct val="100000"/>
        </a:lnSpc>
        <a:spcBef>
          <a:spcPts val="0"/>
        </a:spcBef>
        <a:spcAft>
          <a:spcPts val="0"/>
        </a:spcAft>
        <a:buClrTx/>
        <a:buSzTx/>
        <a:buFontTx/>
        <a:buNone/>
        <a:tabLst/>
        <a:defRPr b="0" baseline="0" cap="none" i="0" spc="0" strike="noStrike" sz="2700" u="none">
          <a:solidFill>
            <a:schemeClr val="accent1"/>
          </a:solidFill>
          <a:uFillTx/>
          <a:latin typeface="Trebuchet MS"/>
          <a:ea typeface="Trebuchet MS"/>
          <a:cs typeface="Trebuchet MS"/>
          <a:sym typeface="Trebuchet MS"/>
        </a:defRPr>
      </a:lvl5pPr>
      <a:lvl6pPr marL="0" marR="0" indent="0" algn="l" defTabSz="914400" rtl="0" latinLnBrk="0">
        <a:lnSpc>
          <a:spcPct val="100000"/>
        </a:lnSpc>
        <a:spcBef>
          <a:spcPts val="0"/>
        </a:spcBef>
        <a:spcAft>
          <a:spcPts val="0"/>
        </a:spcAft>
        <a:buClrTx/>
        <a:buSzTx/>
        <a:buFontTx/>
        <a:buNone/>
        <a:tabLst/>
        <a:defRPr b="0" baseline="0" cap="none" i="0" spc="0" strike="noStrike" sz="2700" u="none">
          <a:solidFill>
            <a:schemeClr val="accent1"/>
          </a:solidFill>
          <a:uFillTx/>
          <a:latin typeface="Trebuchet MS"/>
          <a:ea typeface="Trebuchet MS"/>
          <a:cs typeface="Trebuchet MS"/>
          <a:sym typeface="Trebuchet MS"/>
        </a:defRPr>
      </a:lvl6pPr>
      <a:lvl7pPr marL="0" marR="0" indent="0" algn="l" defTabSz="914400" rtl="0" latinLnBrk="0">
        <a:lnSpc>
          <a:spcPct val="100000"/>
        </a:lnSpc>
        <a:spcBef>
          <a:spcPts val="0"/>
        </a:spcBef>
        <a:spcAft>
          <a:spcPts val="0"/>
        </a:spcAft>
        <a:buClrTx/>
        <a:buSzTx/>
        <a:buFontTx/>
        <a:buNone/>
        <a:tabLst/>
        <a:defRPr b="0" baseline="0" cap="none" i="0" spc="0" strike="noStrike" sz="2700" u="none">
          <a:solidFill>
            <a:schemeClr val="accent1"/>
          </a:solidFill>
          <a:uFillTx/>
          <a:latin typeface="Trebuchet MS"/>
          <a:ea typeface="Trebuchet MS"/>
          <a:cs typeface="Trebuchet MS"/>
          <a:sym typeface="Trebuchet MS"/>
        </a:defRPr>
      </a:lvl7pPr>
      <a:lvl8pPr marL="0" marR="0" indent="0" algn="l" defTabSz="914400" rtl="0" latinLnBrk="0">
        <a:lnSpc>
          <a:spcPct val="100000"/>
        </a:lnSpc>
        <a:spcBef>
          <a:spcPts val="0"/>
        </a:spcBef>
        <a:spcAft>
          <a:spcPts val="0"/>
        </a:spcAft>
        <a:buClrTx/>
        <a:buSzTx/>
        <a:buFontTx/>
        <a:buNone/>
        <a:tabLst/>
        <a:defRPr b="0" baseline="0" cap="none" i="0" spc="0" strike="noStrike" sz="2700" u="none">
          <a:solidFill>
            <a:schemeClr val="accent1"/>
          </a:solidFill>
          <a:uFillTx/>
          <a:latin typeface="Trebuchet MS"/>
          <a:ea typeface="Trebuchet MS"/>
          <a:cs typeface="Trebuchet MS"/>
          <a:sym typeface="Trebuchet MS"/>
        </a:defRPr>
      </a:lvl8pPr>
      <a:lvl9pPr marL="0" marR="0" indent="0" algn="l" defTabSz="914400" rtl="0" latinLnBrk="0">
        <a:lnSpc>
          <a:spcPct val="100000"/>
        </a:lnSpc>
        <a:spcBef>
          <a:spcPts val="0"/>
        </a:spcBef>
        <a:spcAft>
          <a:spcPts val="0"/>
        </a:spcAft>
        <a:buClrTx/>
        <a:buSzTx/>
        <a:buFontTx/>
        <a:buNone/>
        <a:tabLst/>
        <a:defRPr b="0" baseline="0" cap="none" i="0" spc="0" strike="noStrike" sz="2700" u="none">
          <a:solidFill>
            <a:schemeClr val="accent1"/>
          </a:solidFill>
          <a:uFillTx/>
          <a:latin typeface="Trebuchet MS"/>
          <a:ea typeface="Trebuchet MS"/>
          <a:cs typeface="Trebuchet MS"/>
          <a:sym typeface="Trebuchet MS"/>
        </a:defRPr>
      </a:lvl9pPr>
    </p:titleStyle>
    <p:bodyStyle>
      <a:lvl1pPr marL="457200" marR="0" indent="-342900" algn="l" defTabSz="914400" rtl="0" latinLnBrk="0">
        <a:lnSpc>
          <a:spcPct val="100000"/>
        </a:lnSpc>
        <a:spcBef>
          <a:spcPts val="0"/>
        </a:spcBef>
        <a:spcAft>
          <a:spcPts val="0"/>
        </a:spcAft>
        <a:buClr>
          <a:schemeClr val="accent1"/>
        </a:buClr>
        <a:buSzPts val="1300"/>
        <a:buFont typeface="Helvetica"/>
        <a:buChar char="●"/>
        <a:tabLst/>
        <a:defRPr b="0" baseline="0" cap="none" i="0" spc="0" strike="noStrike" sz="1300" u="none">
          <a:solidFill>
            <a:srgbClr val="3F3F3F"/>
          </a:solidFill>
          <a:uFillTx/>
          <a:latin typeface="Trebuchet MS"/>
          <a:ea typeface="Trebuchet MS"/>
          <a:cs typeface="Trebuchet MS"/>
          <a:sym typeface="Trebuchet MS"/>
        </a:defRPr>
      </a:lvl1pPr>
      <a:lvl2pPr marL="940857" marR="0" indent="-343957" algn="l" defTabSz="914400" rtl="0" latinLnBrk="0">
        <a:lnSpc>
          <a:spcPct val="100000"/>
        </a:lnSpc>
        <a:spcBef>
          <a:spcPts val="0"/>
        </a:spcBef>
        <a:spcAft>
          <a:spcPts val="0"/>
        </a:spcAft>
        <a:buClr>
          <a:schemeClr val="accent1"/>
        </a:buClr>
        <a:buSzPts val="1300"/>
        <a:buFont typeface="Helvetica"/>
        <a:buChar char="○"/>
        <a:tabLst/>
        <a:defRPr b="0" baseline="0" cap="none" i="0" spc="0" strike="noStrike" sz="1300" u="none">
          <a:solidFill>
            <a:srgbClr val="3F3F3F"/>
          </a:solidFill>
          <a:uFillTx/>
          <a:latin typeface="Trebuchet MS"/>
          <a:ea typeface="Trebuchet MS"/>
          <a:cs typeface="Trebuchet MS"/>
          <a:sym typeface="Trebuchet MS"/>
        </a:defRPr>
      </a:lvl2pPr>
      <a:lvl3pPr marL="1466850" marR="0" indent="-412750" algn="l" defTabSz="914400" rtl="0" latinLnBrk="0">
        <a:lnSpc>
          <a:spcPct val="100000"/>
        </a:lnSpc>
        <a:spcBef>
          <a:spcPts val="0"/>
        </a:spcBef>
        <a:spcAft>
          <a:spcPts val="0"/>
        </a:spcAft>
        <a:buClr>
          <a:schemeClr val="accent1"/>
        </a:buClr>
        <a:buSzPts val="1300"/>
        <a:buFont typeface="Helvetica"/>
        <a:buChar char="■"/>
        <a:tabLst/>
        <a:defRPr b="0" baseline="0" cap="none" i="0" spc="0" strike="noStrike" sz="1300" u="none">
          <a:solidFill>
            <a:srgbClr val="3F3F3F"/>
          </a:solidFill>
          <a:uFillTx/>
          <a:latin typeface="Trebuchet MS"/>
          <a:ea typeface="Trebuchet MS"/>
          <a:cs typeface="Trebuchet MS"/>
          <a:sym typeface="Trebuchet MS"/>
        </a:defRPr>
      </a:lvl3pPr>
      <a:lvl4pPr marL="1969910" marR="0" indent="-458610" algn="l" defTabSz="914400" rtl="0" latinLnBrk="0">
        <a:lnSpc>
          <a:spcPct val="100000"/>
        </a:lnSpc>
        <a:spcBef>
          <a:spcPts val="0"/>
        </a:spcBef>
        <a:spcAft>
          <a:spcPts val="0"/>
        </a:spcAft>
        <a:buClr>
          <a:schemeClr val="accent1"/>
        </a:buClr>
        <a:buSzPts val="1300"/>
        <a:buFont typeface="Helvetica"/>
        <a:buChar char="●"/>
        <a:tabLst/>
        <a:defRPr b="0" baseline="0" cap="none" i="0" spc="0" strike="noStrike" sz="1300" u="none">
          <a:solidFill>
            <a:srgbClr val="3F3F3F"/>
          </a:solidFill>
          <a:uFillTx/>
          <a:latin typeface="Trebuchet MS"/>
          <a:ea typeface="Trebuchet MS"/>
          <a:cs typeface="Trebuchet MS"/>
          <a:sym typeface="Trebuchet MS"/>
        </a:defRPr>
      </a:lvl4pPr>
      <a:lvl5pPr marL="2427110" marR="0" indent="-458610" algn="l" defTabSz="914400" rtl="0" latinLnBrk="0">
        <a:lnSpc>
          <a:spcPct val="100000"/>
        </a:lnSpc>
        <a:spcBef>
          <a:spcPts val="0"/>
        </a:spcBef>
        <a:spcAft>
          <a:spcPts val="0"/>
        </a:spcAft>
        <a:buClr>
          <a:schemeClr val="accent1"/>
        </a:buClr>
        <a:buSzPts val="1300"/>
        <a:buFont typeface="Helvetica"/>
        <a:buChar char="○"/>
        <a:tabLst/>
        <a:defRPr b="0" baseline="0" cap="none" i="0" spc="0" strike="noStrike" sz="1300" u="none">
          <a:solidFill>
            <a:srgbClr val="3F3F3F"/>
          </a:solidFill>
          <a:uFillTx/>
          <a:latin typeface="Trebuchet MS"/>
          <a:ea typeface="Trebuchet MS"/>
          <a:cs typeface="Trebuchet MS"/>
          <a:sym typeface="Trebuchet MS"/>
        </a:defRPr>
      </a:lvl5pPr>
      <a:lvl6pPr marL="2884310" marR="0" indent="-458610" algn="l" defTabSz="914400" rtl="0" latinLnBrk="0">
        <a:lnSpc>
          <a:spcPct val="100000"/>
        </a:lnSpc>
        <a:spcBef>
          <a:spcPts val="0"/>
        </a:spcBef>
        <a:spcAft>
          <a:spcPts val="0"/>
        </a:spcAft>
        <a:buClr>
          <a:schemeClr val="accent1"/>
        </a:buClr>
        <a:buSzPts val="1300"/>
        <a:buFont typeface="Helvetica"/>
        <a:buChar char="■"/>
        <a:tabLst/>
        <a:defRPr b="0" baseline="0" cap="none" i="0" spc="0" strike="noStrike" sz="1300" u="none">
          <a:solidFill>
            <a:srgbClr val="3F3F3F"/>
          </a:solidFill>
          <a:uFillTx/>
          <a:latin typeface="Trebuchet MS"/>
          <a:ea typeface="Trebuchet MS"/>
          <a:cs typeface="Trebuchet MS"/>
          <a:sym typeface="Trebuchet MS"/>
        </a:defRPr>
      </a:lvl6pPr>
      <a:lvl7pPr marL="3341511" marR="0" indent="-458610" algn="l" defTabSz="914400" rtl="0" latinLnBrk="0">
        <a:lnSpc>
          <a:spcPct val="100000"/>
        </a:lnSpc>
        <a:spcBef>
          <a:spcPts val="0"/>
        </a:spcBef>
        <a:spcAft>
          <a:spcPts val="0"/>
        </a:spcAft>
        <a:buClr>
          <a:schemeClr val="accent1"/>
        </a:buClr>
        <a:buSzPts val="1300"/>
        <a:buFont typeface="Helvetica"/>
        <a:buChar char="●"/>
        <a:tabLst/>
        <a:defRPr b="0" baseline="0" cap="none" i="0" spc="0" strike="noStrike" sz="1300" u="none">
          <a:solidFill>
            <a:srgbClr val="3F3F3F"/>
          </a:solidFill>
          <a:uFillTx/>
          <a:latin typeface="Trebuchet MS"/>
          <a:ea typeface="Trebuchet MS"/>
          <a:cs typeface="Trebuchet MS"/>
          <a:sym typeface="Trebuchet MS"/>
        </a:defRPr>
      </a:lvl7pPr>
      <a:lvl8pPr marL="3798711" marR="0" indent="-458611" algn="l" defTabSz="914400" rtl="0" latinLnBrk="0">
        <a:lnSpc>
          <a:spcPct val="100000"/>
        </a:lnSpc>
        <a:spcBef>
          <a:spcPts val="0"/>
        </a:spcBef>
        <a:spcAft>
          <a:spcPts val="0"/>
        </a:spcAft>
        <a:buClr>
          <a:schemeClr val="accent1"/>
        </a:buClr>
        <a:buSzPts val="1300"/>
        <a:buFont typeface="Helvetica"/>
        <a:buChar char="○"/>
        <a:tabLst/>
        <a:defRPr b="0" baseline="0" cap="none" i="0" spc="0" strike="noStrike" sz="1300" u="none">
          <a:solidFill>
            <a:srgbClr val="3F3F3F"/>
          </a:solidFill>
          <a:uFillTx/>
          <a:latin typeface="Trebuchet MS"/>
          <a:ea typeface="Trebuchet MS"/>
          <a:cs typeface="Trebuchet MS"/>
          <a:sym typeface="Trebuchet MS"/>
        </a:defRPr>
      </a:lvl8pPr>
      <a:lvl9pPr marL="4255911" marR="0" indent="-458611" algn="l" defTabSz="914400" rtl="0" latinLnBrk="0">
        <a:lnSpc>
          <a:spcPct val="100000"/>
        </a:lnSpc>
        <a:spcBef>
          <a:spcPts val="0"/>
        </a:spcBef>
        <a:spcAft>
          <a:spcPts val="0"/>
        </a:spcAft>
        <a:buClr>
          <a:schemeClr val="accent1"/>
        </a:buClr>
        <a:buSzPts val="1300"/>
        <a:buFont typeface="Helvetica"/>
        <a:buChar char="■"/>
        <a:tabLst/>
        <a:defRPr b="0" baseline="0" cap="none" i="0" spc="0" strike="noStrike" sz="1300" u="none">
          <a:solidFill>
            <a:srgbClr val="3F3F3F"/>
          </a:solidFill>
          <a:uFillTx/>
          <a:latin typeface="Trebuchet MS"/>
          <a:ea typeface="Trebuchet MS"/>
          <a:cs typeface="Trebuchet MS"/>
          <a:sym typeface="Trebuchet MS"/>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600" u="none">
          <a:solidFill>
            <a:schemeClr val="tx1"/>
          </a:solidFill>
          <a:uFillTx/>
          <a:latin typeface="+mn-lt"/>
          <a:ea typeface="+mn-ea"/>
          <a:cs typeface="+mn-cs"/>
          <a:sym typeface="Trebuchet MS"/>
        </a:defRPr>
      </a:lvl1pPr>
      <a:lvl2pPr marL="0" marR="0" indent="0" algn="r" defTabSz="914400" rtl="0" latinLnBrk="0">
        <a:lnSpc>
          <a:spcPct val="100000"/>
        </a:lnSpc>
        <a:spcBef>
          <a:spcPts val="0"/>
        </a:spcBef>
        <a:spcAft>
          <a:spcPts val="0"/>
        </a:spcAft>
        <a:buClrTx/>
        <a:buSzTx/>
        <a:buFontTx/>
        <a:buNone/>
        <a:tabLst/>
        <a:defRPr b="0" baseline="0" cap="none" i="0" spc="0" strike="noStrike" sz="600" u="none">
          <a:solidFill>
            <a:schemeClr val="tx1"/>
          </a:solidFill>
          <a:uFillTx/>
          <a:latin typeface="+mn-lt"/>
          <a:ea typeface="+mn-ea"/>
          <a:cs typeface="+mn-cs"/>
          <a:sym typeface="Trebuchet MS"/>
        </a:defRPr>
      </a:lvl2pPr>
      <a:lvl3pPr marL="0" marR="0" indent="0" algn="r" defTabSz="914400" rtl="0" latinLnBrk="0">
        <a:lnSpc>
          <a:spcPct val="100000"/>
        </a:lnSpc>
        <a:spcBef>
          <a:spcPts val="0"/>
        </a:spcBef>
        <a:spcAft>
          <a:spcPts val="0"/>
        </a:spcAft>
        <a:buClrTx/>
        <a:buSzTx/>
        <a:buFontTx/>
        <a:buNone/>
        <a:tabLst/>
        <a:defRPr b="0" baseline="0" cap="none" i="0" spc="0" strike="noStrike" sz="600" u="none">
          <a:solidFill>
            <a:schemeClr val="tx1"/>
          </a:solidFill>
          <a:uFillTx/>
          <a:latin typeface="+mn-lt"/>
          <a:ea typeface="+mn-ea"/>
          <a:cs typeface="+mn-cs"/>
          <a:sym typeface="Trebuchet MS"/>
        </a:defRPr>
      </a:lvl3pPr>
      <a:lvl4pPr marL="0" marR="0" indent="0" algn="r" defTabSz="914400" rtl="0" latinLnBrk="0">
        <a:lnSpc>
          <a:spcPct val="100000"/>
        </a:lnSpc>
        <a:spcBef>
          <a:spcPts val="0"/>
        </a:spcBef>
        <a:spcAft>
          <a:spcPts val="0"/>
        </a:spcAft>
        <a:buClrTx/>
        <a:buSzTx/>
        <a:buFontTx/>
        <a:buNone/>
        <a:tabLst/>
        <a:defRPr b="0" baseline="0" cap="none" i="0" spc="0" strike="noStrike" sz="600" u="none">
          <a:solidFill>
            <a:schemeClr val="tx1"/>
          </a:solidFill>
          <a:uFillTx/>
          <a:latin typeface="+mn-lt"/>
          <a:ea typeface="+mn-ea"/>
          <a:cs typeface="+mn-cs"/>
          <a:sym typeface="Trebuchet MS"/>
        </a:defRPr>
      </a:lvl4pPr>
      <a:lvl5pPr marL="0" marR="0" indent="0" algn="r" defTabSz="914400" rtl="0" latinLnBrk="0">
        <a:lnSpc>
          <a:spcPct val="100000"/>
        </a:lnSpc>
        <a:spcBef>
          <a:spcPts val="0"/>
        </a:spcBef>
        <a:spcAft>
          <a:spcPts val="0"/>
        </a:spcAft>
        <a:buClrTx/>
        <a:buSzTx/>
        <a:buFontTx/>
        <a:buNone/>
        <a:tabLst/>
        <a:defRPr b="0" baseline="0" cap="none" i="0" spc="0" strike="noStrike" sz="600" u="none">
          <a:solidFill>
            <a:schemeClr val="tx1"/>
          </a:solidFill>
          <a:uFillTx/>
          <a:latin typeface="+mn-lt"/>
          <a:ea typeface="+mn-ea"/>
          <a:cs typeface="+mn-cs"/>
          <a:sym typeface="Trebuchet MS"/>
        </a:defRPr>
      </a:lvl5pPr>
      <a:lvl6pPr marL="0" marR="0" indent="0" algn="r" defTabSz="914400" rtl="0" latinLnBrk="0">
        <a:lnSpc>
          <a:spcPct val="100000"/>
        </a:lnSpc>
        <a:spcBef>
          <a:spcPts val="0"/>
        </a:spcBef>
        <a:spcAft>
          <a:spcPts val="0"/>
        </a:spcAft>
        <a:buClrTx/>
        <a:buSzTx/>
        <a:buFontTx/>
        <a:buNone/>
        <a:tabLst/>
        <a:defRPr b="0" baseline="0" cap="none" i="0" spc="0" strike="noStrike" sz="600" u="none">
          <a:solidFill>
            <a:schemeClr val="tx1"/>
          </a:solidFill>
          <a:uFillTx/>
          <a:latin typeface="+mn-lt"/>
          <a:ea typeface="+mn-ea"/>
          <a:cs typeface="+mn-cs"/>
          <a:sym typeface="Trebuchet MS"/>
        </a:defRPr>
      </a:lvl6pPr>
      <a:lvl7pPr marL="0" marR="0" indent="0" algn="r" defTabSz="914400" rtl="0" latinLnBrk="0">
        <a:lnSpc>
          <a:spcPct val="100000"/>
        </a:lnSpc>
        <a:spcBef>
          <a:spcPts val="0"/>
        </a:spcBef>
        <a:spcAft>
          <a:spcPts val="0"/>
        </a:spcAft>
        <a:buClrTx/>
        <a:buSzTx/>
        <a:buFontTx/>
        <a:buNone/>
        <a:tabLst/>
        <a:defRPr b="0" baseline="0" cap="none" i="0" spc="0" strike="noStrike" sz="600" u="none">
          <a:solidFill>
            <a:schemeClr val="tx1"/>
          </a:solidFill>
          <a:uFillTx/>
          <a:latin typeface="+mn-lt"/>
          <a:ea typeface="+mn-ea"/>
          <a:cs typeface="+mn-cs"/>
          <a:sym typeface="Trebuchet MS"/>
        </a:defRPr>
      </a:lvl7pPr>
      <a:lvl8pPr marL="0" marR="0" indent="0" algn="r" defTabSz="914400" rtl="0" latinLnBrk="0">
        <a:lnSpc>
          <a:spcPct val="100000"/>
        </a:lnSpc>
        <a:spcBef>
          <a:spcPts val="0"/>
        </a:spcBef>
        <a:spcAft>
          <a:spcPts val="0"/>
        </a:spcAft>
        <a:buClrTx/>
        <a:buSzTx/>
        <a:buFontTx/>
        <a:buNone/>
        <a:tabLst/>
        <a:defRPr b="0" baseline="0" cap="none" i="0" spc="0" strike="noStrike" sz="600" u="none">
          <a:solidFill>
            <a:schemeClr val="tx1"/>
          </a:solidFill>
          <a:uFillTx/>
          <a:latin typeface="+mn-lt"/>
          <a:ea typeface="+mn-ea"/>
          <a:cs typeface="+mn-cs"/>
          <a:sym typeface="Trebuchet MS"/>
        </a:defRPr>
      </a:lvl8pPr>
      <a:lvl9pPr marL="0" marR="0" indent="0" algn="r" defTabSz="914400" rtl="0" latinLnBrk="0">
        <a:lnSpc>
          <a:spcPct val="100000"/>
        </a:lnSpc>
        <a:spcBef>
          <a:spcPts val="0"/>
        </a:spcBef>
        <a:spcAft>
          <a:spcPts val="0"/>
        </a:spcAft>
        <a:buClrTx/>
        <a:buSzTx/>
        <a:buFontTx/>
        <a:buNone/>
        <a:tabLst/>
        <a:defRPr b="0" baseline="0" cap="none" i="0" spc="0" strike="noStrike" sz="600" u="none">
          <a:solidFill>
            <a:schemeClr val="tx1"/>
          </a:solidFill>
          <a:uFillTx/>
          <a:latin typeface="+mn-lt"/>
          <a:ea typeface="+mn-ea"/>
          <a:cs typeface="+mn-cs"/>
          <a:sym typeface="Trebuchet M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5.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5.png"/><Relationship Id="rId3" Type="http://schemas.openxmlformats.org/officeDocument/2006/relationships/image" Target="../media/image6.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5.png"/><Relationship Id="rId4" Type="http://schemas.openxmlformats.org/officeDocument/2006/relationships/image" Target="../media/image7.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5.png"/><Relationship Id="rId4" Type="http://schemas.openxmlformats.org/officeDocument/2006/relationships/image" Target="../media/image8.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9.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10.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11.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4" name="JavaScript II: Conditional Statements and Looping"/>
          <p:cNvSpPr txBox="1"/>
          <p:nvPr>
            <p:ph type="title"/>
          </p:nvPr>
        </p:nvSpPr>
        <p:spPr>
          <a:xfrm>
            <a:off x="452434" y="965621"/>
            <a:ext cx="8239129" cy="1743076"/>
          </a:xfrm>
          <a:prstGeom prst="rect">
            <a:avLst/>
          </a:prstGeom>
        </p:spPr>
        <p:txBody>
          <a:bodyPr/>
          <a:lstStyle>
            <a:lvl1pPr algn="l">
              <a:defRPr spc="-100" sz="3600"/>
            </a:lvl1pPr>
          </a:lstStyle>
          <a:p>
            <a:pPr/>
            <a:r>
              <a:t>Full Stack Application with React and Express</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65" name="Google Shape;257;p33" descr="Google Shape;257;p33"/>
          <p:cNvPicPr>
            <a:picLocks noChangeAspect="1"/>
          </p:cNvPicPr>
          <p:nvPr/>
        </p:nvPicPr>
        <p:blipFill>
          <a:blip r:embed="rId2">
            <a:extLst/>
          </a:blip>
          <a:stretch>
            <a:fillRect/>
          </a:stretch>
        </p:blipFill>
        <p:spPr>
          <a:xfrm>
            <a:off x="0" y="0"/>
            <a:ext cx="9144000" cy="5143500"/>
          </a:xfrm>
          <a:prstGeom prst="rect">
            <a:avLst/>
          </a:prstGeom>
          <a:ln w="12700">
            <a:miter lim="400000"/>
          </a:ln>
        </p:spPr>
      </p:pic>
      <p:graphicFrame>
        <p:nvGraphicFramePr>
          <p:cNvPr id="266" name="Google Shape;258;p33"/>
          <p:cNvGraphicFramePr/>
          <p:nvPr/>
        </p:nvGraphicFramePr>
        <p:xfrm>
          <a:off x="1706398" y="541337"/>
          <a:ext cx="5731202" cy="101601"/>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5731200"/>
              </a:tblGrid>
              <a:tr h="101600">
                <a:tc>
                  <a:txBody>
                    <a:bodyPr/>
                    <a:lstStyle/>
                    <a:p>
                      <a:pPr algn="just">
                        <a:spcBef>
                          <a:spcPts val="500"/>
                        </a:spcBef>
                        <a:defRPr sz="1400">
                          <a:latin typeface="Montserrat Light"/>
                          <a:ea typeface="Montserrat Light"/>
                          <a:cs typeface="Montserrat Light"/>
                          <a:sym typeface="Montserrat Light"/>
                        </a:defRPr>
                      </a:pPr>
                      <a:r>
                        <a:t>  componentDidMount() {</a:t>
                      </a:r>
                    </a:p>
                    <a:p>
                      <a:pPr algn="just">
                        <a:spcBef>
                          <a:spcPts val="500"/>
                        </a:spcBef>
                        <a:defRPr sz="1400">
                          <a:latin typeface="Montserrat Light"/>
                          <a:ea typeface="Montserrat Light"/>
                          <a:cs typeface="Montserrat Light"/>
                          <a:sym typeface="Montserrat Light"/>
                        </a:defRPr>
                      </a:pPr>
                      <a:r>
                        <a:t>    fetch("/items")</a:t>
                      </a:r>
                    </a:p>
                    <a:p>
                      <a:pPr algn="just">
                        <a:spcBef>
                          <a:spcPts val="500"/>
                        </a:spcBef>
                        <a:defRPr sz="1400">
                          <a:latin typeface="Montserrat Light"/>
                          <a:ea typeface="Montserrat Light"/>
                          <a:cs typeface="Montserrat Light"/>
                          <a:sym typeface="Montserrat Light"/>
                        </a:defRPr>
                      </a:pPr>
                      <a:r>
                        <a:t>      .then(res =&gt; res.json())</a:t>
                      </a:r>
                    </a:p>
                    <a:p>
                      <a:pPr algn="just">
                        <a:spcBef>
                          <a:spcPts val="500"/>
                        </a:spcBef>
                        <a:defRPr sz="1400">
                          <a:latin typeface="Montserrat Light"/>
                          <a:ea typeface="Montserrat Light"/>
                          <a:cs typeface="Montserrat Light"/>
                          <a:sym typeface="Montserrat Light"/>
                        </a:defRPr>
                      </a:pPr>
                      <a:r>
                        <a:t>      .then(</a:t>
                      </a:r>
                    </a:p>
                    <a:p>
                      <a:pPr algn="just">
                        <a:spcBef>
                          <a:spcPts val="500"/>
                        </a:spcBef>
                        <a:defRPr sz="1400">
                          <a:latin typeface="Montserrat Light"/>
                          <a:ea typeface="Montserrat Light"/>
                          <a:cs typeface="Montserrat Light"/>
                          <a:sym typeface="Montserrat Light"/>
                        </a:defRPr>
                      </a:pPr>
                      <a:r>
                        <a:t>        (result) =&gt; {</a:t>
                      </a:r>
                    </a:p>
                    <a:p>
                      <a:pPr algn="just">
                        <a:spcBef>
                          <a:spcPts val="500"/>
                        </a:spcBef>
                        <a:defRPr sz="1400">
                          <a:latin typeface="Montserrat Light"/>
                          <a:ea typeface="Montserrat Light"/>
                          <a:cs typeface="Montserrat Light"/>
                          <a:sym typeface="Montserrat Light"/>
                        </a:defRPr>
                      </a:pPr>
                      <a:r>
                        <a:t>          this.setState({</a:t>
                      </a:r>
                    </a:p>
                    <a:p>
                      <a:pPr algn="just">
                        <a:spcBef>
                          <a:spcPts val="500"/>
                        </a:spcBef>
                        <a:defRPr sz="1400">
                          <a:latin typeface="Montserrat Light"/>
                          <a:ea typeface="Montserrat Light"/>
                          <a:cs typeface="Montserrat Light"/>
                          <a:sym typeface="Montserrat Light"/>
                        </a:defRPr>
                      </a:pPr>
                      <a:r>
                        <a:t>            isLoaded: true,</a:t>
                      </a:r>
                    </a:p>
                    <a:p>
                      <a:pPr algn="just">
                        <a:spcBef>
                          <a:spcPts val="500"/>
                        </a:spcBef>
                        <a:defRPr sz="1400">
                          <a:latin typeface="Montserrat Light"/>
                          <a:ea typeface="Montserrat Light"/>
                          <a:cs typeface="Montserrat Light"/>
                          <a:sym typeface="Montserrat Light"/>
                        </a:defRPr>
                      </a:pPr>
                      <a:r>
                        <a:t>            items: result.items</a:t>
                      </a:r>
                    </a:p>
                    <a:p>
                      <a:pPr algn="just">
                        <a:spcBef>
                          <a:spcPts val="500"/>
                        </a:spcBef>
                        <a:defRPr sz="1400">
                          <a:latin typeface="Montserrat Light"/>
                          <a:ea typeface="Montserrat Light"/>
                          <a:cs typeface="Montserrat Light"/>
                          <a:sym typeface="Montserrat Light"/>
                        </a:defRPr>
                      </a:pPr>
                      <a:r>
                        <a:t>          });  },</a:t>
                      </a:r>
                    </a:p>
                    <a:p>
                      <a:pPr algn="just">
                        <a:spcBef>
                          <a:spcPts val="500"/>
                        </a:spcBef>
                        <a:defRPr sz="1400">
                          <a:latin typeface="Montserrat Light"/>
                          <a:ea typeface="Montserrat Light"/>
                          <a:cs typeface="Montserrat Light"/>
                          <a:sym typeface="Montserrat Light"/>
                        </a:defRPr>
                      </a:pPr>
                      <a:r>
                        <a:t>        (error) =&gt; {</a:t>
                      </a:r>
                    </a:p>
                    <a:p>
                      <a:pPr algn="just">
                        <a:spcBef>
                          <a:spcPts val="500"/>
                        </a:spcBef>
                        <a:defRPr sz="1400">
                          <a:latin typeface="Montserrat Light"/>
                          <a:ea typeface="Montserrat Light"/>
                          <a:cs typeface="Montserrat Light"/>
                          <a:sym typeface="Montserrat Light"/>
                        </a:defRPr>
                      </a:pPr>
                      <a:r>
                        <a:t>          this.setState({</a:t>
                      </a:r>
                    </a:p>
                    <a:p>
                      <a:pPr algn="just">
                        <a:spcBef>
                          <a:spcPts val="500"/>
                        </a:spcBef>
                        <a:defRPr sz="1400">
                          <a:latin typeface="Montserrat Light"/>
                          <a:ea typeface="Montserrat Light"/>
                          <a:cs typeface="Montserrat Light"/>
                          <a:sym typeface="Montserrat Light"/>
                        </a:defRPr>
                      </a:pPr>
                      <a:r>
                        <a:t>            isLoaded: true,</a:t>
                      </a:r>
                    </a:p>
                    <a:p>
                      <a:pPr algn="just">
                        <a:spcBef>
                          <a:spcPts val="500"/>
                        </a:spcBef>
                        <a:defRPr sz="1400">
                          <a:latin typeface="Montserrat Light"/>
                          <a:ea typeface="Montserrat Light"/>
                          <a:cs typeface="Montserrat Light"/>
                          <a:sym typeface="Montserrat Light"/>
                        </a:defRPr>
                      </a:pPr>
                      <a:r>
                        <a:t>            error</a:t>
                      </a:r>
                    </a:p>
                    <a:p>
                      <a:pPr algn="just">
                        <a:spcBef>
                          <a:spcPts val="500"/>
                        </a:spcBef>
                        <a:defRPr sz="1400">
                          <a:latin typeface="Montserrat Light"/>
                          <a:ea typeface="Montserrat Light"/>
                          <a:cs typeface="Montserrat Light"/>
                          <a:sym typeface="Montserrat Light"/>
                        </a:defRPr>
                      </a:pPr>
                      <a:r>
                        <a:t>          }); }) }</a:t>
                      </a:r>
                    </a:p>
                  </a:txBody>
                  <a:tcPr marL="63500" marR="63500" marT="63500" marB="63500" anchor="t" anchorCtr="0" horzOverflow="overflow">
                    <a:lnL w="19050">
                      <a:solidFill>
                        <a:srgbClr val="FFFFFF"/>
                      </a:solidFill>
                    </a:lnL>
                    <a:lnR w="19050">
                      <a:solidFill>
                        <a:srgbClr val="FFFFFF"/>
                      </a:solidFill>
                    </a:lnR>
                    <a:lnT w="19050">
                      <a:solidFill>
                        <a:srgbClr val="FFFFFF"/>
                      </a:solidFill>
                    </a:lnT>
                    <a:lnB w="19050">
                      <a:solidFill>
                        <a:srgbClr val="FFFFFF"/>
                      </a:solidFill>
                    </a:lnB>
                    <a:solidFill>
                      <a:srgbClr val="EAEFF5"/>
                    </a:solidFill>
                  </a:tcPr>
                </a:tc>
              </a:tr>
            </a:tbl>
          </a:graphicData>
        </a:graphic>
      </p:graphicFrame>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68" name="Google Shape;263;p34" descr="Google Shape;263;p34"/>
          <p:cNvPicPr>
            <a:picLocks noChangeAspect="1"/>
          </p:cNvPicPr>
          <p:nvPr/>
        </p:nvPicPr>
        <p:blipFill>
          <a:blip r:embed="rId3">
            <a:extLst/>
          </a:blip>
          <a:stretch>
            <a:fillRect/>
          </a:stretch>
        </p:blipFill>
        <p:spPr>
          <a:xfrm>
            <a:off x="0" y="0"/>
            <a:ext cx="9144000" cy="5143500"/>
          </a:xfrm>
          <a:prstGeom prst="rect">
            <a:avLst/>
          </a:prstGeom>
          <a:ln w="12700">
            <a:miter lim="400000"/>
          </a:ln>
        </p:spPr>
      </p:pic>
      <p:graphicFrame>
        <p:nvGraphicFramePr>
          <p:cNvPr id="269" name="Google Shape;264;p34"/>
          <p:cNvGraphicFramePr/>
          <p:nvPr/>
        </p:nvGraphicFramePr>
        <p:xfrm>
          <a:off x="1706398" y="265113"/>
          <a:ext cx="5731202" cy="101601"/>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5731200"/>
              </a:tblGrid>
              <a:tr h="101600">
                <a:tc>
                  <a:txBody>
                    <a:bodyPr/>
                    <a:lstStyle/>
                    <a:p>
                      <a:pPr algn="just">
                        <a:spcBef>
                          <a:spcPts val="500"/>
                        </a:spcBef>
                        <a:defRPr sz="1400">
                          <a:latin typeface="Montserrat Light"/>
                          <a:ea typeface="Montserrat Light"/>
                          <a:cs typeface="Montserrat Light"/>
                          <a:sym typeface="Montserrat Light"/>
                        </a:defRPr>
                      </a:pPr>
                      <a:r>
                        <a:t>  render() {</a:t>
                      </a:r>
                    </a:p>
                    <a:p>
                      <a:pPr algn="just">
                        <a:spcBef>
                          <a:spcPts val="500"/>
                        </a:spcBef>
                        <a:defRPr sz="1400">
                          <a:latin typeface="Montserrat Light"/>
                          <a:ea typeface="Montserrat Light"/>
                          <a:cs typeface="Montserrat Light"/>
                          <a:sym typeface="Montserrat Light"/>
                        </a:defRPr>
                      </a:pPr>
                      <a:r>
                        <a:t>    const { error, isLoaded, items } = this.state;</a:t>
                      </a:r>
                    </a:p>
                    <a:p>
                      <a:pPr algn="just">
                        <a:spcBef>
                          <a:spcPts val="500"/>
                        </a:spcBef>
                        <a:defRPr sz="1400">
                          <a:latin typeface="Montserrat Light"/>
                          <a:ea typeface="Montserrat Light"/>
                          <a:cs typeface="Montserrat Light"/>
                          <a:sym typeface="Montserrat Light"/>
                        </a:defRPr>
                      </a:pPr>
                      <a:r>
                        <a:t>    if (error) {</a:t>
                      </a:r>
                    </a:p>
                    <a:p>
                      <a:pPr algn="just">
                        <a:spcBef>
                          <a:spcPts val="500"/>
                        </a:spcBef>
                        <a:defRPr sz="1400">
                          <a:latin typeface="Montserrat Light"/>
                          <a:ea typeface="Montserrat Light"/>
                          <a:cs typeface="Montserrat Light"/>
                          <a:sym typeface="Montserrat Light"/>
                        </a:defRPr>
                      </a:pPr>
                      <a:r>
                        <a:t>      return &lt;div&gt;Error: {error.message}&lt;/div&gt;;</a:t>
                      </a:r>
                    </a:p>
                    <a:p>
                      <a:pPr algn="just">
                        <a:spcBef>
                          <a:spcPts val="500"/>
                        </a:spcBef>
                        <a:defRPr sz="1400">
                          <a:latin typeface="Montserrat Light"/>
                          <a:ea typeface="Montserrat Light"/>
                          <a:cs typeface="Montserrat Light"/>
                          <a:sym typeface="Montserrat Light"/>
                        </a:defRPr>
                      </a:pPr>
                      <a:r>
                        <a:t>    } else if (!isLoaded) {</a:t>
                      </a:r>
                    </a:p>
                    <a:p>
                      <a:pPr algn="just">
                        <a:spcBef>
                          <a:spcPts val="500"/>
                        </a:spcBef>
                        <a:defRPr sz="1400">
                          <a:latin typeface="Montserrat Light"/>
                          <a:ea typeface="Montserrat Light"/>
                          <a:cs typeface="Montserrat Light"/>
                          <a:sym typeface="Montserrat Light"/>
                        </a:defRPr>
                      </a:pPr>
                      <a:r>
                        <a:t>      return &lt;div&gt;Loading...&lt;/div&gt;;</a:t>
                      </a:r>
                    </a:p>
                    <a:p>
                      <a:pPr algn="just">
                        <a:spcBef>
                          <a:spcPts val="500"/>
                        </a:spcBef>
                        <a:defRPr sz="1400">
                          <a:latin typeface="Montserrat Light"/>
                          <a:ea typeface="Montserrat Light"/>
                          <a:cs typeface="Montserrat Light"/>
                          <a:sym typeface="Montserrat Light"/>
                        </a:defRPr>
                      </a:pPr>
                      <a:r>
                        <a:t>    } else {</a:t>
                      </a:r>
                    </a:p>
                    <a:p>
                      <a:pPr algn="just">
                        <a:spcBef>
                          <a:spcPts val="500"/>
                        </a:spcBef>
                        <a:defRPr sz="1400">
                          <a:latin typeface="Montserrat Light"/>
                          <a:ea typeface="Montserrat Light"/>
                          <a:cs typeface="Montserrat Light"/>
                          <a:sym typeface="Montserrat Light"/>
                        </a:defRPr>
                      </a:pPr>
                      <a:r>
                        <a:t>      return (</a:t>
                      </a:r>
                    </a:p>
                    <a:p>
                      <a:pPr algn="just">
                        <a:spcBef>
                          <a:spcPts val="500"/>
                        </a:spcBef>
                        <a:defRPr sz="1400">
                          <a:latin typeface="Montserrat Light"/>
                          <a:ea typeface="Montserrat Light"/>
                          <a:cs typeface="Montserrat Light"/>
                          <a:sym typeface="Montserrat Light"/>
                        </a:defRPr>
                      </a:pPr>
                      <a:r>
                        <a:t>        &lt;ul&gt;</a:t>
                      </a:r>
                    </a:p>
                    <a:p>
                      <a:pPr algn="just">
                        <a:spcBef>
                          <a:spcPts val="500"/>
                        </a:spcBef>
                        <a:defRPr sz="1400">
                          <a:latin typeface="Montserrat Light"/>
                          <a:ea typeface="Montserrat Light"/>
                          <a:cs typeface="Montserrat Light"/>
                          <a:sym typeface="Montserrat Light"/>
                        </a:defRPr>
                      </a:pPr>
                      <a:r>
                        <a:t>          {items.map(item =&gt; (</a:t>
                      </a:r>
                    </a:p>
                    <a:p>
                      <a:pPr algn="just">
                        <a:spcBef>
                          <a:spcPts val="500"/>
                        </a:spcBef>
                        <a:defRPr sz="1400">
                          <a:latin typeface="Montserrat Light"/>
                          <a:ea typeface="Montserrat Light"/>
                          <a:cs typeface="Montserrat Light"/>
                          <a:sym typeface="Montserrat Light"/>
                        </a:defRPr>
                      </a:pPr>
                      <a:r>
                        <a:t>            &lt;li key={item.name}&gt;</a:t>
                      </a:r>
                    </a:p>
                    <a:p>
                      <a:pPr algn="just">
                        <a:spcBef>
                          <a:spcPts val="500"/>
                        </a:spcBef>
                        <a:defRPr sz="1400">
                          <a:latin typeface="Montserrat Light"/>
                          <a:ea typeface="Montserrat Light"/>
                          <a:cs typeface="Montserrat Light"/>
                          <a:sym typeface="Montserrat Light"/>
                        </a:defRPr>
                      </a:pPr>
                      <a:r>
                        <a:t>              {item.name} {item.price}</a:t>
                      </a:r>
                    </a:p>
                    <a:p>
                      <a:pPr algn="just">
                        <a:spcBef>
                          <a:spcPts val="500"/>
                        </a:spcBef>
                        <a:defRPr sz="1400">
                          <a:latin typeface="Montserrat Light"/>
                          <a:ea typeface="Montserrat Light"/>
                          <a:cs typeface="Montserrat Light"/>
                          <a:sym typeface="Montserrat Light"/>
                        </a:defRPr>
                      </a:pPr>
                      <a:r>
                        <a:t>            &lt;/li&gt;</a:t>
                      </a:r>
                    </a:p>
                    <a:p>
                      <a:pPr algn="just">
                        <a:spcBef>
                          <a:spcPts val="500"/>
                        </a:spcBef>
                        <a:defRPr sz="1400">
                          <a:latin typeface="Montserrat Light"/>
                          <a:ea typeface="Montserrat Light"/>
                          <a:cs typeface="Montserrat Light"/>
                          <a:sym typeface="Montserrat Light"/>
                        </a:defRPr>
                      </a:pPr>
                      <a:r>
                        <a:t>          ))}</a:t>
                      </a:r>
                    </a:p>
                    <a:p>
                      <a:pPr algn="just">
                        <a:spcBef>
                          <a:spcPts val="500"/>
                        </a:spcBef>
                        <a:defRPr sz="1400">
                          <a:latin typeface="Montserrat Light"/>
                          <a:ea typeface="Montserrat Light"/>
                          <a:cs typeface="Montserrat Light"/>
                          <a:sym typeface="Montserrat Light"/>
                        </a:defRPr>
                      </a:pPr>
                      <a:r>
                        <a:t>        &lt;/ul&gt;</a:t>
                      </a:r>
                    </a:p>
                    <a:p>
                      <a:pPr algn="just">
                        <a:spcBef>
                          <a:spcPts val="500"/>
                        </a:spcBef>
                        <a:defRPr sz="1400">
                          <a:latin typeface="Montserrat Light"/>
                          <a:ea typeface="Montserrat Light"/>
                          <a:cs typeface="Montserrat Light"/>
                          <a:sym typeface="Montserrat Light"/>
                        </a:defRPr>
                      </a:pPr>
                      <a:r>
                        <a:t>      );}}}</a:t>
                      </a:r>
                    </a:p>
                  </a:txBody>
                  <a:tcPr marL="63500" marR="63500" marT="63500" marB="63500" anchor="t" anchorCtr="0" horzOverflow="overflow">
                    <a:lnL w="19050">
                      <a:solidFill>
                        <a:srgbClr val="FFFFFF"/>
                      </a:solidFill>
                    </a:lnL>
                    <a:lnR w="19050">
                      <a:solidFill>
                        <a:srgbClr val="FFFFFF"/>
                      </a:solidFill>
                    </a:lnR>
                    <a:lnT w="19050">
                      <a:solidFill>
                        <a:srgbClr val="FFFFFF"/>
                      </a:solidFill>
                    </a:lnT>
                    <a:lnB w="19050">
                      <a:solidFill>
                        <a:srgbClr val="FFFFFF"/>
                      </a:solidFill>
                    </a:lnB>
                    <a:solidFill>
                      <a:srgbClr val="EAEFF5"/>
                    </a:solidFill>
                  </a:tcPr>
                </a:tc>
              </a:tr>
            </a:tbl>
          </a:graphicData>
        </a:graphic>
      </p:graphicFrame>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73" name="Google Shape;269;p35" descr="Google Shape;269;p35"/>
          <p:cNvPicPr>
            <a:picLocks noChangeAspect="1"/>
          </p:cNvPicPr>
          <p:nvPr/>
        </p:nvPicPr>
        <p:blipFill>
          <a:blip r:embed="rId3">
            <a:extLst/>
          </a:blip>
          <a:stretch>
            <a:fillRect/>
          </a:stretch>
        </p:blipFill>
        <p:spPr>
          <a:xfrm>
            <a:off x="0" y="0"/>
            <a:ext cx="9144000" cy="5143500"/>
          </a:xfrm>
          <a:prstGeom prst="rect">
            <a:avLst/>
          </a:prstGeom>
          <a:ln w="12700">
            <a:miter lim="400000"/>
          </a:ln>
        </p:spPr>
      </p:pic>
      <p:sp>
        <p:nvSpPr>
          <p:cNvPr id="274" name="Google Shape;270;p35"/>
          <p:cNvSpPr txBox="1"/>
          <p:nvPr>
            <p:ph type="title"/>
          </p:nvPr>
        </p:nvSpPr>
        <p:spPr>
          <a:xfrm>
            <a:off x="311699" y="213768"/>
            <a:ext cx="8520602" cy="572702"/>
          </a:xfrm>
          <a:prstGeom prst="rect">
            <a:avLst/>
          </a:prstGeom>
        </p:spPr>
        <p:txBody>
          <a:bodyPr/>
          <a:lstStyle>
            <a:lvl1pPr algn="ctr" defTabSz="877822">
              <a:defRPr b="1" sz="2500">
                <a:solidFill>
                  <a:schemeClr val="accent3"/>
                </a:solidFill>
              </a:defRPr>
            </a:lvl1pPr>
          </a:lstStyle>
          <a:p>
            <a:pPr/>
            <a:r>
              <a:t>Use the Fetch API to get Data from Server</a:t>
            </a:r>
          </a:p>
        </p:txBody>
      </p:sp>
      <p:sp>
        <p:nvSpPr>
          <p:cNvPr id="275" name="Google Shape;271;p35"/>
          <p:cNvSpPr txBox="1"/>
          <p:nvPr>
            <p:ph type="body" idx="1"/>
          </p:nvPr>
        </p:nvSpPr>
        <p:spPr>
          <a:xfrm>
            <a:off x="616500" y="748149"/>
            <a:ext cx="7929599" cy="3949803"/>
          </a:xfrm>
          <a:prstGeom prst="rect">
            <a:avLst/>
          </a:prstGeom>
        </p:spPr>
        <p:txBody>
          <a:bodyPr/>
          <a:lstStyle/>
          <a:p>
            <a:pPr marL="0" indent="0">
              <a:buSzTx/>
              <a:buNone/>
              <a:defRPr sz="2400">
                <a:solidFill>
                  <a:srgbClr val="FFFFFF"/>
                </a:solidFill>
              </a:defRPr>
            </a:pPr>
            <a:r>
              <a:t>Important </a:t>
            </a:r>
            <a:r>
              <a:rPr>
                <a:solidFill>
                  <a:schemeClr val="accent3"/>
                </a:solidFill>
              </a:rPr>
              <a:t>settings </a:t>
            </a:r>
            <a:r>
              <a:t>that can be specified are:</a:t>
            </a:r>
          </a:p>
          <a:p>
            <a:pPr indent="-381000">
              <a:buClr>
                <a:schemeClr val="accent3"/>
              </a:buClr>
              <a:buSzPts val="2400"/>
              <a:buChar char="❖"/>
              <a:defRPr sz="2400">
                <a:solidFill>
                  <a:schemeClr val="accent3"/>
                </a:solidFill>
              </a:defRPr>
            </a:pPr>
            <a:r>
              <a:t>method:</a:t>
            </a:r>
            <a:r>
              <a:rPr>
                <a:solidFill>
                  <a:srgbClr val="FFFFFF"/>
                </a:solidFill>
              </a:rPr>
              <a:t> which can be GET, POST, PUT or DELETE </a:t>
            </a:r>
            <a:endParaRPr>
              <a:solidFill>
                <a:srgbClr val="FFFFFF"/>
              </a:solidFill>
            </a:endParaRPr>
          </a:p>
          <a:p>
            <a:pPr indent="-381000">
              <a:buClr>
                <a:schemeClr val="accent3"/>
              </a:buClr>
              <a:buSzPts val="2400"/>
              <a:buChar char="❖"/>
              <a:defRPr sz="2400">
                <a:solidFill>
                  <a:schemeClr val="accent3"/>
                </a:solidFill>
              </a:defRPr>
            </a:pPr>
            <a:r>
              <a:t>headers: </a:t>
            </a:r>
            <a:r>
              <a:rPr>
                <a:solidFill>
                  <a:srgbClr val="FFFFFF"/>
                </a:solidFill>
              </a:rPr>
              <a:t> A headers object is a simple</a:t>
            </a:r>
            <a:r>
              <a:t> multi-map</a:t>
            </a:r>
            <a:r>
              <a:rPr>
                <a:solidFill>
                  <a:srgbClr val="FFFFFF"/>
                </a:solidFill>
              </a:rPr>
              <a:t> of names to values. </a:t>
            </a:r>
            <a:endParaRPr>
              <a:solidFill>
                <a:srgbClr val="FFFFFF"/>
              </a:solidFill>
            </a:endParaRPr>
          </a:p>
          <a:p>
            <a:pPr indent="-381000">
              <a:buClr>
                <a:schemeClr val="accent3"/>
              </a:buClr>
              <a:buSzPts val="2400"/>
              <a:buChar char="❖"/>
              <a:defRPr sz="2400">
                <a:solidFill>
                  <a:schemeClr val="accent3"/>
                </a:solidFill>
              </a:defRPr>
            </a:pPr>
            <a:r>
              <a:t>Body:</a:t>
            </a:r>
            <a:r>
              <a:rPr>
                <a:solidFill>
                  <a:srgbClr val="FFFFFF"/>
                </a:solidFill>
              </a:rPr>
              <a:t> Both requests and responses may contain body data which can be either text, JSON, form data or an array buffer. Any data that should be passed from the front-end to the server or vice-a-versa is sent in the body.</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79" name="Google Shape;276;p36" descr="Google Shape;276;p36"/>
          <p:cNvPicPr>
            <a:picLocks noChangeAspect="1"/>
          </p:cNvPicPr>
          <p:nvPr/>
        </p:nvPicPr>
        <p:blipFill>
          <a:blip r:embed="rId3">
            <a:extLst/>
          </a:blip>
          <a:stretch>
            <a:fillRect/>
          </a:stretch>
        </p:blipFill>
        <p:spPr>
          <a:xfrm>
            <a:off x="0" y="0"/>
            <a:ext cx="9144000" cy="5143500"/>
          </a:xfrm>
          <a:prstGeom prst="rect">
            <a:avLst/>
          </a:prstGeom>
          <a:ln w="12700">
            <a:miter lim="400000"/>
          </a:ln>
        </p:spPr>
      </p:pic>
      <p:sp>
        <p:nvSpPr>
          <p:cNvPr id="280" name="Google Shape;277;p36"/>
          <p:cNvSpPr txBox="1"/>
          <p:nvPr>
            <p:ph type="title"/>
          </p:nvPr>
        </p:nvSpPr>
        <p:spPr>
          <a:xfrm>
            <a:off x="311699" y="213768"/>
            <a:ext cx="8520602" cy="572702"/>
          </a:xfrm>
          <a:prstGeom prst="rect">
            <a:avLst/>
          </a:prstGeom>
        </p:spPr>
        <p:txBody>
          <a:bodyPr/>
          <a:lstStyle>
            <a:lvl1pPr algn="ctr" defTabSz="877822">
              <a:defRPr b="1" sz="2500">
                <a:solidFill>
                  <a:schemeClr val="accent3"/>
                </a:solidFill>
              </a:defRPr>
            </a:lvl1pPr>
          </a:lstStyle>
          <a:p>
            <a:pPr/>
            <a:r>
              <a:t>Use Fetch API to Post Data to Server</a:t>
            </a:r>
          </a:p>
        </p:txBody>
      </p:sp>
      <p:graphicFrame>
        <p:nvGraphicFramePr>
          <p:cNvPr id="281" name="Google Shape;278;p36"/>
          <p:cNvGraphicFramePr/>
          <p:nvPr/>
        </p:nvGraphicFramePr>
        <p:xfrm>
          <a:off x="797400" y="749398"/>
          <a:ext cx="7508776" cy="101601"/>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7508775"/>
              </a:tblGrid>
              <a:tr h="101600">
                <a:tc>
                  <a:txBody>
                    <a:bodyPr/>
                    <a:lstStyle/>
                    <a:p>
                      <a:pPr algn="just">
                        <a:lnSpc>
                          <a:spcPct val="115000"/>
                        </a:lnSpc>
                        <a:defRPr sz="1400">
                          <a:latin typeface="Montserrat Light"/>
                          <a:ea typeface="Montserrat Light"/>
                          <a:cs typeface="Montserrat Light"/>
                          <a:sym typeface="Montserrat Light"/>
                        </a:defRPr>
                      </a:pPr>
                      <a:r>
                        <a:t>postData(`/answer`, {answer: 42})</a:t>
                      </a:r>
                    </a:p>
                    <a:p>
                      <a:pPr algn="just">
                        <a:lnSpc>
                          <a:spcPct val="115000"/>
                        </a:lnSpc>
                        <a:defRPr sz="1400">
                          <a:latin typeface="Montserrat Light"/>
                          <a:ea typeface="Montserrat Light"/>
                          <a:cs typeface="Montserrat Light"/>
                          <a:sym typeface="Montserrat Light"/>
                        </a:defRPr>
                      </a:pPr>
                      <a:r>
                        <a:t>  .then(data =&gt; console.log(JSON.stringify(data))) // JSON-string from `response.json()` call</a:t>
                      </a:r>
                    </a:p>
                    <a:p>
                      <a:pPr algn="just">
                        <a:lnSpc>
                          <a:spcPct val="115000"/>
                        </a:lnSpc>
                        <a:defRPr sz="1400">
                          <a:latin typeface="Montserrat Light"/>
                          <a:ea typeface="Montserrat Light"/>
                          <a:cs typeface="Montserrat Light"/>
                          <a:sym typeface="Montserrat Light"/>
                        </a:defRPr>
                      </a:pPr>
                      <a:r>
                        <a:t>  .catch(error =&gt; console.error(error));</a:t>
                      </a:r>
                    </a:p>
                    <a:p>
                      <a:pPr algn="just">
                        <a:lnSpc>
                          <a:spcPct val="115000"/>
                        </a:lnSpc>
                        <a:defRPr sz="1400">
                          <a:latin typeface="Montserrat Light"/>
                          <a:ea typeface="Montserrat Light"/>
                          <a:cs typeface="Montserrat Light"/>
                          <a:sym typeface="Montserrat Light"/>
                        </a:defRPr>
                      </a:pPr>
                    </a:p>
                    <a:p>
                      <a:pPr algn="just">
                        <a:lnSpc>
                          <a:spcPct val="115000"/>
                        </a:lnSpc>
                        <a:defRPr sz="1400">
                          <a:latin typeface="Montserrat Light"/>
                          <a:ea typeface="Montserrat Light"/>
                          <a:cs typeface="Montserrat Light"/>
                          <a:sym typeface="Montserrat Light"/>
                        </a:defRPr>
                      </a:pPr>
                      <a:r>
                        <a:t>function postData(url = ``, data = {name: “Sue”}) {</a:t>
                      </a:r>
                    </a:p>
                    <a:p>
                      <a:pPr algn="just">
                        <a:lnSpc>
                          <a:spcPct val="115000"/>
                        </a:lnSpc>
                        <a:defRPr sz="1400">
                          <a:latin typeface="Montserrat Light"/>
                          <a:ea typeface="Montserrat Light"/>
                          <a:cs typeface="Montserrat Light"/>
                          <a:sym typeface="Montserrat Light"/>
                        </a:defRPr>
                      </a:pPr>
                      <a:r>
                        <a:t>  // Default options are marked with *</a:t>
                      </a:r>
                    </a:p>
                    <a:p>
                      <a:pPr algn="just">
                        <a:lnSpc>
                          <a:spcPct val="115000"/>
                        </a:lnSpc>
                        <a:defRPr sz="1400">
                          <a:latin typeface="Montserrat Light"/>
                          <a:ea typeface="Montserrat Light"/>
                          <a:cs typeface="Montserrat Light"/>
                          <a:sym typeface="Montserrat Light"/>
                        </a:defRPr>
                      </a:pPr>
                      <a:r>
                        <a:t>    return fetch(url, {</a:t>
                      </a:r>
                    </a:p>
                    <a:p>
                      <a:pPr algn="just">
                        <a:lnSpc>
                          <a:spcPct val="115000"/>
                        </a:lnSpc>
                        <a:defRPr sz="1400">
                          <a:latin typeface="Montserrat Light"/>
                          <a:ea typeface="Montserrat Light"/>
                          <a:cs typeface="Montserrat Light"/>
                          <a:sym typeface="Montserrat Light"/>
                        </a:defRPr>
                      </a:pPr>
                      <a:r>
                        <a:t>        method: "POST", </a:t>
                      </a:r>
                    </a:p>
                    <a:p>
                      <a:pPr algn="just">
                        <a:lnSpc>
                          <a:spcPct val="115000"/>
                        </a:lnSpc>
                        <a:defRPr sz="1400">
                          <a:latin typeface="Montserrat Light"/>
                          <a:ea typeface="Montserrat Light"/>
                          <a:cs typeface="Montserrat Light"/>
                          <a:sym typeface="Montserrat Light"/>
                        </a:defRPr>
                      </a:pPr>
                      <a:r>
                        <a:t>        headers: {</a:t>
                      </a:r>
                    </a:p>
                    <a:p>
                      <a:pPr algn="just">
                        <a:lnSpc>
                          <a:spcPct val="115000"/>
                        </a:lnSpc>
                        <a:defRPr sz="1400">
                          <a:latin typeface="Montserrat Light"/>
                          <a:ea typeface="Montserrat Light"/>
                          <a:cs typeface="Montserrat Light"/>
                          <a:sym typeface="Montserrat Light"/>
                        </a:defRPr>
                      </a:pPr>
                      <a:r>
                        <a:t>            "Content-Type": "application/json",</a:t>
                      </a:r>
                    </a:p>
                    <a:p>
                      <a:pPr algn="just">
                        <a:lnSpc>
                          <a:spcPct val="115000"/>
                        </a:lnSpc>
                        <a:defRPr sz="1400">
                          <a:latin typeface="Montserrat Light"/>
                          <a:ea typeface="Montserrat Light"/>
                          <a:cs typeface="Montserrat Light"/>
                          <a:sym typeface="Montserrat Light"/>
                        </a:defRPr>
                      </a:pPr>
                      <a:r>
                        <a:t>        },</a:t>
                      </a:r>
                    </a:p>
                    <a:p>
                      <a:pPr algn="just">
                        <a:lnSpc>
                          <a:spcPct val="115000"/>
                        </a:lnSpc>
                        <a:defRPr sz="1400">
                          <a:latin typeface="Montserrat Light"/>
                          <a:ea typeface="Montserrat Light"/>
                          <a:cs typeface="Montserrat Light"/>
                          <a:sym typeface="Montserrat Light"/>
                        </a:defRPr>
                      </a:pPr>
                      <a:r>
                        <a:t>        body: JSON.stringify(data), // body data type must match "Content-Type" header</a:t>
                      </a:r>
                    </a:p>
                    <a:p>
                      <a:pPr algn="just">
                        <a:lnSpc>
                          <a:spcPct val="115000"/>
                        </a:lnSpc>
                        <a:defRPr sz="1400">
                          <a:latin typeface="Montserrat Light"/>
                          <a:ea typeface="Montserrat Light"/>
                          <a:cs typeface="Montserrat Light"/>
                          <a:sym typeface="Montserrat Light"/>
                        </a:defRPr>
                      </a:pPr>
                      <a:r>
                        <a:t>    })</a:t>
                      </a:r>
                    </a:p>
                    <a:p>
                      <a:pPr algn="just">
                        <a:lnSpc>
                          <a:spcPct val="115000"/>
                        </a:lnSpc>
                        <a:defRPr sz="1400">
                          <a:latin typeface="Montserrat Light"/>
                          <a:ea typeface="Montserrat Light"/>
                          <a:cs typeface="Montserrat Light"/>
                          <a:sym typeface="Montserrat Light"/>
                        </a:defRPr>
                      </a:pPr>
                      <a:r>
                        <a:t>    .then(response =&gt; response.json()); // parses response to JSON</a:t>
                      </a:r>
                    </a:p>
                    <a:p>
                      <a:pPr algn="just">
                        <a:lnSpc>
                          <a:spcPct val="115000"/>
                        </a:lnSpc>
                        <a:defRPr sz="1400">
                          <a:latin typeface="Montserrat Light"/>
                          <a:ea typeface="Montserrat Light"/>
                          <a:cs typeface="Montserrat Light"/>
                          <a:sym typeface="Montserrat Light"/>
                        </a:defRPr>
                      </a:pPr>
                      <a:r>
                        <a:t>}</a:t>
                      </a:r>
                    </a:p>
                  </a:txBody>
                  <a:tcPr marL="63500" marR="63500" marT="63500" marB="63500" anchor="t" anchorCtr="0" horzOverflow="overflow">
                    <a:lnL w="19050">
                      <a:solidFill>
                        <a:srgbClr val="FFFFFF"/>
                      </a:solidFill>
                    </a:lnL>
                    <a:lnR w="19050">
                      <a:solidFill>
                        <a:srgbClr val="FFFFFF"/>
                      </a:solidFill>
                    </a:lnR>
                    <a:lnT w="19050">
                      <a:solidFill>
                        <a:srgbClr val="FFFFFF"/>
                      </a:solidFill>
                    </a:lnT>
                    <a:lnB w="19050">
                      <a:solidFill>
                        <a:srgbClr val="FFFFFF"/>
                      </a:solidFill>
                    </a:lnB>
                    <a:solidFill>
                      <a:srgbClr val="EAEFF5"/>
                    </a:solidFill>
                  </a:tcPr>
                </a:tc>
              </a:tr>
            </a:tbl>
          </a:graphicData>
        </a:graphic>
      </p:graphicFrame>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85" name="Google Shape;283;p37" descr="Google Shape;283;p37"/>
          <p:cNvPicPr>
            <a:picLocks noChangeAspect="1"/>
          </p:cNvPicPr>
          <p:nvPr/>
        </p:nvPicPr>
        <p:blipFill>
          <a:blip r:embed="rId3">
            <a:extLst/>
          </a:blip>
          <a:stretch>
            <a:fillRect/>
          </a:stretch>
        </p:blipFill>
        <p:spPr>
          <a:xfrm>
            <a:off x="0" y="0"/>
            <a:ext cx="9144000" cy="5143500"/>
          </a:xfrm>
          <a:prstGeom prst="rect">
            <a:avLst/>
          </a:prstGeom>
          <a:ln w="12700">
            <a:miter lim="400000"/>
          </a:ln>
        </p:spPr>
      </p:pic>
      <p:sp>
        <p:nvSpPr>
          <p:cNvPr id="286" name="Google Shape;284;p37"/>
          <p:cNvSpPr txBox="1"/>
          <p:nvPr>
            <p:ph type="title"/>
          </p:nvPr>
        </p:nvSpPr>
        <p:spPr>
          <a:xfrm>
            <a:off x="311699" y="213768"/>
            <a:ext cx="8520602" cy="572702"/>
          </a:xfrm>
          <a:prstGeom prst="rect">
            <a:avLst/>
          </a:prstGeom>
        </p:spPr>
        <p:txBody>
          <a:bodyPr/>
          <a:lstStyle>
            <a:lvl1pPr algn="ctr" defTabSz="877822">
              <a:defRPr b="1" sz="2500">
                <a:solidFill>
                  <a:schemeClr val="accent3"/>
                </a:solidFill>
              </a:defRPr>
            </a:lvl1pPr>
          </a:lstStyle>
          <a:p>
            <a:pPr/>
            <a:r>
              <a:t>Use Fetch API to Post Data to Server</a:t>
            </a:r>
          </a:p>
        </p:txBody>
      </p:sp>
      <p:sp>
        <p:nvSpPr>
          <p:cNvPr id="287" name="Google Shape;285;p37"/>
          <p:cNvSpPr txBox="1"/>
          <p:nvPr>
            <p:ph type="body" idx="1"/>
          </p:nvPr>
        </p:nvSpPr>
        <p:spPr>
          <a:xfrm>
            <a:off x="616500" y="824348"/>
            <a:ext cx="7929599" cy="4190703"/>
          </a:xfrm>
          <a:prstGeom prst="rect">
            <a:avLst/>
          </a:prstGeom>
        </p:spPr>
        <p:txBody>
          <a:bodyPr/>
          <a:lstStyle/>
          <a:p>
            <a:pPr indent="-381000">
              <a:buClr>
                <a:schemeClr val="accent3"/>
              </a:buClr>
              <a:buSzPts val="2400"/>
              <a:buChar char="❖"/>
              <a:defRPr sz="2400">
                <a:solidFill>
                  <a:srgbClr val="FFFFFF"/>
                </a:solidFill>
              </a:defRPr>
            </a:pPr>
            <a:r>
              <a:t>If we want our Express server to be able to access content that is passed in the body of the HTTP request, we need to include the </a:t>
            </a:r>
            <a:r>
              <a:rPr>
                <a:solidFill>
                  <a:schemeClr val="accent3"/>
                </a:solidFill>
              </a:rPr>
              <a:t>body-parser middleware.</a:t>
            </a:r>
            <a:endParaRPr>
              <a:solidFill>
                <a:schemeClr val="accent3"/>
              </a:solidFill>
            </a:endParaRPr>
          </a:p>
          <a:p>
            <a:pPr indent="-381000">
              <a:buClr>
                <a:schemeClr val="accent3"/>
              </a:buClr>
              <a:buSzPts val="2400"/>
              <a:buChar char="❖"/>
              <a:defRPr sz="2400">
                <a:solidFill>
                  <a:srgbClr val="FFFFFF"/>
                </a:solidFill>
              </a:defRPr>
            </a:pPr>
            <a:r>
              <a:rPr>
                <a:solidFill>
                  <a:schemeClr val="accent3"/>
                </a:solidFill>
              </a:rPr>
              <a:t>app.use(express.json())</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16" name="Google Shape;155;p20" descr="Google Shape;155;p20"/>
          <p:cNvPicPr>
            <a:picLocks noChangeAspect="1"/>
          </p:cNvPicPr>
          <p:nvPr/>
        </p:nvPicPr>
        <p:blipFill>
          <a:blip r:embed="rId2">
            <a:extLst/>
          </a:blip>
          <a:stretch>
            <a:fillRect/>
          </a:stretch>
        </p:blipFill>
        <p:spPr>
          <a:xfrm>
            <a:off x="0" y="0"/>
            <a:ext cx="9249048" cy="5143500"/>
          </a:xfrm>
          <a:prstGeom prst="rect">
            <a:avLst/>
          </a:prstGeom>
          <a:ln w="12700">
            <a:miter lim="400000"/>
          </a:ln>
        </p:spPr>
      </p:pic>
      <p:sp>
        <p:nvSpPr>
          <p:cNvPr id="217" name="Google Shape;156;p20"/>
          <p:cNvSpPr txBox="1"/>
          <p:nvPr>
            <p:ph type="title" idx="4294967295"/>
          </p:nvPr>
        </p:nvSpPr>
        <p:spPr>
          <a:xfrm>
            <a:off x="727650" y="620400"/>
            <a:ext cx="7688699" cy="535202"/>
          </a:xfrm>
          <a:prstGeom prst="rect">
            <a:avLst/>
          </a:prstGeom>
        </p:spPr>
        <p:txBody>
          <a:bodyPr/>
          <a:lstStyle>
            <a:lvl1pPr algn="ctr" defTabSz="676655">
              <a:defRPr b="1" sz="2300">
                <a:solidFill>
                  <a:schemeClr val="accent3"/>
                </a:solidFill>
              </a:defRPr>
            </a:lvl1pPr>
          </a:lstStyle>
          <a:p>
            <a:pPr/>
            <a:r>
              <a:t>Objectives</a:t>
            </a:r>
          </a:p>
        </p:txBody>
      </p:sp>
      <p:sp>
        <p:nvSpPr>
          <p:cNvPr id="218" name="Google Shape;157;p20"/>
          <p:cNvSpPr txBox="1"/>
          <p:nvPr>
            <p:ph type="body" idx="4294967295"/>
          </p:nvPr>
        </p:nvSpPr>
        <p:spPr>
          <a:xfrm>
            <a:off x="727649" y="1434525"/>
            <a:ext cx="8035202" cy="3000602"/>
          </a:xfrm>
          <a:prstGeom prst="rect">
            <a:avLst/>
          </a:prstGeom>
        </p:spPr>
        <p:txBody>
          <a:bodyPr/>
          <a:lstStyle/>
          <a:p>
            <a:pPr indent="-381000">
              <a:lnSpc>
                <a:spcPct val="115000"/>
              </a:lnSpc>
              <a:buClr>
                <a:schemeClr val="accent3"/>
              </a:buClr>
              <a:buSzPts val="2400"/>
              <a:buFont typeface="Trebuchet MS"/>
              <a:buChar char="❖"/>
              <a:defRPr sz="2400">
                <a:solidFill>
                  <a:srgbClr val="FFFFFF"/>
                </a:solidFill>
              </a:defRPr>
            </a:pPr>
            <a:r>
              <a:t>Learn how to connect our API to a react front end application.</a:t>
            </a:r>
          </a:p>
          <a:p>
            <a:pPr indent="-381000">
              <a:lnSpc>
                <a:spcPct val="115000"/>
              </a:lnSpc>
              <a:buClr>
                <a:srgbClr val="FFFFFF"/>
              </a:buClr>
              <a:buSzPts val="2400"/>
              <a:buChar char="❖"/>
              <a:defRPr sz="2400">
                <a:solidFill>
                  <a:srgbClr val="FFFFFF"/>
                </a:solidFill>
              </a:defRPr>
            </a:pPr>
            <a:r>
              <a:t>We will also be covering the basics of react hooks( modern way of writing react components without state) in this lesson</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20" name="Google Shape;162;p21" descr="Google Shape;162;p21"/>
          <p:cNvPicPr>
            <a:picLocks noChangeAspect="1"/>
          </p:cNvPicPr>
          <p:nvPr/>
        </p:nvPicPr>
        <p:blipFill>
          <a:blip r:embed="rId2">
            <a:extLst/>
          </a:blip>
          <a:stretch>
            <a:fillRect/>
          </a:stretch>
        </p:blipFill>
        <p:spPr>
          <a:xfrm>
            <a:off x="0" y="0"/>
            <a:ext cx="9249048" cy="5143500"/>
          </a:xfrm>
          <a:prstGeom prst="rect">
            <a:avLst/>
          </a:prstGeom>
          <a:ln w="12700">
            <a:miter lim="400000"/>
          </a:ln>
        </p:spPr>
      </p:pic>
      <p:sp>
        <p:nvSpPr>
          <p:cNvPr id="221" name="Google Shape;163;p21"/>
          <p:cNvSpPr txBox="1"/>
          <p:nvPr>
            <p:ph type="title" idx="4294967295"/>
          </p:nvPr>
        </p:nvSpPr>
        <p:spPr>
          <a:xfrm>
            <a:off x="727650" y="620400"/>
            <a:ext cx="7688699" cy="535202"/>
          </a:xfrm>
          <a:prstGeom prst="rect">
            <a:avLst/>
          </a:prstGeom>
        </p:spPr>
        <p:txBody>
          <a:bodyPr/>
          <a:lstStyle>
            <a:lvl1pPr algn="ctr" defTabSz="676655">
              <a:defRPr b="1" sz="2300">
                <a:solidFill>
                  <a:schemeClr val="accent3"/>
                </a:solidFill>
              </a:defRPr>
            </a:lvl1pPr>
          </a:lstStyle>
          <a:p>
            <a:pPr/>
            <a:r>
              <a:t>Front end example</a:t>
            </a:r>
          </a:p>
        </p:txBody>
      </p:sp>
      <p:sp>
        <p:nvSpPr>
          <p:cNvPr id="222" name="Google Shape;164;p21"/>
          <p:cNvSpPr txBox="1"/>
          <p:nvPr>
            <p:ph type="body" idx="4294967295"/>
          </p:nvPr>
        </p:nvSpPr>
        <p:spPr>
          <a:xfrm>
            <a:off x="727649" y="1434525"/>
            <a:ext cx="8035202" cy="3000602"/>
          </a:xfrm>
          <a:prstGeom prst="rect">
            <a:avLst/>
          </a:prstGeom>
        </p:spPr>
        <p:txBody>
          <a:bodyPr/>
          <a:lstStyle>
            <a:lvl1pPr indent="-381000">
              <a:lnSpc>
                <a:spcPct val="115000"/>
              </a:lnSpc>
              <a:buClr>
                <a:srgbClr val="FFFFFF"/>
              </a:buClr>
              <a:buSzPts val="2400"/>
              <a:buChar char="❖"/>
              <a:defRPr sz="2400">
                <a:solidFill>
                  <a:srgbClr val="FFFFFF"/>
                </a:solidFill>
              </a:defRPr>
            </a:lvl1pPr>
          </a:lstStyle>
          <a:p>
            <a:pPr/>
            <a:r>
              <a:t>This is the front end of our application</a:t>
            </a:r>
          </a:p>
        </p:txBody>
      </p:sp>
      <p:pic>
        <p:nvPicPr>
          <p:cNvPr id="223" name="Google Shape;165;p21" descr="Google Shape;165;p21"/>
          <p:cNvPicPr>
            <a:picLocks noChangeAspect="1"/>
          </p:cNvPicPr>
          <p:nvPr/>
        </p:nvPicPr>
        <p:blipFill>
          <a:blip r:embed="rId3">
            <a:extLst/>
          </a:blip>
          <a:stretch>
            <a:fillRect/>
          </a:stretch>
        </p:blipFill>
        <p:spPr>
          <a:xfrm>
            <a:off x="1071949" y="1986876"/>
            <a:ext cx="6028252" cy="2617226"/>
          </a:xfrm>
          <a:prstGeom prst="rect">
            <a:avLst/>
          </a:prstGeom>
          <a:ln w="12700">
            <a:miter lim="400000"/>
          </a:ln>
        </p:spPr>
      </p:pic>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25" name="Google Shape;211;p27" descr="Google Shape;211;p27"/>
          <p:cNvPicPr>
            <a:picLocks noChangeAspect="1"/>
          </p:cNvPicPr>
          <p:nvPr/>
        </p:nvPicPr>
        <p:blipFill>
          <a:blip r:embed="rId3">
            <a:extLst/>
          </a:blip>
          <a:stretch>
            <a:fillRect/>
          </a:stretch>
        </p:blipFill>
        <p:spPr>
          <a:xfrm>
            <a:off x="0" y="0"/>
            <a:ext cx="9144000" cy="5143500"/>
          </a:xfrm>
          <a:prstGeom prst="rect">
            <a:avLst/>
          </a:prstGeom>
          <a:ln w="12700">
            <a:miter lim="400000"/>
          </a:ln>
        </p:spPr>
      </p:pic>
      <p:sp>
        <p:nvSpPr>
          <p:cNvPr id="226" name="Google Shape;212;p27"/>
          <p:cNvSpPr txBox="1"/>
          <p:nvPr>
            <p:ph type="title"/>
          </p:nvPr>
        </p:nvSpPr>
        <p:spPr>
          <a:xfrm>
            <a:off x="311699" y="213768"/>
            <a:ext cx="8520602" cy="572702"/>
          </a:xfrm>
          <a:prstGeom prst="rect">
            <a:avLst/>
          </a:prstGeom>
        </p:spPr>
        <p:txBody>
          <a:bodyPr/>
          <a:lstStyle>
            <a:lvl1pPr algn="ctr" defTabSz="877822">
              <a:defRPr b="1" sz="2500">
                <a:solidFill>
                  <a:schemeClr val="accent3"/>
                </a:solidFill>
              </a:defRPr>
            </a:lvl1pPr>
          </a:lstStyle>
          <a:p>
            <a:pPr/>
            <a:r>
              <a:t>Functions </a:t>
            </a:r>
          </a:p>
        </p:txBody>
      </p:sp>
      <p:sp>
        <p:nvSpPr>
          <p:cNvPr id="227" name="Google Shape;213;p27"/>
          <p:cNvSpPr txBox="1"/>
          <p:nvPr>
            <p:ph type="body" idx="1"/>
          </p:nvPr>
        </p:nvSpPr>
        <p:spPr>
          <a:xfrm>
            <a:off x="455050" y="786473"/>
            <a:ext cx="8134199" cy="2652904"/>
          </a:xfrm>
          <a:prstGeom prst="rect">
            <a:avLst/>
          </a:prstGeom>
        </p:spPr>
        <p:txBody>
          <a:bodyPr/>
          <a:lstStyle>
            <a:lvl1pPr indent="-381000">
              <a:buClr>
                <a:schemeClr val="accent3"/>
              </a:buClr>
              <a:buSzPts val="2400"/>
              <a:buChar char="❖"/>
              <a:defRPr sz="2400">
                <a:solidFill>
                  <a:schemeClr val="accent3"/>
                </a:solidFill>
                <a:latin typeface="Consolas"/>
                <a:ea typeface="Consolas"/>
                <a:cs typeface="Consolas"/>
                <a:sym typeface="Consolas"/>
              </a:defRPr>
            </a:lvl1pPr>
          </a:lstStyle>
          <a:p>
            <a:pPr/>
            <a:r>
              <a:t>Methods</a:t>
            </a:r>
          </a:p>
        </p:txBody>
      </p:sp>
      <p:pic>
        <p:nvPicPr>
          <p:cNvPr id="228" name="Google Shape;214;p27" descr="Google Shape;214;p27"/>
          <p:cNvPicPr>
            <a:picLocks noChangeAspect="1"/>
          </p:cNvPicPr>
          <p:nvPr/>
        </p:nvPicPr>
        <p:blipFill>
          <a:blip r:embed="rId4">
            <a:extLst/>
          </a:blip>
          <a:stretch>
            <a:fillRect/>
          </a:stretch>
        </p:blipFill>
        <p:spPr>
          <a:xfrm>
            <a:off x="978099" y="1386800"/>
            <a:ext cx="4895852" cy="3048002"/>
          </a:xfrm>
          <a:prstGeom prst="rect">
            <a:avLst/>
          </a:prstGeom>
          <a:ln w="12700">
            <a:miter lim="400000"/>
          </a:ln>
        </p:spPr>
      </p:pic>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32" name="Google Shape;219;p28" descr="Google Shape;219;p28"/>
          <p:cNvPicPr>
            <a:picLocks noChangeAspect="1"/>
          </p:cNvPicPr>
          <p:nvPr/>
        </p:nvPicPr>
        <p:blipFill>
          <a:blip r:embed="rId3">
            <a:extLst/>
          </a:blip>
          <a:stretch>
            <a:fillRect/>
          </a:stretch>
        </p:blipFill>
        <p:spPr>
          <a:xfrm>
            <a:off x="0" y="0"/>
            <a:ext cx="9144000" cy="5143500"/>
          </a:xfrm>
          <a:prstGeom prst="rect">
            <a:avLst/>
          </a:prstGeom>
          <a:ln w="12700">
            <a:miter lim="400000"/>
          </a:ln>
        </p:spPr>
      </p:pic>
      <p:sp>
        <p:nvSpPr>
          <p:cNvPr id="233" name="Google Shape;220;p28"/>
          <p:cNvSpPr txBox="1"/>
          <p:nvPr>
            <p:ph type="title"/>
          </p:nvPr>
        </p:nvSpPr>
        <p:spPr>
          <a:xfrm>
            <a:off x="311699" y="213768"/>
            <a:ext cx="8520602" cy="572702"/>
          </a:xfrm>
          <a:prstGeom prst="rect">
            <a:avLst/>
          </a:prstGeom>
        </p:spPr>
        <p:txBody>
          <a:bodyPr/>
          <a:lstStyle>
            <a:lvl1pPr algn="ctr" defTabSz="877822">
              <a:defRPr b="1" sz="2500">
                <a:solidFill>
                  <a:schemeClr val="accent3"/>
                </a:solidFill>
              </a:defRPr>
            </a:lvl1pPr>
          </a:lstStyle>
          <a:p>
            <a:pPr/>
            <a:r>
              <a:t>Displaying the JSON file on endpoint</a:t>
            </a:r>
          </a:p>
        </p:txBody>
      </p:sp>
      <p:sp>
        <p:nvSpPr>
          <p:cNvPr id="234" name="Google Shape;221;p28"/>
          <p:cNvSpPr txBox="1"/>
          <p:nvPr>
            <p:ph type="body" idx="1"/>
          </p:nvPr>
        </p:nvSpPr>
        <p:spPr>
          <a:xfrm>
            <a:off x="616500" y="748149"/>
            <a:ext cx="7929599" cy="3949803"/>
          </a:xfrm>
          <a:prstGeom prst="rect">
            <a:avLst/>
          </a:prstGeom>
        </p:spPr>
        <p:txBody>
          <a:bodyPr/>
          <a:lstStyle/>
          <a:p>
            <a:pPr indent="-381000">
              <a:buClr>
                <a:schemeClr val="accent3"/>
              </a:buClr>
              <a:buSzPts val="2400"/>
              <a:buChar char="❖"/>
              <a:defRPr sz="2400">
                <a:solidFill>
                  <a:srgbClr val="FFFFFF"/>
                </a:solidFill>
              </a:defRPr>
            </a:pPr>
            <a:r>
              <a:t>Now we will look at rendering the JSON file that we have read inside an end point.</a:t>
            </a:r>
          </a:p>
          <a:p>
            <a:pPr indent="-381000">
              <a:buClr>
                <a:srgbClr val="FFFFFF"/>
              </a:buClr>
              <a:buSzPts val="2400"/>
              <a:buChar char="❖"/>
              <a:defRPr sz="2400">
                <a:solidFill>
                  <a:srgbClr val="FFFFFF"/>
                </a:solidFill>
              </a:defRPr>
            </a:pPr>
            <a:r>
              <a:t>We are also returning a status code of 200 (which is the default response) to be certain we will return JSON.</a:t>
            </a:r>
          </a:p>
        </p:txBody>
      </p:sp>
      <p:pic>
        <p:nvPicPr>
          <p:cNvPr id="235" name="Google Shape;222;p28" descr="Google Shape;222;p28"/>
          <p:cNvPicPr>
            <a:picLocks noChangeAspect="1"/>
          </p:cNvPicPr>
          <p:nvPr/>
        </p:nvPicPr>
        <p:blipFill>
          <a:blip r:embed="rId4">
            <a:extLst/>
          </a:blip>
          <a:stretch>
            <a:fillRect/>
          </a:stretch>
        </p:blipFill>
        <p:spPr>
          <a:xfrm>
            <a:off x="1971038" y="2686374"/>
            <a:ext cx="5220526" cy="2011578"/>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39" name="Google Shape;227;p29" descr="Google Shape;227;p29"/>
          <p:cNvPicPr>
            <a:picLocks noChangeAspect="1"/>
          </p:cNvPicPr>
          <p:nvPr/>
        </p:nvPicPr>
        <p:blipFill>
          <a:blip r:embed="rId3">
            <a:extLst/>
          </a:blip>
          <a:stretch>
            <a:fillRect/>
          </a:stretch>
        </p:blipFill>
        <p:spPr>
          <a:xfrm>
            <a:off x="0" y="0"/>
            <a:ext cx="9144000" cy="5143500"/>
          </a:xfrm>
          <a:prstGeom prst="rect">
            <a:avLst/>
          </a:prstGeom>
          <a:ln w="12700">
            <a:miter lim="400000"/>
          </a:ln>
        </p:spPr>
      </p:pic>
      <p:sp>
        <p:nvSpPr>
          <p:cNvPr id="240" name="Google Shape;228;p29"/>
          <p:cNvSpPr txBox="1"/>
          <p:nvPr>
            <p:ph type="title"/>
          </p:nvPr>
        </p:nvSpPr>
        <p:spPr>
          <a:xfrm>
            <a:off x="311699" y="213768"/>
            <a:ext cx="8520602" cy="572702"/>
          </a:xfrm>
          <a:prstGeom prst="rect">
            <a:avLst/>
          </a:prstGeom>
        </p:spPr>
        <p:txBody>
          <a:bodyPr/>
          <a:lstStyle>
            <a:lvl1pPr algn="ctr" defTabSz="877822">
              <a:defRPr b="1" sz="2500">
                <a:solidFill>
                  <a:schemeClr val="accent3"/>
                </a:solidFill>
              </a:defRPr>
            </a:lvl1pPr>
          </a:lstStyle>
          <a:p>
            <a:pPr/>
            <a:r>
              <a:t>How to get specific items</a:t>
            </a:r>
          </a:p>
        </p:txBody>
      </p:sp>
      <p:sp>
        <p:nvSpPr>
          <p:cNvPr id="241" name="Google Shape;229;p29"/>
          <p:cNvSpPr txBox="1"/>
          <p:nvPr>
            <p:ph type="body" idx="1"/>
          </p:nvPr>
        </p:nvSpPr>
        <p:spPr>
          <a:xfrm>
            <a:off x="616500" y="748149"/>
            <a:ext cx="7929599" cy="3949803"/>
          </a:xfrm>
          <a:prstGeom prst="rect">
            <a:avLst/>
          </a:prstGeom>
        </p:spPr>
        <p:txBody>
          <a:bodyPr/>
          <a:lstStyle>
            <a:lvl1pPr indent="-381000">
              <a:buClr>
                <a:schemeClr val="accent3"/>
              </a:buClr>
              <a:buSzPts val="2400"/>
              <a:buChar char="❖"/>
              <a:defRPr sz="2400">
                <a:solidFill>
                  <a:srgbClr val="FFFFFF"/>
                </a:solidFill>
              </a:defRPr>
            </a:lvl1pPr>
          </a:lstStyle>
          <a:p>
            <a:pPr/>
            <a:r>
              <a:t>This is a specific GET Method</a:t>
            </a:r>
          </a:p>
        </p:txBody>
      </p:sp>
      <p:pic>
        <p:nvPicPr>
          <p:cNvPr id="242" name="Google Shape;230;p29" descr="Google Shape;230;p29"/>
          <p:cNvPicPr>
            <a:picLocks noChangeAspect="1"/>
          </p:cNvPicPr>
          <p:nvPr/>
        </p:nvPicPr>
        <p:blipFill>
          <a:blip r:embed="rId4">
            <a:extLst/>
          </a:blip>
          <a:stretch>
            <a:fillRect/>
          </a:stretch>
        </p:blipFill>
        <p:spPr>
          <a:xfrm>
            <a:off x="1498699" y="1242023"/>
            <a:ext cx="6146602" cy="3803252"/>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46" name="Google Shape;235;p30" descr="Google Shape;235;p30"/>
          <p:cNvPicPr>
            <a:picLocks noChangeAspect="1"/>
          </p:cNvPicPr>
          <p:nvPr/>
        </p:nvPicPr>
        <p:blipFill>
          <a:blip r:embed="rId3">
            <a:extLst/>
          </a:blip>
          <a:stretch>
            <a:fillRect/>
          </a:stretch>
        </p:blipFill>
        <p:spPr>
          <a:xfrm>
            <a:off x="0" y="0"/>
            <a:ext cx="9144000" cy="5143500"/>
          </a:xfrm>
          <a:prstGeom prst="rect">
            <a:avLst/>
          </a:prstGeom>
          <a:ln w="12700">
            <a:miter lim="400000"/>
          </a:ln>
        </p:spPr>
      </p:pic>
      <p:sp>
        <p:nvSpPr>
          <p:cNvPr id="247" name="Google Shape;236;p30"/>
          <p:cNvSpPr txBox="1"/>
          <p:nvPr>
            <p:ph type="title"/>
          </p:nvPr>
        </p:nvSpPr>
        <p:spPr>
          <a:xfrm>
            <a:off x="311699" y="213768"/>
            <a:ext cx="8520602" cy="572702"/>
          </a:xfrm>
          <a:prstGeom prst="rect">
            <a:avLst/>
          </a:prstGeom>
        </p:spPr>
        <p:txBody>
          <a:bodyPr/>
          <a:lstStyle>
            <a:lvl1pPr algn="ctr" defTabSz="877822">
              <a:defRPr b="1" sz="2500">
                <a:solidFill>
                  <a:schemeClr val="accent3"/>
                </a:solidFill>
              </a:defRPr>
            </a:lvl1pPr>
          </a:lstStyle>
          <a:p>
            <a:pPr/>
            <a:r>
              <a:t>How to Delete specific items</a:t>
            </a:r>
          </a:p>
        </p:txBody>
      </p:sp>
      <p:sp>
        <p:nvSpPr>
          <p:cNvPr id="248" name="Google Shape;237;p30"/>
          <p:cNvSpPr txBox="1"/>
          <p:nvPr>
            <p:ph type="body" idx="1"/>
          </p:nvPr>
        </p:nvSpPr>
        <p:spPr>
          <a:xfrm>
            <a:off x="616500" y="748149"/>
            <a:ext cx="7929599" cy="3949803"/>
          </a:xfrm>
          <a:prstGeom prst="rect">
            <a:avLst/>
          </a:prstGeom>
        </p:spPr>
        <p:txBody>
          <a:bodyPr/>
          <a:lstStyle>
            <a:lvl1pPr indent="-381000">
              <a:buClr>
                <a:schemeClr val="accent3"/>
              </a:buClr>
              <a:buSzPts val="2400"/>
              <a:buChar char="❖"/>
              <a:defRPr sz="2400">
                <a:solidFill>
                  <a:srgbClr val="FFFFFF"/>
                </a:solidFill>
              </a:defRPr>
            </a:lvl1pPr>
          </a:lstStyle>
          <a:p>
            <a:pPr/>
            <a:r>
              <a:t>This is a specific Delete Method</a:t>
            </a:r>
          </a:p>
        </p:txBody>
      </p:sp>
      <p:pic>
        <p:nvPicPr>
          <p:cNvPr id="249" name="Google Shape;238;p30" descr="Google Shape;238;p30"/>
          <p:cNvPicPr>
            <a:picLocks noChangeAspect="1"/>
          </p:cNvPicPr>
          <p:nvPr/>
        </p:nvPicPr>
        <p:blipFill>
          <a:blip r:embed="rId4">
            <a:extLst/>
          </a:blip>
          <a:stretch>
            <a:fillRect/>
          </a:stretch>
        </p:blipFill>
        <p:spPr>
          <a:xfrm>
            <a:off x="1220000" y="1270074"/>
            <a:ext cx="6789850" cy="3833877"/>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53" name="Google Shape;243;p31" descr="Google Shape;243;p31"/>
          <p:cNvPicPr>
            <a:picLocks noChangeAspect="1"/>
          </p:cNvPicPr>
          <p:nvPr/>
        </p:nvPicPr>
        <p:blipFill>
          <a:blip r:embed="rId3">
            <a:extLst/>
          </a:blip>
          <a:stretch>
            <a:fillRect/>
          </a:stretch>
        </p:blipFill>
        <p:spPr>
          <a:xfrm>
            <a:off x="0" y="0"/>
            <a:ext cx="9144000" cy="5143500"/>
          </a:xfrm>
          <a:prstGeom prst="rect">
            <a:avLst/>
          </a:prstGeom>
          <a:ln w="12700">
            <a:miter lim="400000"/>
          </a:ln>
        </p:spPr>
      </p:pic>
      <p:sp>
        <p:nvSpPr>
          <p:cNvPr id="254" name="Google Shape;244;p31"/>
          <p:cNvSpPr txBox="1"/>
          <p:nvPr>
            <p:ph type="title"/>
          </p:nvPr>
        </p:nvSpPr>
        <p:spPr>
          <a:xfrm>
            <a:off x="311699" y="213768"/>
            <a:ext cx="8520602" cy="572702"/>
          </a:xfrm>
          <a:prstGeom prst="rect">
            <a:avLst/>
          </a:prstGeom>
        </p:spPr>
        <p:txBody>
          <a:bodyPr/>
          <a:lstStyle>
            <a:lvl1pPr algn="ctr" defTabSz="877822">
              <a:defRPr b="1" sz="2500">
                <a:solidFill>
                  <a:schemeClr val="accent3"/>
                </a:solidFill>
              </a:defRPr>
            </a:lvl1pPr>
          </a:lstStyle>
          <a:p>
            <a:pPr/>
            <a:r>
              <a:t>How to Add new items</a:t>
            </a:r>
          </a:p>
        </p:txBody>
      </p:sp>
      <p:sp>
        <p:nvSpPr>
          <p:cNvPr id="255" name="Google Shape;245;p31"/>
          <p:cNvSpPr txBox="1"/>
          <p:nvPr>
            <p:ph type="body" idx="1"/>
          </p:nvPr>
        </p:nvSpPr>
        <p:spPr>
          <a:xfrm>
            <a:off x="616500" y="748149"/>
            <a:ext cx="7929599" cy="3949803"/>
          </a:xfrm>
          <a:prstGeom prst="rect">
            <a:avLst/>
          </a:prstGeom>
        </p:spPr>
        <p:txBody>
          <a:bodyPr/>
          <a:lstStyle>
            <a:lvl1pPr indent="-381000">
              <a:buClr>
                <a:schemeClr val="accent3"/>
              </a:buClr>
              <a:buSzPts val="2400"/>
              <a:buChar char="❖"/>
              <a:defRPr sz="2400">
                <a:solidFill>
                  <a:srgbClr val="FFFFFF"/>
                </a:solidFill>
              </a:defRPr>
            </a:lvl1pPr>
          </a:lstStyle>
          <a:p>
            <a:pPr/>
            <a:r>
              <a:t>This is a add new item Method</a:t>
            </a:r>
          </a:p>
        </p:txBody>
      </p:sp>
      <p:pic>
        <p:nvPicPr>
          <p:cNvPr id="256" name="Google Shape;246;p31" descr="Google Shape;246;p31"/>
          <p:cNvPicPr>
            <a:picLocks noChangeAspect="1"/>
          </p:cNvPicPr>
          <p:nvPr/>
        </p:nvPicPr>
        <p:blipFill>
          <a:blip r:embed="rId4">
            <a:extLst/>
          </a:blip>
          <a:stretch>
            <a:fillRect/>
          </a:stretch>
        </p:blipFill>
        <p:spPr>
          <a:xfrm>
            <a:off x="526725" y="1227975"/>
            <a:ext cx="8090552" cy="3880502"/>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60" name="Google Shape;251;p32" descr="Google Shape;251;p32"/>
          <p:cNvPicPr>
            <a:picLocks noChangeAspect="1"/>
          </p:cNvPicPr>
          <p:nvPr/>
        </p:nvPicPr>
        <p:blipFill>
          <a:blip r:embed="rId3">
            <a:extLst/>
          </a:blip>
          <a:stretch>
            <a:fillRect/>
          </a:stretch>
        </p:blipFill>
        <p:spPr>
          <a:xfrm>
            <a:off x="0" y="0"/>
            <a:ext cx="9144000" cy="5143500"/>
          </a:xfrm>
          <a:prstGeom prst="rect">
            <a:avLst/>
          </a:prstGeom>
          <a:ln w="12700">
            <a:miter lim="400000"/>
          </a:ln>
        </p:spPr>
      </p:pic>
      <p:graphicFrame>
        <p:nvGraphicFramePr>
          <p:cNvPr id="261" name="Google Shape;252;p32"/>
          <p:cNvGraphicFramePr/>
          <p:nvPr/>
        </p:nvGraphicFramePr>
        <p:xfrm>
          <a:off x="1706398" y="1508125"/>
          <a:ext cx="5731202" cy="101600"/>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5731200"/>
              </a:tblGrid>
              <a:tr h="101600">
                <a:tc>
                  <a:txBody>
                    <a:bodyPr/>
                    <a:lstStyle/>
                    <a:p>
                      <a:pPr algn="just">
                        <a:spcBef>
                          <a:spcPts val="500"/>
                        </a:spcBef>
                        <a:defRPr sz="1400">
                          <a:latin typeface="Montserrat Light"/>
                          <a:ea typeface="Montserrat Light"/>
                          <a:cs typeface="Montserrat Light"/>
                          <a:sym typeface="Montserrat Light"/>
                        </a:defRPr>
                      </a:pPr>
                      <a:r>
                        <a:t>class MyComponent extends React.Component {</a:t>
                      </a:r>
                    </a:p>
                    <a:p>
                      <a:pPr algn="just">
                        <a:spcBef>
                          <a:spcPts val="500"/>
                        </a:spcBef>
                        <a:defRPr sz="1400">
                          <a:latin typeface="Montserrat Light"/>
                          <a:ea typeface="Montserrat Light"/>
                          <a:cs typeface="Montserrat Light"/>
                          <a:sym typeface="Montserrat Light"/>
                        </a:defRPr>
                      </a:pPr>
                      <a:r>
                        <a:t>  constructor(props) {</a:t>
                      </a:r>
                    </a:p>
                    <a:p>
                      <a:pPr algn="just">
                        <a:spcBef>
                          <a:spcPts val="500"/>
                        </a:spcBef>
                        <a:defRPr sz="1400">
                          <a:latin typeface="Montserrat Light"/>
                          <a:ea typeface="Montserrat Light"/>
                          <a:cs typeface="Montserrat Light"/>
                          <a:sym typeface="Montserrat Light"/>
                        </a:defRPr>
                      </a:pPr>
                      <a:r>
                        <a:t>    super(props);</a:t>
                      </a:r>
                    </a:p>
                    <a:p>
                      <a:pPr algn="just">
                        <a:spcBef>
                          <a:spcPts val="500"/>
                        </a:spcBef>
                        <a:defRPr sz="1400">
                          <a:latin typeface="Montserrat Light"/>
                          <a:ea typeface="Montserrat Light"/>
                          <a:cs typeface="Montserrat Light"/>
                          <a:sym typeface="Montserrat Light"/>
                        </a:defRPr>
                      </a:pPr>
                      <a:r>
                        <a:t>    this.state = {</a:t>
                      </a:r>
                    </a:p>
                    <a:p>
                      <a:pPr algn="just">
                        <a:spcBef>
                          <a:spcPts val="500"/>
                        </a:spcBef>
                        <a:defRPr sz="1400">
                          <a:latin typeface="Montserrat Light"/>
                          <a:ea typeface="Montserrat Light"/>
                          <a:cs typeface="Montserrat Light"/>
                          <a:sym typeface="Montserrat Light"/>
                        </a:defRPr>
                      </a:pPr>
                      <a:r>
                        <a:t>      error: null,</a:t>
                      </a:r>
                    </a:p>
                    <a:p>
                      <a:pPr algn="just">
                        <a:spcBef>
                          <a:spcPts val="500"/>
                        </a:spcBef>
                        <a:defRPr sz="1400">
                          <a:latin typeface="Montserrat Light"/>
                          <a:ea typeface="Montserrat Light"/>
                          <a:cs typeface="Montserrat Light"/>
                          <a:sym typeface="Montserrat Light"/>
                        </a:defRPr>
                      </a:pPr>
                      <a:r>
                        <a:t>      isLoaded: false,</a:t>
                      </a:r>
                    </a:p>
                    <a:p>
                      <a:pPr algn="just">
                        <a:spcBef>
                          <a:spcPts val="500"/>
                        </a:spcBef>
                        <a:defRPr sz="1400">
                          <a:latin typeface="Montserrat Light"/>
                          <a:ea typeface="Montserrat Light"/>
                          <a:cs typeface="Montserrat Light"/>
                          <a:sym typeface="Montserrat Light"/>
                        </a:defRPr>
                      </a:pPr>
                      <a:r>
                        <a:t>      items: [] };}</a:t>
                      </a:r>
                    </a:p>
                  </a:txBody>
                  <a:tcPr marL="63500" marR="63500" marT="63500" marB="63500" anchor="t" anchorCtr="0" horzOverflow="overflow">
                    <a:lnL w="19050">
                      <a:solidFill>
                        <a:srgbClr val="FFFFFF"/>
                      </a:solidFill>
                    </a:lnL>
                    <a:lnR w="19050">
                      <a:solidFill>
                        <a:srgbClr val="FFFFFF"/>
                      </a:solidFill>
                    </a:lnR>
                    <a:lnT w="19050">
                      <a:solidFill>
                        <a:srgbClr val="FFFFFF"/>
                      </a:solidFill>
                    </a:lnT>
                    <a:lnB w="19050">
                      <a:solidFill>
                        <a:srgbClr val="FFFFFF"/>
                      </a:solidFill>
                    </a:lnB>
                    <a:solidFill>
                      <a:srgbClr val="EAEFF5"/>
                    </a:solidFill>
                  </a:tcPr>
                </a:tc>
              </a:tr>
            </a:tbl>
          </a:graphicData>
        </a:graphic>
      </p:graphicFrame>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Facet">
  <a:themeElements>
    <a:clrScheme name="Facet">
      <a:dk1>
        <a:srgbClr val="000000"/>
      </a:dk1>
      <a:lt1>
        <a:srgbClr val="FFFFFF"/>
      </a:lt1>
      <a:dk2>
        <a:srgbClr val="A7A7A7"/>
      </a:dk2>
      <a:lt2>
        <a:srgbClr val="535353"/>
      </a:lt2>
      <a:accent1>
        <a:srgbClr val="90C226"/>
      </a:accent1>
      <a:accent2>
        <a:srgbClr val="54A021"/>
      </a:accent2>
      <a:accent3>
        <a:srgbClr val="E6B91E"/>
      </a:accent3>
      <a:accent4>
        <a:srgbClr val="E76618"/>
      </a:accent4>
      <a:accent5>
        <a:srgbClr val="C42F1A"/>
      </a:accent5>
      <a:accent6>
        <a:srgbClr val="918655"/>
      </a:accent6>
      <a:hlink>
        <a:srgbClr val="0000FF"/>
      </a:hlink>
      <a:folHlink>
        <a:srgbClr val="FF00FF"/>
      </a:folHlink>
    </a:clrScheme>
    <a:fontScheme name="Facet">
      <a:majorFont>
        <a:latin typeface="Arial"/>
        <a:ea typeface="Arial"/>
        <a:cs typeface="Arial"/>
      </a:majorFont>
      <a:minorFont>
        <a:latin typeface="Helvetica"/>
        <a:ea typeface="Helvetica"/>
        <a:cs typeface="Helvetica"/>
      </a:minorFont>
    </a:fontScheme>
    <a:fmtScheme name="Face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Facet">
  <a:themeElements>
    <a:clrScheme name="Facet">
      <a:dk1>
        <a:srgbClr val="000000"/>
      </a:dk1>
      <a:lt1>
        <a:srgbClr val="FFFFFF"/>
      </a:lt1>
      <a:dk2>
        <a:srgbClr val="A7A7A7"/>
      </a:dk2>
      <a:lt2>
        <a:srgbClr val="535353"/>
      </a:lt2>
      <a:accent1>
        <a:srgbClr val="90C226"/>
      </a:accent1>
      <a:accent2>
        <a:srgbClr val="54A021"/>
      </a:accent2>
      <a:accent3>
        <a:srgbClr val="E6B91E"/>
      </a:accent3>
      <a:accent4>
        <a:srgbClr val="E76618"/>
      </a:accent4>
      <a:accent5>
        <a:srgbClr val="C42F1A"/>
      </a:accent5>
      <a:accent6>
        <a:srgbClr val="918655"/>
      </a:accent6>
      <a:hlink>
        <a:srgbClr val="0000FF"/>
      </a:hlink>
      <a:folHlink>
        <a:srgbClr val="FF00FF"/>
      </a:folHlink>
    </a:clrScheme>
    <a:fontScheme name="Facet">
      <a:majorFont>
        <a:latin typeface="Arial"/>
        <a:ea typeface="Arial"/>
        <a:cs typeface="Arial"/>
      </a:majorFont>
      <a:minorFont>
        <a:latin typeface="Helvetica"/>
        <a:ea typeface="Helvetica"/>
        <a:cs typeface="Helvetica"/>
      </a:minorFont>
    </a:fontScheme>
    <a:fmtScheme name="Face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