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b="def" i="def"/>
      <a:tcStyle>
        <a:tcBdr/>
        <a:fill>
          <a:solidFill>
            <a:srgbClr val="FFFFFF"/>
          </a:solidFill>
        </a:fill>
      </a:tcStyle>
    </a:band2H>
    <a:firstCo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rgbClr val="FFFFFF"/>
          </a:solidFill>
        </a:fill>
      </a:tcStyle>
    </a:band2H>
    <a:firstCo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9CB"/>
          </a:solidFill>
        </a:fill>
      </a:tcStyle>
    </a:wholeTbl>
    <a:band2H>
      <a:tcTxStyle b="def" i="def"/>
      <a:tcStyle>
        <a:tcBdr/>
        <a:fill>
          <a:solidFill>
            <a:srgbClr val="EEF4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E6CB"/>
          </a:solidFill>
        </a:fill>
      </a:tcStyle>
    </a:wholeTbl>
    <a:band2H>
      <a:tcTxStyle b="def" i="def"/>
      <a:tcStyle>
        <a:tcBdr/>
        <a:fill>
          <a:solidFill>
            <a:srgbClr val="FAF3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8D0"/>
          </a:solidFill>
        </a:fill>
      </a:tcStyle>
    </a:wholeTbl>
    <a:band2H>
      <a:tcTxStyle b="def" i="def"/>
      <a:tcStyle>
        <a:tcBdr/>
        <a:fill>
          <a:solidFill>
            <a:srgbClr val="EEED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2708684C-4D16-4618-839F-0558EEFCDFE6}"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11" name="Shape 211"/>
          <p:cNvSpPr/>
          <p:nvPr>
            <p:ph type="sldImg"/>
          </p:nvPr>
        </p:nvSpPr>
        <p:spPr>
          <a:xfrm>
            <a:off x="1143000" y="685800"/>
            <a:ext cx="4572000" cy="3429000"/>
          </a:xfrm>
          <a:prstGeom prst="rect">
            <a:avLst/>
          </a:prstGeom>
        </p:spPr>
        <p:txBody>
          <a:bodyPr/>
          <a:lstStyle/>
          <a:p>
            <a:pPr/>
          </a:p>
        </p:txBody>
      </p:sp>
      <p:sp>
        <p:nvSpPr>
          <p:cNvPr id="212" name="Shape 21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 Id="rId3" Type="http://schemas.openxmlformats.org/officeDocument/2006/relationships/hyperlink" Target="https://www.sublimetext.com/" TargetMode="External"/><Relationship Id="rId4" Type="http://schemas.openxmlformats.org/officeDocument/2006/relationships/hyperlink" Target="https://visualstudio.microsoft.com/downloads/?utm_source=web&amp;utm_medium=documentation&amp;utm_campaign=vs2017upgrade&amp;utm_term=vs2017" TargetMode="External"/><Relationship Id="rId5" Type="http://schemas.openxmlformats.org/officeDocument/2006/relationships/hyperlink" Target="https://nodejs.org/api/http.html" TargetMode="External"/><Relationship Id="rId6" Type="http://schemas.openxmlformats.org/officeDocument/2006/relationships/hyperlink" Target="https://nodejs.org/api/http.html#http_http_createserver_options_requestlistener" TargetMode="External"/></Relationships>

</file>

<file path=ppt/notesSlides/_rels/notesSlide7.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Shape 223"/>
          <p:cNvSpPr/>
          <p:nvPr>
            <p:ph type="sldImg"/>
          </p:nvPr>
        </p:nvSpPr>
        <p:spPr>
          <a:prstGeom prst="rect">
            <a:avLst/>
          </a:prstGeom>
        </p:spPr>
        <p:txBody>
          <a:bodyPr/>
          <a:lstStyle/>
          <a:p>
            <a:pPr/>
          </a:p>
        </p:txBody>
      </p:sp>
      <p:sp>
        <p:nvSpPr>
          <p:cNvPr id="224" name="Shape 224"/>
          <p:cNvSpPr/>
          <p:nvPr>
            <p:ph type="body" sz="quarter" idx="1"/>
          </p:nvPr>
        </p:nvSpPr>
        <p:spPr>
          <a:prstGeom prst="rect">
            <a:avLst/>
          </a:prstGeom>
        </p:spPr>
        <p:txBody>
          <a:bodyPr/>
          <a:lstStyle>
            <a:lvl1pPr algn="just">
              <a:lnSpc>
                <a:spcPct val="125000"/>
              </a:lnSpc>
              <a:defRPr sz="1100">
                <a:latin typeface="Montserrat Light"/>
                <a:ea typeface="Montserrat Light"/>
                <a:cs typeface="Montserrat Light"/>
                <a:sym typeface="Montserrat Light"/>
              </a:defRPr>
            </a:lvl1pPr>
          </a:lstStyle>
          <a:p>
            <a:pPr/>
            <a:r>
              <a:t> Node.js, therefore, allows us to run JavaScript on a web server! This is great because as webl developers we can now use JavaScript to code both the front-end and backend of our web application! Node.js makes full stack web development using JavaScript possible!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Shape 289"/>
          <p:cNvSpPr/>
          <p:nvPr>
            <p:ph type="sldImg"/>
          </p:nvPr>
        </p:nvSpPr>
        <p:spPr>
          <a:prstGeom prst="rect">
            <a:avLst/>
          </a:prstGeom>
        </p:spPr>
        <p:txBody>
          <a:bodyPr/>
          <a:lstStyle/>
          <a:p>
            <a:pPr/>
          </a:p>
        </p:txBody>
      </p:sp>
      <p:sp>
        <p:nvSpPr>
          <p:cNvPr id="290" name="Shape 290"/>
          <p:cNvSpPr/>
          <p:nvPr>
            <p:ph type="body" sz="quarter" idx="1"/>
          </p:nvPr>
        </p:nvSpPr>
        <p:spPr>
          <a:prstGeom prst="rect">
            <a:avLst/>
          </a:prstGeom>
        </p:spPr>
        <p:txBody>
          <a:bodyPr/>
          <a:lstStyle>
            <a:lvl1pPr algn="just">
              <a:lnSpc>
                <a:spcPct val="125000"/>
              </a:lnSpc>
              <a:defRPr sz="1100">
                <a:latin typeface="Montserrat Light"/>
                <a:ea typeface="Montserrat Light"/>
                <a:cs typeface="Montserrat Light"/>
                <a:sym typeface="Montserrat Light"/>
              </a:defRPr>
            </a:lvl1pPr>
          </a:lstStyle>
          <a:p>
            <a:pPr/>
            <a:r>
              <a:t>Since the rename() method is called asynchronously, the stat() method could complete before the rename method does.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6" name="Shape 296"/>
          <p:cNvSpPr/>
          <p:nvPr>
            <p:ph type="sldImg"/>
          </p:nvPr>
        </p:nvSpPr>
        <p:spPr>
          <a:prstGeom prst="rect">
            <a:avLst/>
          </a:prstGeom>
        </p:spPr>
        <p:txBody>
          <a:bodyPr/>
          <a:lstStyle/>
          <a:p>
            <a:pPr/>
          </a:p>
        </p:txBody>
      </p:sp>
      <p:sp>
        <p:nvSpPr>
          <p:cNvPr id="297" name="Shape 297"/>
          <p:cNvSpPr/>
          <p:nvPr>
            <p:ph type="body" sz="quarter" idx="1"/>
          </p:nvPr>
        </p:nvSpPr>
        <p:spPr>
          <a:prstGeom prst="rect">
            <a:avLst/>
          </a:prstGeom>
        </p:spPr>
        <p:txBody>
          <a:bodyPr/>
          <a:lstStyle>
            <a:lvl1pPr algn="just">
              <a:lnSpc>
                <a:spcPct val="125000"/>
              </a:lnSpc>
              <a:defRPr sz="1100">
                <a:latin typeface="Montserrat Light"/>
                <a:ea typeface="Montserrat Light"/>
                <a:cs typeface="Montserrat Light"/>
                <a:sym typeface="Montserrat Light"/>
              </a:defRPr>
            </a:lvl1pPr>
          </a:lstStyle>
          <a:p>
            <a:pPr/>
            <a:r>
              <a:t>Since the rename() method is called asynchronously, the stat() method could complete before the rename method does.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3" name="Shape 303"/>
          <p:cNvSpPr/>
          <p:nvPr>
            <p:ph type="sldImg"/>
          </p:nvPr>
        </p:nvSpPr>
        <p:spPr>
          <a:prstGeom prst="rect">
            <a:avLst/>
          </a:prstGeom>
        </p:spPr>
        <p:txBody>
          <a:bodyPr/>
          <a:lstStyle/>
          <a:p>
            <a:pPr/>
          </a:p>
        </p:txBody>
      </p:sp>
      <p:sp>
        <p:nvSpPr>
          <p:cNvPr id="304" name="Shape 304"/>
          <p:cNvSpPr/>
          <p:nvPr>
            <p:ph type="body" sz="quarter" idx="1"/>
          </p:nvPr>
        </p:nvSpPr>
        <p:spPr>
          <a:prstGeom prst="rect">
            <a:avLst/>
          </a:prstGeom>
        </p:spPr>
        <p:txBody>
          <a:bodyPr/>
          <a:lstStyle>
            <a:lvl1pPr algn="just">
              <a:lnSpc>
                <a:spcPct val="125000"/>
              </a:lnSpc>
              <a:defRPr sz="1100">
                <a:latin typeface="Montserrat Light"/>
                <a:ea typeface="Montserrat Light"/>
                <a:cs typeface="Montserrat Light"/>
                <a:sym typeface="Montserrat Light"/>
              </a:defRPr>
            </a:lvl1pPr>
          </a:lstStyle>
          <a:p>
            <a:pPr/>
            <a:r>
              <a:t>Since the rename() method is called asynchronously, the stat() method could complete before the rename method does.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3" name="Shape 313"/>
          <p:cNvSpPr/>
          <p:nvPr>
            <p:ph type="sldImg"/>
          </p:nvPr>
        </p:nvSpPr>
        <p:spPr>
          <a:prstGeom prst="rect">
            <a:avLst/>
          </a:prstGeom>
        </p:spPr>
        <p:txBody>
          <a:bodyPr/>
          <a:lstStyle/>
          <a:p>
            <a:pPr/>
          </a:p>
        </p:txBody>
      </p:sp>
      <p:sp>
        <p:nvSpPr>
          <p:cNvPr id="314" name="Shape 314"/>
          <p:cNvSpPr/>
          <p:nvPr>
            <p:ph type="body" sz="quarter" idx="1"/>
          </p:nvPr>
        </p:nvSpPr>
        <p:spPr>
          <a:prstGeom prst="rect">
            <a:avLst/>
          </a:prstGeom>
        </p:spPr>
        <p:txBody>
          <a:bodyPr/>
          <a:lstStyle/>
          <a:p>
            <a:pPr algn="just">
              <a:lnSpc>
                <a:spcPct val="125000"/>
              </a:lnSpc>
              <a:defRPr sz="1100">
                <a:latin typeface="Consolas"/>
                <a:ea typeface="Consolas"/>
                <a:cs typeface="Consolas"/>
                <a:sym typeface="Consolas"/>
              </a:defRPr>
            </a:pPr>
            <a:r>
              <a:t>module</a:t>
            </a:r>
            <a:r>
              <a:rPr>
                <a:latin typeface="Montserrat Light"/>
                <a:ea typeface="Montserrat Light"/>
                <a:cs typeface="Montserrat Light"/>
                <a:sym typeface="Montserrat Light"/>
              </a:rPr>
              <a:t> is an object that represents the current module. </a:t>
            </a:r>
            <a:r>
              <a:t>exports</a:t>
            </a:r>
            <a:r>
              <a:rPr>
                <a:latin typeface="Montserrat Light"/>
                <a:ea typeface="Montserrat Light"/>
                <a:cs typeface="Montserrat Light"/>
                <a:sym typeface="Montserrat Light"/>
              </a:rPr>
              <a:t> is an object that describes what the current module will make available to calling code. A module can export literals, objects or modules. When you require a module (e.g. </a:t>
            </a:r>
            <a:r>
              <a:t>const dateTest = require('./myFunction.js');</a:t>
            </a:r>
            <a:r>
              <a:rPr>
                <a:latin typeface="Montserrat Light"/>
                <a:ea typeface="Montserrat Light"/>
                <a:cs typeface="Montserrat Light"/>
                <a:sym typeface="Montserrat Light"/>
              </a:rPr>
              <a:t>)then you get access to the exports object exposed by the module you are requiring.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9" name="Shape 319"/>
          <p:cNvSpPr/>
          <p:nvPr>
            <p:ph type="sldImg"/>
          </p:nvPr>
        </p:nvSpPr>
        <p:spPr>
          <a:prstGeom prst="rect">
            <a:avLst/>
          </a:prstGeom>
        </p:spPr>
        <p:txBody>
          <a:bodyPr/>
          <a:lstStyle/>
          <a:p>
            <a:pPr/>
          </a:p>
        </p:txBody>
      </p:sp>
      <p:sp>
        <p:nvSpPr>
          <p:cNvPr id="320" name="Shape 320"/>
          <p:cNvSpPr/>
          <p:nvPr>
            <p:ph type="body" sz="quarter" idx="1"/>
          </p:nvPr>
        </p:nvSpPr>
        <p:spPr>
          <a:prstGeom prst="rect">
            <a:avLst/>
          </a:prstGeom>
        </p:spPr>
        <p:txBody>
          <a:bodyPr/>
          <a:lstStyle>
            <a:lvl1pPr algn="just">
              <a:lnSpc>
                <a:spcPct val="125000"/>
              </a:lnSpc>
              <a:defRPr sz="1100">
                <a:latin typeface="Montserrat Light"/>
                <a:ea typeface="Montserrat Light"/>
                <a:cs typeface="Montserrat Light"/>
                <a:sym typeface="Montserrat Light"/>
              </a:defRPr>
            </a:lvl1pPr>
          </a:lstStyle>
          <a:p>
            <a:pPr/>
            <a:r>
              <a:t>A package is all the files you need in order to use a module. You don’t need to install NPM separately because it is automatically installed with Node.js.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Shape 229"/>
          <p:cNvSpPr/>
          <p:nvPr>
            <p:ph type="sldImg"/>
          </p:nvPr>
        </p:nvSpPr>
        <p:spPr>
          <a:prstGeom prst="rect">
            <a:avLst/>
          </a:prstGeom>
        </p:spPr>
        <p:txBody>
          <a:bodyPr/>
          <a:lstStyle/>
          <a:p>
            <a:pPr/>
          </a:p>
        </p:txBody>
      </p:sp>
      <p:sp>
        <p:nvSpPr>
          <p:cNvPr id="230" name="Shape 230"/>
          <p:cNvSpPr/>
          <p:nvPr>
            <p:ph type="body" sz="quarter" idx="1"/>
          </p:nvPr>
        </p:nvSpPr>
        <p:spPr>
          <a:prstGeom prst="rect">
            <a:avLst/>
          </a:prstGeom>
        </p:spPr>
        <p:txBody>
          <a:bodyPr/>
          <a:lstStyle/>
          <a:p>
            <a:pPr algn="just">
              <a:lnSpc>
                <a:spcPct val="125000"/>
              </a:lnSpc>
              <a:defRPr sz="1100">
                <a:latin typeface="Montserrat Light"/>
                <a:ea typeface="Montserrat Light"/>
                <a:cs typeface="Montserrat Light"/>
                <a:sym typeface="Montserrat Light"/>
              </a:defRPr>
            </a:pPr>
            <a:r>
              <a:t>Advantages of Using Node.js:</a:t>
            </a:r>
          </a:p>
          <a:p>
            <a:pPr algn="just">
              <a:lnSpc>
                <a:spcPct val="125000"/>
              </a:lnSpc>
              <a:defRPr sz="1100"/>
            </a:pPr>
            <a:endParaRPr>
              <a:latin typeface="Montserrat Light"/>
              <a:ea typeface="Montserrat Light"/>
              <a:cs typeface="Montserrat Light"/>
              <a:sym typeface="Montserrat Light"/>
            </a:endParaRPr>
          </a:p>
          <a:p>
            <a:pPr marL="457200" indent="-298450" algn="just">
              <a:lnSpc>
                <a:spcPct val="125000"/>
              </a:lnSpc>
              <a:buClr>
                <a:srgbClr val="000000"/>
              </a:buClr>
              <a:buSzPts val="1100"/>
              <a:buFont typeface="Helvetica"/>
              <a:buChar char="●"/>
              <a:defRPr sz="1100">
                <a:latin typeface="Montserrat Light"/>
                <a:ea typeface="Montserrat Light"/>
                <a:cs typeface="Montserrat Light"/>
                <a:sym typeface="Montserrat Light"/>
              </a:defRPr>
            </a:pPr>
            <a:r>
              <a:t>Great performance: Node.js is good for many common web-development problems as it is designed to optimise throughput and scalability in web applications.</a:t>
            </a:r>
          </a:p>
          <a:p>
            <a:pPr marL="457200" indent="-298450" algn="just">
              <a:lnSpc>
                <a:spcPct val="125000"/>
              </a:lnSpc>
              <a:buClr>
                <a:srgbClr val="000000"/>
              </a:buClr>
              <a:buSzPts val="1100"/>
              <a:buFont typeface="Helvetica"/>
              <a:buChar char="●"/>
              <a:defRPr sz="1100">
                <a:latin typeface="Montserrat Light"/>
                <a:ea typeface="Montserrat Light"/>
                <a:cs typeface="Montserrat Light"/>
                <a:sym typeface="Montserrat Light"/>
              </a:defRPr>
            </a:pPr>
            <a:r>
              <a:t>The code is written in JavaScript: There is no need to learn another programming language. You can write both browser and web server code in JavaScript. </a:t>
            </a:r>
          </a:p>
          <a:p>
            <a:pPr marL="457200" indent="-298450" algn="just">
              <a:lnSpc>
                <a:spcPct val="125000"/>
              </a:lnSpc>
              <a:buClr>
                <a:srgbClr val="000000"/>
              </a:buClr>
              <a:buSzPts val="1100"/>
              <a:buFont typeface="Helvetica"/>
              <a:buChar char="●"/>
              <a:defRPr sz="1100">
                <a:latin typeface="Montserrat Light"/>
                <a:ea typeface="Montserrat Light"/>
                <a:cs typeface="Montserrat Light"/>
                <a:sym typeface="Montserrat Light"/>
              </a:defRPr>
            </a:pPr>
            <a:r>
              <a:t>The node package manager (NPM) provides access to hundreds of thousands of reusable packages: It has best-in-class dependency resolution and can also be used to automate most of the build toolchain.</a:t>
            </a:r>
          </a:p>
          <a:p>
            <a:pPr marL="457200" indent="-298450" algn="just">
              <a:lnSpc>
                <a:spcPct val="125000"/>
              </a:lnSpc>
              <a:buClr>
                <a:srgbClr val="000000"/>
              </a:buClr>
              <a:buSzPts val="1100"/>
              <a:buFont typeface="Helvetica"/>
              <a:buChar char="●"/>
              <a:defRPr sz="1100">
                <a:latin typeface="Montserrat Light"/>
                <a:ea typeface="Montserrat Light"/>
                <a:cs typeface="Montserrat Light"/>
                <a:sym typeface="Montserrat Light"/>
              </a:defRPr>
            </a:pPr>
            <a:r>
              <a:t>It is portable and compatible with most operating systems: It is portable, with versions running on Microsoft Windows, OS X, Linux, Solaris, FreeBSD, OpenBSD, WebOS and NonStop OS. It is also it is well-supported by many web hosting providers. </a:t>
            </a:r>
          </a:p>
          <a:p>
            <a:pPr marL="457200" indent="-298450" algn="just">
              <a:lnSpc>
                <a:spcPct val="125000"/>
              </a:lnSpc>
              <a:buClr>
                <a:srgbClr val="000000"/>
              </a:buClr>
              <a:buSzPts val="1100"/>
              <a:buFont typeface="Helvetica"/>
              <a:buChar char="●"/>
              <a:defRPr sz="1100">
                <a:latin typeface="Montserrat Light"/>
                <a:ea typeface="Montserrat Light"/>
                <a:cs typeface="Montserrat Light"/>
                <a:sym typeface="Montserrat Light"/>
              </a:defRPr>
            </a:pPr>
            <a:r>
              <a:t>It has a very active developer community: The very active third-party ecosystem and developer community have lots of people who are eager to help.</a:t>
            </a:r>
          </a:p>
          <a:p>
            <a:pPr marL="457200" indent="-298450" algn="just">
              <a:lnSpc>
                <a:spcPct val="125000"/>
              </a:lnSpc>
              <a:buClr>
                <a:srgbClr val="000000"/>
              </a:buClr>
              <a:buSzPts val="1100"/>
              <a:buFont typeface="Helvetica"/>
              <a:buChar char="●"/>
              <a:defRPr sz="1100">
                <a:latin typeface="Montserrat Light"/>
                <a:ea typeface="Montserrat Light"/>
                <a:cs typeface="Montserrat Light"/>
                <a:sym typeface="Montserrat Light"/>
              </a:defRPr>
            </a:pPr>
            <a:r>
              <a:t>Node.js runs single-threaded, asynchronous programming. This means that, even though there is a single call stack that can only handle one instruction at a time, Node.js calls various APIs to handle different instructions. Node.js doesn’t wait for API’s to complete before going on to the next task. Several tasks can, therefore, run concurrently. Node.js is thus very fast.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Shape 235"/>
          <p:cNvSpPr/>
          <p:nvPr>
            <p:ph type="sldImg"/>
          </p:nvPr>
        </p:nvSpPr>
        <p:spPr>
          <a:prstGeom prst="rect">
            <a:avLst/>
          </a:prstGeom>
        </p:spPr>
        <p:txBody>
          <a:bodyPr/>
          <a:lstStyle/>
          <a:p>
            <a:pPr/>
          </a:p>
        </p:txBody>
      </p:sp>
      <p:sp>
        <p:nvSpPr>
          <p:cNvPr id="236" name="Shape 236"/>
          <p:cNvSpPr/>
          <p:nvPr>
            <p:ph type="body" sz="quarter" idx="1"/>
          </p:nvPr>
        </p:nvSpPr>
        <p:spPr>
          <a:prstGeom prst="rect">
            <a:avLst/>
          </a:prstGeom>
        </p:spPr>
        <p:txBody>
          <a:bodyPr/>
          <a:lstStyle>
            <a:lvl1pPr marL="457200" indent="-298450" algn="just">
              <a:lnSpc>
                <a:spcPct val="125000"/>
              </a:lnSpc>
              <a:buClr>
                <a:srgbClr val="000000"/>
              </a:buClr>
              <a:buSzPts val="1100"/>
              <a:buFont typeface="Helvetica"/>
              <a:buChar char="●"/>
              <a:defRPr sz="1100">
                <a:latin typeface="Montserrat Light"/>
                <a:ea typeface="Montserrat Light"/>
                <a:cs typeface="Montserrat Light"/>
                <a:sym typeface="Montserrat Light"/>
              </a:defRPr>
            </a:lvl1pPr>
          </a:lstStyle>
          <a:p>
            <a:pPr/>
            <a:r>
              <a:t> E.g. we want to be able to use Node.js to access the files system on the computer it is running on. Node.js has a library of built-in modules available for us to use that provide this type of additional functionality. You will use three of the most commonly used modules in this task: the HTTP module, the files system (FS) module and the console module.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Shape 241"/>
          <p:cNvSpPr/>
          <p:nvPr>
            <p:ph type="sldImg"/>
          </p:nvPr>
        </p:nvSpPr>
        <p:spPr>
          <a:prstGeom prst="rect">
            <a:avLst/>
          </a:prstGeom>
        </p:spPr>
        <p:txBody>
          <a:bodyPr/>
          <a:lstStyle/>
          <a:p>
            <a:pPr/>
          </a:p>
        </p:txBody>
      </p:sp>
      <p:sp>
        <p:nvSpPr>
          <p:cNvPr id="242" name="Shape 242"/>
          <p:cNvSpPr/>
          <p:nvPr>
            <p:ph type="body" sz="quarter" idx="1"/>
          </p:nvPr>
        </p:nvSpPr>
        <p:spPr>
          <a:prstGeom prst="rect">
            <a:avLst/>
          </a:prstGeom>
        </p:spPr>
        <p:txBody>
          <a:bodyPr/>
          <a:lstStyle/>
          <a:p>
            <a:pPr algn="just">
              <a:lnSpc>
                <a:spcPct val="125000"/>
              </a:lnSpc>
              <a:defRPr b="1" i="1" sz="1100">
                <a:latin typeface="Montserrat"/>
                <a:ea typeface="Montserrat"/>
                <a:cs typeface="Montserrat"/>
                <a:sym typeface="Montserrat"/>
              </a:defRPr>
            </a:pPr>
            <a:r>
              <a:t>Note:</a:t>
            </a:r>
            <a:r>
              <a:rPr b="0">
                <a:latin typeface="Montserrat Light"/>
                <a:ea typeface="Montserrat Light"/>
                <a:cs typeface="Montserrat Light"/>
                <a:sym typeface="Montserrat Light"/>
              </a:rPr>
              <a:t> You probably already have Node installed. Check this by typing ‘node -v’ into your command line interface. If a version number is displayed, Node is already installed!</a:t>
            </a:r>
            <a:r>
              <a:rPr b="0" i="0">
                <a:latin typeface="Montserrat Light"/>
                <a:ea typeface="Montserrat Light"/>
                <a:cs typeface="Montserrat Light"/>
                <a:sym typeface="Montserrat Light"/>
              </a:rPr>
              <a:t> </a:t>
            </a:r>
            <a:endParaRPr>
              <a:latin typeface="Montserrat Light"/>
              <a:ea typeface="Montserrat Light"/>
              <a:cs typeface="Montserrat Light"/>
              <a:sym typeface="Montserrat 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Shape 247"/>
          <p:cNvSpPr/>
          <p:nvPr>
            <p:ph type="sldImg"/>
          </p:nvPr>
        </p:nvSpPr>
        <p:spPr>
          <a:prstGeom prst="rect">
            <a:avLst/>
          </a:prstGeom>
        </p:spPr>
        <p:txBody>
          <a:bodyPr/>
          <a:lstStyle/>
          <a:p>
            <a:pPr/>
          </a:p>
        </p:txBody>
      </p:sp>
      <p:sp>
        <p:nvSpPr>
          <p:cNvPr id="248" name="Shape 248"/>
          <p:cNvSpPr/>
          <p:nvPr>
            <p:ph type="body" sz="quarter" idx="1"/>
          </p:nvPr>
        </p:nvSpPr>
        <p:spPr>
          <a:prstGeom prst="rect">
            <a:avLst/>
          </a:prstGeom>
        </p:spPr>
        <p:txBody>
          <a:bodyPr/>
          <a:lstStyle/>
          <a:p>
            <a:pPr algn="just">
              <a:lnSpc>
                <a:spcPct val="125000"/>
              </a:lnSpc>
              <a:defRPr sz="1100">
                <a:latin typeface="Montserrat Light"/>
                <a:ea typeface="Montserrat Light"/>
                <a:cs typeface="Montserrat Light"/>
                <a:sym typeface="Montserrat Light"/>
              </a:defRPr>
            </a:pPr>
            <a:r>
              <a:t>A module can be a set of functions that you want to use in your code. You can write your own modules that can be used in various pieces of code or you can use libraries of modules that have already been written by other coders. </a:t>
            </a:r>
          </a:p>
          <a:p>
            <a:pPr algn="just">
              <a:lnSpc>
                <a:spcPct val="125000"/>
              </a:lnSpc>
              <a:defRPr sz="1100"/>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Shape 254"/>
          <p:cNvSpPr/>
          <p:nvPr>
            <p:ph type="sldImg"/>
          </p:nvPr>
        </p:nvSpPr>
        <p:spPr>
          <a:prstGeom prst="rect">
            <a:avLst/>
          </a:prstGeom>
        </p:spPr>
        <p:txBody>
          <a:bodyPr/>
          <a:lstStyle/>
          <a:p>
            <a:pPr/>
          </a:p>
        </p:txBody>
      </p:sp>
      <p:sp>
        <p:nvSpPr>
          <p:cNvPr id="255" name="Shape 255"/>
          <p:cNvSpPr/>
          <p:nvPr>
            <p:ph type="body" sz="quarter" idx="1"/>
          </p:nvPr>
        </p:nvSpPr>
        <p:spPr>
          <a:prstGeom prst="rect">
            <a:avLst/>
          </a:prstGeom>
        </p:spPr>
        <p:txBody>
          <a:bodyPr/>
          <a:lstStyle/>
          <a:p>
            <a:pPr marL="457200" indent="-298450" algn="just">
              <a:lnSpc>
                <a:spcPct val="125000"/>
              </a:lnSpc>
              <a:buClr>
                <a:srgbClr val="000000"/>
              </a:buClr>
              <a:buSzPts val="1100"/>
              <a:buFont typeface="Helvetica"/>
              <a:buChar char="●"/>
              <a:defRPr b="1" sz="1100">
                <a:latin typeface="Montserrat"/>
                <a:ea typeface="Montserrat"/>
                <a:cs typeface="Montserrat"/>
                <a:sym typeface="Montserrat"/>
              </a:defRPr>
            </a:pPr>
            <a:r>
              <a:t>Step 1</a:t>
            </a:r>
            <a:r>
              <a:rPr b="0">
                <a:latin typeface="Montserrat Light"/>
                <a:ea typeface="Montserrat Light"/>
                <a:cs typeface="Montserrat Light"/>
                <a:sym typeface="Montserrat Light"/>
              </a:rPr>
              <a:t>: Create a “hello.js” file. </a:t>
            </a:r>
            <a:endParaRPr>
              <a:latin typeface="Montserrat Light"/>
              <a:ea typeface="Montserrat Light"/>
              <a:cs typeface="Montserrat Light"/>
              <a:sym typeface="Montserrat Light"/>
            </a:endParaRPr>
          </a:p>
          <a:p>
            <a:pPr indent="457200" algn="just">
              <a:lnSpc>
                <a:spcPct val="125000"/>
              </a:lnSpc>
              <a:defRPr sz="1100">
                <a:latin typeface="Montserrat Light"/>
                <a:ea typeface="Montserrat Light"/>
                <a:cs typeface="Montserrat Light"/>
                <a:sym typeface="Montserrat Light"/>
              </a:defRPr>
            </a:pPr>
            <a:r>
              <a:t>Since Node.js is JavaScript, you can simply use a text editor (like </a:t>
            </a:r>
            <a:r>
              <a:rPr u="sng">
                <a:solidFill>
                  <a:srgbClr val="99CA3C"/>
                </a:solidFill>
                <a:uFill>
                  <a:solidFill>
                    <a:srgbClr val="99CA3C"/>
                  </a:solidFill>
                </a:uFill>
                <a:hlinkClick r:id="rId3" invalidUrl="" action="" tgtFrame="" tooltip="" history="1" highlightClick="0" endSnd="0"/>
              </a:rPr>
              <a:t>Sublime Text</a:t>
            </a:r>
            <a:r>
              <a:t> or </a:t>
            </a:r>
            <a:r>
              <a:rPr u="sng">
                <a:solidFill>
                  <a:srgbClr val="99CA3C"/>
                </a:solidFill>
                <a:uFill>
                  <a:solidFill>
                    <a:srgbClr val="99CA3C"/>
                  </a:solidFill>
                </a:uFill>
                <a:hlinkClick r:id="rId4" invalidUrl="" action="" tgtFrame="" tooltip="" history="1" highlightClick="0" endSnd="0"/>
              </a:rPr>
              <a:t>Visual Studio</a:t>
            </a:r>
            <a:r>
              <a:t>) to create the file. </a:t>
            </a:r>
          </a:p>
          <a:p>
            <a:pPr algn="just">
              <a:lnSpc>
                <a:spcPct val="125000"/>
              </a:lnSpc>
              <a:defRPr sz="1100"/>
            </a:pPr>
            <a:endParaRPr>
              <a:latin typeface="Montserrat Light"/>
              <a:ea typeface="Montserrat Light"/>
              <a:cs typeface="Montserrat Light"/>
              <a:sym typeface="Montserrat Light"/>
            </a:endParaRPr>
          </a:p>
          <a:p>
            <a:pPr marL="457200" indent="-298450" algn="just">
              <a:lnSpc>
                <a:spcPct val="125000"/>
              </a:lnSpc>
              <a:buClr>
                <a:srgbClr val="000000"/>
              </a:buClr>
              <a:buSzPts val="1100"/>
              <a:buFont typeface="Helvetica"/>
              <a:buChar char="●"/>
              <a:defRPr b="1" sz="1100">
                <a:latin typeface="Montserrat"/>
                <a:ea typeface="Montserrat"/>
                <a:cs typeface="Montserrat"/>
                <a:sym typeface="Montserrat"/>
              </a:defRPr>
            </a:pPr>
            <a:r>
              <a:t>Step 2</a:t>
            </a:r>
            <a:r>
              <a:rPr b="0">
                <a:latin typeface="Montserrat Light"/>
                <a:ea typeface="Montserrat Light"/>
                <a:cs typeface="Montserrat Light"/>
                <a:sym typeface="Montserrat Light"/>
              </a:rPr>
              <a:t>: Include required modules. </a:t>
            </a:r>
            <a:endParaRPr>
              <a:latin typeface="Montserrat Light"/>
              <a:ea typeface="Montserrat Light"/>
              <a:cs typeface="Montserrat Light"/>
              <a:sym typeface="Montserrat Light"/>
            </a:endParaRPr>
          </a:p>
          <a:p>
            <a:pPr indent="457200" algn="just">
              <a:lnSpc>
                <a:spcPct val="125000"/>
              </a:lnSpc>
              <a:defRPr sz="1100">
                <a:latin typeface="Montserrat Light"/>
                <a:ea typeface="Montserrat Light"/>
                <a:cs typeface="Montserrat Light"/>
                <a:sym typeface="Montserrat Light"/>
              </a:defRPr>
            </a:pPr>
            <a:r>
              <a:t>The first thing you will do for all your Node.js programs is to include the modules you need for your code to work. </a:t>
            </a:r>
          </a:p>
          <a:p>
            <a:pPr algn="just">
              <a:lnSpc>
                <a:spcPct val="125000"/>
              </a:lnSpc>
              <a:defRPr sz="1100"/>
            </a:pPr>
            <a:endParaRPr>
              <a:latin typeface="Montserrat Light"/>
              <a:ea typeface="Montserrat Light"/>
              <a:cs typeface="Montserrat Light"/>
              <a:sym typeface="Montserrat Light"/>
            </a:endParaRPr>
          </a:p>
          <a:p>
            <a:pPr indent="457200" algn="just">
              <a:lnSpc>
                <a:spcPct val="125000"/>
              </a:lnSpc>
              <a:defRPr sz="1100">
                <a:latin typeface="Montserrat Light"/>
                <a:ea typeface="Montserrat Light"/>
                <a:cs typeface="Montserrat Light"/>
                <a:sym typeface="Montserrat Light"/>
              </a:defRPr>
            </a:pPr>
            <a:r>
              <a:t>First, let’s include the HTTP module. This module contains all the code needed to use Node.js to transfer data using the HTTP protocol. To see a list of the methods available with the HTTP module, see </a:t>
            </a:r>
            <a:r>
              <a:rPr u="sng">
                <a:solidFill>
                  <a:srgbClr val="99CA3C"/>
                </a:solidFill>
                <a:uFill>
                  <a:solidFill>
                    <a:srgbClr val="99CA3C"/>
                  </a:solidFill>
                </a:uFill>
                <a:hlinkClick r:id="rId5" invalidUrl="" action="" tgtFrame="" tooltip="" history="1" highlightClick="0" endSnd="0"/>
              </a:rPr>
              <a:t>here</a:t>
            </a:r>
            <a:r>
              <a:t>. To include the HTTP module, enter the following:</a:t>
            </a:r>
          </a:p>
          <a:p>
            <a:pPr indent="457200" algn="just">
              <a:lnSpc>
                <a:spcPct val="125000"/>
              </a:lnSpc>
              <a:defRPr sz="1100"/>
            </a:pPr>
            <a:endParaRPr>
              <a:latin typeface="Montserrat Light"/>
              <a:ea typeface="Montserrat Light"/>
              <a:cs typeface="Montserrat Light"/>
              <a:sym typeface="Montserrat Light"/>
            </a:endParaRPr>
          </a:p>
          <a:p>
            <a:pPr indent="457200" algn="just">
              <a:lnSpc>
                <a:spcPct val="125000"/>
              </a:lnSpc>
              <a:defRPr sz="1100">
                <a:latin typeface="Consolas"/>
                <a:ea typeface="Consolas"/>
                <a:cs typeface="Consolas"/>
                <a:sym typeface="Consolas"/>
              </a:defRPr>
            </a:pPr>
            <a:r>
              <a:t>const http = require('http');</a:t>
            </a:r>
          </a:p>
          <a:p>
            <a:pPr algn="just">
              <a:lnSpc>
                <a:spcPct val="125000"/>
              </a:lnSpc>
              <a:defRPr sz="1100"/>
            </a:pPr>
            <a:endParaRPr>
              <a:latin typeface="Montserrat Light"/>
              <a:ea typeface="Montserrat Light"/>
              <a:cs typeface="Montserrat Light"/>
              <a:sym typeface="Montserrat Light"/>
            </a:endParaRPr>
          </a:p>
          <a:p>
            <a:pPr marL="457200" indent="-298450" algn="just">
              <a:lnSpc>
                <a:spcPct val="125000"/>
              </a:lnSpc>
              <a:buClr>
                <a:srgbClr val="000000"/>
              </a:buClr>
              <a:buSzPts val="1100"/>
              <a:buFont typeface="Helvetica"/>
              <a:buChar char="●"/>
              <a:defRPr b="1" sz="1100">
                <a:latin typeface="Montserrat"/>
                <a:ea typeface="Montserrat"/>
                <a:cs typeface="Montserrat"/>
                <a:sym typeface="Montserrat"/>
              </a:defRPr>
            </a:pPr>
            <a:r>
              <a:t>Step 3</a:t>
            </a:r>
            <a:r>
              <a:rPr b="0">
                <a:latin typeface="Montserrat Light"/>
                <a:ea typeface="Montserrat Light"/>
                <a:cs typeface="Montserrat Light"/>
                <a:sym typeface="Montserrat Light"/>
              </a:rPr>
              <a:t>: Create a server object. </a:t>
            </a:r>
            <a:endParaRPr>
              <a:latin typeface="Montserrat Light"/>
              <a:ea typeface="Montserrat Light"/>
              <a:cs typeface="Montserrat Light"/>
              <a:sym typeface="Montserrat Light"/>
            </a:endParaRPr>
          </a:p>
          <a:p>
            <a:pPr indent="457200" algn="just">
              <a:lnSpc>
                <a:spcPct val="125000"/>
              </a:lnSpc>
              <a:defRPr sz="1100">
                <a:latin typeface="Montserrat Light"/>
                <a:ea typeface="Montserrat Light"/>
                <a:cs typeface="Montserrat Light"/>
                <a:sym typeface="Montserrat Light"/>
              </a:defRPr>
            </a:pPr>
            <a:r>
              <a:t>The HTTP module contains a </a:t>
            </a:r>
            <a:r>
              <a:rPr u="sng">
                <a:solidFill>
                  <a:srgbClr val="99CA3C"/>
                </a:solidFill>
                <a:uFill>
                  <a:solidFill>
                    <a:srgbClr val="99CA3C"/>
                  </a:solidFill>
                </a:uFill>
                <a:hlinkClick r:id="rId6" invalidUrl="" action="" tgtFrame="" tooltip="" history="1" highlightClick="0" endSnd="0"/>
              </a:rPr>
              <a:t>createServer()</a:t>
            </a:r>
            <a:r>
              <a:t> method that can be used to create an HTTP server object. An HTTP server object:</a:t>
            </a:r>
          </a:p>
          <a:p>
            <a:pPr lvl="1" marL="914400" indent="-298450" algn="just">
              <a:lnSpc>
                <a:spcPct val="125000"/>
              </a:lnSpc>
              <a:buClr>
                <a:srgbClr val="000000"/>
              </a:buClr>
              <a:buSzPts val="1100"/>
              <a:buAutoNum type="alphaLcPeriod" startAt="1"/>
              <a:defRPr sz="1100">
                <a:latin typeface="Montserrat Light"/>
                <a:ea typeface="Montserrat Light"/>
                <a:cs typeface="Montserrat Light"/>
                <a:sym typeface="Montserrat Light"/>
              </a:defRPr>
            </a:pPr>
            <a:r>
              <a:t>listens for HTTP requests on certain ports on your computer and then</a:t>
            </a:r>
          </a:p>
          <a:p>
            <a:pPr lvl="1" marL="914400" indent="-298450" algn="just">
              <a:lnSpc>
                <a:spcPct val="125000"/>
              </a:lnSpc>
              <a:buClr>
                <a:srgbClr val="000000"/>
              </a:buClr>
              <a:buSzPts val="1100"/>
              <a:buAutoNum type="alphaLcPeriod" startAt="1"/>
              <a:defRPr sz="1100">
                <a:latin typeface="Montserrat Light"/>
                <a:ea typeface="Montserrat Light"/>
                <a:cs typeface="Montserrat Light"/>
                <a:sym typeface="Montserrat Light"/>
              </a:defRPr>
            </a:pPr>
            <a:r>
              <a:t>executes a function to handle the request when a request is received.</a:t>
            </a:r>
          </a:p>
          <a:p>
            <a:pPr indent="457200" algn="just">
              <a:lnSpc>
                <a:spcPct val="125000"/>
              </a:lnSpc>
              <a:defRPr sz="1100"/>
            </a:pPr>
            <a:endParaRPr>
              <a:latin typeface="Montserrat Light"/>
              <a:ea typeface="Montserrat Light"/>
              <a:cs typeface="Montserrat Light"/>
              <a:sym typeface="Montserrat Light"/>
            </a:endParaRPr>
          </a:p>
          <a:p>
            <a:pPr indent="457200" algn="just">
              <a:lnSpc>
                <a:spcPct val="125000"/>
              </a:lnSpc>
              <a:defRPr sz="1100">
                <a:latin typeface="Montserrat Light"/>
                <a:ea typeface="Montserrat Light"/>
                <a:cs typeface="Montserrat Light"/>
                <a:sym typeface="Montserrat Light"/>
              </a:defRPr>
            </a:pPr>
            <a:r>
              <a:t>This effectively makes your computer a web server.</a:t>
            </a:r>
          </a:p>
          <a:p>
            <a:pPr indent="457200" algn="just">
              <a:lnSpc>
                <a:spcPct val="125000"/>
              </a:lnSpc>
              <a:defRPr sz="1100"/>
            </a:pPr>
            <a:endParaRPr>
              <a:latin typeface="Montserrat Light"/>
              <a:ea typeface="Montserrat Light"/>
              <a:cs typeface="Montserrat Light"/>
              <a:sym typeface="Montserrat Light"/>
            </a:endParaRPr>
          </a:p>
          <a:p>
            <a:pPr indent="457200" algn="just">
              <a:lnSpc>
                <a:spcPct val="125000"/>
              </a:lnSpc>
              <a:defRPr sz="1100">
                <a:latin typeface="Montserrat Light"/>
                <a:ea typeface="Montserrat Light"/>
                <a:cs typeface="Montserrat Light"/>
                <a:sym typeface="Montserrat Light"/>
              </a:defRPr>
            </a:pPr>
            <a:r>
              <a:t>The createServer() method takes a callback function as an argument. This function, that will get executed when a request is made, is known as a requestListener. The requestListener takes two objects as arguments: </a:t>
            </a:r>
          </a:p>
          <a:p>
            <a:pPr marL="914400" indent="-298450" algn="just">
              <a:lnSpc>
                <a:spcPct val="125000"/>
              </a:lnSpc>
              <a:buClr>
                <a:srgbClr val="000000"/>
              </a:buClr>
              <a:buSzPts val="1100"/>
              <a:buFont typeface="Helvetica"/>
              <a:buChar char="●"/>
              <a:defRPr sz="1100">
                <a:latin typeface="Montserrat Light"/>
                <a:ea typeface="Montserrat Light"/>
                <a:cs typeface="Montserrat Light"/>
                <a:sym typeface="Montserrat Light"/>
              </a:defRPr>
            </a:pPr>
            <a:r>
              <a:t>The </a:t>
            </a:r>
            <a:r>
              <a:rPr b="1">
                <a:latin typeface="Montserrat"/>
                <a:ea typeface="Montserrat"/>
                <a:cs typeface="Montserrat"/>
                <a:sym typeface="Montserrat"/>
              </a:rPr>
              <a:t>request object</a:t>
            </a:r>
            <a:r>
              <a:t> that contains properties and methods related to the HTTP request that has been made.</a:t>
            </a:r>
          </a:p>
          <a:p>
            <a:pPr marL="914400" indent="-298450" algn="just">
              <a:lnSpc>
                <a:spcPct val="125000"/>
              </a:lnSpc>
              <a:buClr>
                <a:srgbClr val="000000"/>
              </a:buClr>
              <a:buSzPts val="1100"/>
              <a:buFont typeface="Helvetica"/>
              <a:buChar char="●"/>
              <a:defRPr sz="1100">
                <a:latin typeface="Montserrat Light"/>
                <a:ea typeface="Montserrat Light"/>
                <a:cs typeface="Montserrat Light"/>
                <a:sym typeface="Montserrat Light"/>
              </a:defRPr>
            </a:pPr>
            <a:r>
              <a:t>The </a:t>
            </a:r>
            <a:r>
              <a:rPr b="1">
                <a:latin typeface="Montserrat"/>
                <a:ea typeface="Montserrat"/>
                <a:cs typeface="Montserrat"/>
                <a:sym typeface="Montserrat"/>
              </a:rPr>
              <a:t>response object </a:t>
            </a:r>
            <a:r>
              <a:t>that contains properties and methods related to the HTTP response that will be sent back to the browser.</a:t>
            </a:r>
          </a:p>
          <a:p>
            <a:pPr algn="just">
              <a:lnSpc>
                <a:spcPct val="125000"/>
              </a:lnSpc>
              <a:defRPr sz="1100"/>
            </a:pPr>
            <a:endParaRPr>
              <a:latin typeface="Montserrat Light"/>
              <a:ea typeface="Montserrat Light"/>
              <a:cs typeface="Montserrat Light"/>
              <a:sym typeface="Montserrat Light"/>
            </a:endParaRPr>
          </a:p>
          <a:p>
            <a:pPr indent="457200" algn="just">
              <a:lnSpc>
                <a:spcPct val="125000"/>
              </a:lnSpc>
              <a:defRPr sz="1100">
                <a:latin typeface="Montserrat Light"/>
                <a:ea typeface="Montserrat Light"/>
                <a:cs typeface="Montserrat Light"/>
                <a:sym typeface="Montserrat Light"/>
              </a:defRPr>
            </a:pPr>
            <a:r>
              <a:t>Type the code above. Notice how you are creating a function that will respond to a request event. The write() method is used to write “Hello World!” as a response to the request you receive on port 3000 of your computer. The listen() method is used to specify which port you want to listen for HTTP requests on. </a:t>
            </a:r>
          </a:p>
          <a:p>
            <a:pPr algn="just">
              <a:lnSpc>
                <a:spcPct val="125000"/>
              </a:lnSpc>
              <a:defRPr sz="1100">
                <a:latin typeface="Montserrat Light"/>
                <a:ea typeface="Montserrat Light"/>
                <a:cs typeface="Montserrat Light"/>
                <a:sym typeface="Montserrat Light"/>
              </a:defRPr>
            </a:pPr>
            <a:r>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Shape 268"/>
          <p:cNvSpPr/>
          <p:nvPr>
            <p:ph type="sldImg"/>
          </p:nvPr>
        </p:nvSpPr>
        <p:spPr>
          <a:prstGeom prst="rect">
            <a:avLst/>
          </a:prstGeom>
        </p:spPr>
        <p:txBody>
          <a:bodyPr/>
          <a:lstStyle/>
          <a:p>
            <a:pPr/>
          </a:p>
        </p:txBody>
      </p:sp>
      <p:sp>
        <p:nvSpPr>
          <p:cNvPr id="269" name="Shape 269"/>
          <p:cNvSpPr/>
          <p:nvPr>
            <p:ph type="body" sz="quarter" idx="1"/>
          </p:nvPr>
        </p:nvSpPr>
        <p:spPr>
          <a:prstGeom prst="rect">
            <a:avLst/>
          </a:prstGeom>
        </p:spPr>
        <p:txBody>
          <a:bodyPr/>
          <a:lstStyle>
            <a:lvl1pPr algn="just">
              <a:lnSpc>
                <a:spcPct val="125000"/>
              </a:lnSpc>
              <a:defRPr sz="1100">
                <a:latin typeface="Montserrat Light"/>
                <a:ea typeface="Montserrat Light"/>
                <a:cs typeface="Montserrat Light"/>
                <a:sym typeface="Montserrat Light"/>
              </a:defRPr>
            </a:lvl1pPr>
          </a:lstStyle>
          <a:p>
            <a:pPr/>
            <a:r>
              <a:t> The unlink() method is used to delete files.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Shape 275"/>
          <p:cNvSpPr/>
          <p:nvPr>
            <p:ph type="sldImg"/>
          </p:nvPr>
        </p:nvSpPr>
        <p:spPr>
          <a:prstGeom prst="rect">
            <a:avLst/>
          </a:prstGeom>
        </p:spPr>
        <p:txBody>
          <a:bodyPr/>
          <a:lstStyle/>
          <a:p>
            <a:pPr/>
          </a:p>
        </p:txBody>
      </p:sp>
      <p:sp>
        <p:nvSpPr>
          <p:cNvPr id="276" name="Shape 276"/>
          <p:cNvSpPr/>
          <p:nvPr>
            <p:ph type="body" sz="quarter" idx="1"/>
          </p:nvPr>
        </p:nvSpPr>
        <p:spPr>
          <a:prstGeom prst="rect">
            <a:avLst/>
          </a:prstGeom>
        </p:spPr>
        <p:txBody>
          <a:bodyPr/>
          <a:lstStyle>
            <a:lvl1pPr algn="just">
              <a:lnSpc>
                <a:spcPct val="125000"/>
              </a:lnSpc>
              <a:defRPr sz="1100">
                <a:latin typeface="Montserrat Light"/>
                <a:ea typeface="Montserrat Light"/>
                <a:cs typeface="Montserrat Light"/>
                <a:sym typeface="Montserrat Light"/>
              </a:defRPr>
            </a:lvl1pPr>
          </a:lstStyle>
          <a:p>
            <a:pPr/>
            <a:r>
              <a:t>Since the rename() method is called asynchronously, the stat() method could complete before the rename method does.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Shape 282"/>
          <p:cNvSpPr/>
          <p:nvPr>
            <p:ph type="sldImg"/>
          </p:nvPr>
        </p:nvSpPr>
        <p:spPr>
          <a:prstGeom prst="rect">
            <a:avLst/>
          </a:prstGeom>
        </p:spPr>
        <p:txBody>
          <a:bodyPr/>
          <a:lstStyle/>
          <a:p>
            <a:pPr/>
          </a:p>
        </p:txBody>
      </p:sp>
      <p:sp>
        <p:nvSpPr>
          <p:cNvPr id="283" name="Shape 283"/>
          <p:cNvSpPr/>
          <p:nvPr>
            <p:ph type="body" sz="quarter" idx="1"/>
          </p:nvPr>
        </p:nvSpPr>
        <p:spPr>
          <a:prstGeom prst="rect">
            <a:avLst/>
          </a:prstGeom>
        </p:spPr>
        <p:txBody>
          <a:bodyPr/>
          <a:lstStyle>
            <a:lvl1pPr algn="just">
              <a:lnSpc>
                <a:spcPct val="125000"/>
              </a:lnSpc>
              <a:defRPr sz="1100">
                <a:latin typeface="Montserrat Light"/>
                <a:ea typeface="Montserrat Light"/>
                <a:cs typeface="Montserrat Light"/>
                <a:sym typeface="Montserrat Light"/>
              </a:defRPr>
            </a:lvl1pPr>
          </a:lstStyle>
          <a:p>
            <a:pPr/>
            <a:r>
              <a:t>Since the rename() method is called asynchronously, the stat() method could complete before the rename method does.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spTree>
      <p:nvGrpSpPr>
        <p:cNvPr id="1" name=""/>
        <p:cNvGrpSpPr/>
        <p:nvPr/>
      </p:nvGrpSpPr>
      <p:grpSpPr>
        <a:xfrm>
          <a:off x="0" y="0"/>
          <a:ext cx="0" cy="0"/>
          <a:chOff x="0" y="0"/>
          <a:chExt cx="0" cy="0"/>
        </a:xfrm>
      </p:grpSpPr>
      <p:grpSp>
        <p:nvGrpSpPr>
          <p:cNvPr id="32" name="Google Shape;23;p2"/>
          <p:cNvGrpSpPr/>
          <p:nvPr/>
        </p:nvGrpSpPr>
        <p:grpSpPr>
          <a:xfrm>
            <a:off x="-1" y="-6351"/>
            <a:ext cx="9144001" cy="5149851"/>
            <a:chOff x="0" y="0"/>
            <a:chExt cx="9144000" cy="5149850"/>
          </a:xfrm>
        </p:grpSpPr>
        <p:sp>
          <p:nvSpPr>
            <p:cNvPr id="22" name="Google Shape;24;p2"/>
            <p:cNvSpPr/>
            <p:nvPr/>
          </p:nvSpPr>
          <p:spPr>
            <a:xfrm>
              <a:off x="7028259" y="6350"/>
              <a:ext cx="914400" cy="5143500"/>
            </a:xfrm>
            <a:prstGeom prst="line">
              <a:avLst/>
            </a:prstGeom>
            <a:noFill/>
            <a:ln w="9525" cap="flat">
              <a:solidFill>
                <a:srgbClr val="BFBFBF"/>
              </a:solidFill>
              <a:prstDash val="solid"/>
              <a:round/>
            </a:ln>
            <a:effectLst/>
          </p:spPr>
          <p:txBody>
            <a:bodyPr wrap="square" lIns="0" tIns="0" rIns="0" bIns="0" numCol="1" anchor="t">
              <a:noAutofit/>
            </a:bodyPr>
            <a:lstStyle/>
            <a:p>
              <a:pPr/>
            </a:p>
          </p:txBody>
        </p:sp>
        <p:sp>
          <p:nvSpPr>
            <p:cNvPr id="23" name="Google Shape;25;p2"/>
            <p:cNvSpPr/>
            <p:nvPr/>
          </p:nvSpPr>
          <p:spPr>
            <a:xfrm flipH="1">
              <a:off x="5568950" y="2767409"/>
              <a:ext cx="3572669" cy="2382441"/>
            </a:xfrm>
            <a:prstGeom prst="line">
              <a:avLst/>
            </a:prstGeom>
            <a:noFill/>
            <a:ln w="9525" cap="flat">
              <a:solidFill>
                <a:srgbClr val="D8D8D8"/>
              </a:solidFill>
              <a:prstDash val="solid"/>
              <a:round/>
            </a:ln>
            <a:effectLst/>
          </p:spPr>
          <p:txBody>
            <a:bodyPr wrap="square" lIns="0" tIns="0" rIns="0" bIns="0" numCol="1" anchor="t">
              <a:noAutofit/>
            </a:bodyPr>
            <a:lstStyle/>
            <a:p>
              <a:pPr/>
            </a:p>
          </p:txBody>
        </p:sp>
        <p:sp>
          <p:nvSpPr>
            <p:cNvPr id="24" name="Google Shape;26;p2"/>
            <p:cNvSpPr/>
            <p:nvPr/>
          </p:nvSpPr>
          <p:spPr>
            <a:xfrm>
              <a:off x="6886106" y="-1"/>
              <a:ext cx="2255513"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29802"/>
              </a:schemeClr>
            </a:solidFill>
            <a:ln w="12700" cap="flat">
              <a:noFill/>
              <a:miter lim="400000"/>
            </a:ln>
            <a:effectLst/>
          </p:spPr>
          <p:txBody>
            <a:bodyPr wrap="square" lIns="0" tIns="0" rIns="0" bIns="0" numCol="1" anchor="t">
              <a:noAutofit/>
            </a:bodyPr>
            <a:lstStyle/>
            <a:p>
              <a:pPr/>
            </a:p>
          </p:txBody>
        </p:sp>
        <p:sp>
          <p:nvSpPr>
            <p:cNvPr id="25" name="Google Shape;27;p2"/>
            <p:cNvSpPr/>
            <p:nvPr/>
          </p:nvSpPr>
          <p:spPr>
            <a:xfrm>
              <a:off x="7202581" y="-1"/>
              <a:ext cx="1941419"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0" tIns="0" rIns="0" bIns="0" numCol="1" anchor="t">
              <a:noAutofit/>
            </a:bodyPr>
            <a:lstStyle/>
            <a:p>
              <a:pPr/>
            </a:p>
          </p:txBody>
        </p:sp>
        <p:sp>
          <p:nvSpPr>
            <p:cNvPr id="26" name="Google Shape;28;p2"/>
            <p:cNvSpPr/>
            <p:nvPr/>
          </p:nvSpPr>
          <p:spPr>
            <a:xfrm>
              <a:off x="6699250" y="2292350"/>
              <a:ext cx="2444750" cy="2857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1764"/>
              </a:schemeClr>
            </a:solidFill>
            <a:ln w="12700" cap="flat">
              <a:noFill/>
              <a:miter lim="400000"/>
            </a:ln>
            <a:effectLst/>
          </p:spPr>
          <p:txBody>
            <a:bodyPr wrap="square" lIns="0" tIns="0" rIns="0" bIns="0" numCol="1" anchor="ctr">
              <a:noAutofit/>
            </a:bodyPr>
            <a:lstStyle/>
            <a:p>
              <a:pPr/>
            </a:p>
          </p:txBody>
        </p:sp>
        <p:sp>
          <p:nvSpPr>
            <p:cNvPr id="27" name="Google Shape;29;p2"/>
            <p:cNvSpPr/>
            <p:nvPr/>
          </p:nvSpPr>
          <p:spPr>
            <a:xfrm>
              <a:off x="7000875" y="-1"/>
              <a:ext cx="2140745"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8">
                <a:alpha val="69803"/>
              </a:srgbClr>
            </a:solidFill>
            <a:ln w="12700" cap="flat">
              <a:noFill/>
              <a:miter lim="400000"/>
            </a:ln>
            <a:effectLst/>
          </p:spPr>
          <p:txBody>
            <a:bodyPr wrap="square" lIns="0" tIns="0" rIns="0" bIns="0" numCol="1" anchor="t">
              <a:noAutofit/>
            </a:bodyPr>
            <a:lstStyle/>
            <a:p>
              <a:pPr/>
            </a:p>
          </p:txBody>
        </p:sp>
        <p:sp>
          <p:nvSpPr>
            <p:cNvPr id="28" name="Google Shape;30;p2"/>
            <p:cNvSpPr/>
            <p:nvPr/>
          </p:nvSpPr>
          <p:spPr>
            <a:xfrm>
              <a:off x="8174047" y="-1"/>
              <a:ext cx="967572"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BFE471">
                <a:alpha val="69803"/>
              </a:srgbClr>
            </a:solidFill>
            <a:ln w="12700" cap="flat">
              <a:noFill/>
              <a:miter lim="400000"/>
            </a:ln>
            <a:effectLst/>
          </p:spPr>
          <p:txBody>
            <a:bodyPr wrap="square" lIns="0" tIns="0" rIns="0" bIns="0" numCol="1" anchor="t">
              <a:noAutofit/>
            </a:bodyPr>
            <a:lstStyle/>
            <a:p>
              <a:pPr/>
            </a:p>
          </p:txBody>
        </p:sp>
        <p:sp>
          <p:nvSpPr>
            <p:cNvPr id="29" name="Google Shape;31;p2"/>
            <p:cNvSpPr/>
            <p:nvPr/>
          </p:nvSpPr>
          <p:spPr>
            <a:xfrm>
              <a:off x="8204248" y="-1"/>
              <a:ext cx="937370"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705"/>
              </a:schemeClr>
            </a:solidFill>
            <a:ln w="12700" cap="flat">
              <a:noFill/>
              <a:miter lim="400000"/>
            </a:ln>
            <a:effectLst/>
          </p:spPr>
          <p:txBody>
            <a:bodyPr wrap="square" lIns="0" tIns="0" rIns="0" bIns="0" numCol="1" anchor="t">
              <a:noAutofit/>
            </a:bodyPr>
            <a:lstStyle/>
            <a:p>
              <a:pPr/>
            </a:p>
          </p:txBody>
        </p:sp>
        <p:sp>
          <p:nvSpPr>
            <p:cNvPr id="30" name="Google Shape;32;p2"/>
            <p:cNvSpPr/>
            <p:nvPr/>
          </p:nvSpPr>
          <p:spPr>
            <a:xfrm>
              <a:off x="7778749" y="2698750"/>
              <a:ext cx="1362870" cy="24511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0" tIns="0" rIns="0" bIns="0" numCol="1" anchor="ctr">
              <a:noAutofit/>
            </a:bodyPr>
            <a:lstStyle/>
            <a:p>
              <a:pPr/>
            </a:p>
          </p:txBody>
        </p:sp>
        <p:sp>
          <p:nvSpPr>
            <p:cNvPr id="31" name="Google Shape;33;p2"/>
            <p:cNvSpPr/>
            <p:nvPr/>
          </p:nvSpPr>
          <p:spPr>
            <a:xfrm rot="10800000">
              <a:off x="0" y="6350"/>
              <a:ext cx="631948" cy="42496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4705"/>
              </a:schemeClr>
            </a:solidFill>
            <a:ln w="12700" cap="flat">
              <a:noFill/>
              <a:miter lim="400000"/>
            </a:ln>
            <a:effectLst/>
          </p:spPr>
          <p:txBody>
            <a:bodyPr wrap="square" lIns="0" tIns="0" rIns="0" bIns="0" numCol="1" anchor="ctr">
              <a:noAutofit/>
            </a:bodyPr>
            <a:lstStyle/>
            <a:p>
              <a:pPr/>
            </a:p>
          </p:txBody>
        </p:sp>
      </p:grpSp>
      <p:sp>
        <p:nvSpPr>
          <p:cNvPr id="33" name="Title Text"/>
          <p:cNvSpPr txBox="1"/>
          <p:nvPr>
            <p:ph type="title"/>
          </p:nvPr>
        </p:nvSpPr>
        <p:spPr>
          <a:xfrm>
            <a:off x="1130300" y="1803400"/>
            <a:ext cx="5825203" cy="1234727"/>
          </a:xfrm>
          <a:prstGeom prst="rect">
            <a:avLst/>
          </a:prstGeom>
        </p:spPr>
        <p:txBody>
          <a:bodyPr lIns="45699" tIns="45699" rIns="45699" bIns="45699" anchor="b"/>
          <a:lstStyle>
            <a:lvl1pPr algn="r">
              <a:defRPr sz="4000"/>
            </a:lvl1pPr>
          </a:lstStyle>
          <a:p>
            <a:pPr/>
            <a:r>
              <a:t>Title Text</a:t>
            </a:r>
          </a:p>
        </p:txBody>
      </p:sp>
      <p:sp>
        <p:nvSpPr>
          <p:cNvPr id="34" name="Body Level One…"/>
          <p:cNvSpPr txBox="1"/>
          <p:nvPr>
            <p:ph type="body" sz="quarter" idx="1"/>
          </p:nvPr>
        </p:nvSpPr>
        <p:spPr>
          <a:xfrm>
            <a:off x="1130300" y="3038125"/>
            <a:ext cx="5825203" cy="822675"/>
          </a:xfrm>
          <a:prstGeom prst="rect">
            <a:avLst/>
          </a:prstGeom>
        </p:spPr>
        <p:txBody>
          <a:bodyPr lIns="45699" tIns="45699" rIns="45699" bIns="45699"/>
          <a:lstStyle>
            <a:lvl1pPr marL="297179" indent="-137159" algn="r">
              <a:spcBef>
                <a:spcPts val="700"/>
              </a:spcBef>
              <a:buClrTx/>
              <a:buSzTx/>
              <a:buFontTx/>
              <a:buNone/>
              <a:defRPr>
                <a:solidFill>
                  <a:srgbClr val="7F7F7F"/>
                </a:solidFill>
              </a:defRPr>
            </a:lvl1pPr>
            <a:lvl2pPr marL="297179" indent="327660" algn="r">
              <a:spcBef>
                <a:spcPts val="700"/>
              </a:spcBef>
              <a:buClrTx/>
              <a:buSzTx/>
              <a:buFontTx/>
              <a:buNone/>
              <a:defRPr>
                <a:solidFill>
                  <a:srgbClr val="7F7F7F"/>
                </a:solidFill>
              </a:defRPr>
            </a:lvl2pPr>
            <a:lvl3pPr marL="297179" indent="792480" algn="r">
              <a:spcBef>
                <a:spcPts val="700"/>
              </a:spcBef>
              <a:buClrTx/>
              <a:buSzTx/>
              <a:buFontTx/>
              <a:buNone/>
              <a:defRPr>
                <a:solidFill>
                  <a:srgbClr val="7F7F7F"/>
                </a:solidFill>
              </a:defRPr>
            </a:lvl3pPr>
            <a:lvl4pPr marL="297179" indent="1257300" algn="r">
              <a:spcBef>
                <a:spcPts val="700"/>
              </a:spcBef>
              <a:buClrTx/>
              <a:buSzTx/>
              <a:buFontTx/>
              <a:buNone/>
              <a:defRPr>
                <a:solidFill>
                  <a:srgbClr val="7F7F7F"/>
                </a:solidFill>
              </a:defRPr>
            </a:lvl4pPr>
            <a:lvl5pPr marL="297179" indent="1714500" algn="r">
              <a:spcBef>
                <a:spcPts val="700"/>
              </a:spcBef>
              <a:buClrTx/>
              <a:buSzTx/>
              <a:buFontTx/>
              <a:buNone/>
              <a:defRPr>
                <a:solidFill>
                  <a:srgbClr val="7F7F7F"/>
                </a:solidFill>
              </a:defRPr>
            </a:lvl5pPr>
          </a:lstStyle>
          <a:p>
            <a:pPr/>
            <a:r>
              <a:t>Body Level One</a:t>
            </a:r>
          </a:p>
          <a:p>
            <a:pPr lvl="1"/>
            <a:r>
              <a:t>Body Level Two</a:t>
            </a:r>
          </a:p>
          <a:p>
            <a:pPr lvl="2"/>
            <a:r>
              <a:t>Body Level Three</a:t>
            </a:r>
          </a:p>
          <a:p>
            <a:pPr lvl="3"/>
            <a:r>
              <a:t>Body Level Four</a:t>
            </a:r>
          </a:p>
          <a:p>
            <a:pPr lvl="4"/>
            <a:r>
              <a:t>Body Level Five</a:t>
            </a:r>
          </a:p>
        </p:txBody>
      </p:sp>
      <p:sp>
        <p:nvSpPr>
          <p:cNvPr id="35"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spTree>
      <p:nvGrpSpPr>
        <p:cNvPr id="1" name=""/>
        <p:cNvGrpSpPr/>
        <p:nvPr/>
      </p:nvGrpSpPr>
      <p:grpSpPr>
        <a:xfrm>
          <a:off x="0" y="0"/>
          <a:ext cx="0" cy="0"/>
          <a:chOff x="0" y="0"/>
          <a:chExt cx="0" cy="0"/>
        </a:xfrm>
      </p:grpSpPr>
      <p:sp>
        <p:nvSpPr>
          <p:cNvPr id="116" name="Title Text"/>
          <p:cNvSpPr txBox="1"/>
          <p:nvPr>
            <p:ph type="title"/>
          </p:nvPr>
        </p:nvSpPr>
        <p:spPr>
          <a:xfrm>
            <a:off x="508001" y="3600450"/>
            <a:ext cx="6447500" cy="425054"/>
          </a:xfrm>
          <a:prstGeom prst="rect">
            <a:avLst/>
          </a:prstGeom>
        </p:spPr>
        <p:txBody>
          <a:bodyPr lIns="45699" tIns="45699" rIns="45699" bIns="45699" anchor="b"/>
          <a:lstStyle>
            <a:lvl1pPr>
              <a:defRPr sz="1800"/>
            </a:lvl1pPr>
          </a:lstStyle>
          <a:p>
            <a:pPr/>
            <a:r>
              <a:t>Title Text</a:t>
            </a:r>
          </a:p>
        </p:txBody>
      </p:sp>
      <p:sp>
        <p:nvSpPr>
          <p:cNvPr id="117" name="Google Shape;89;p11"/>
          <p:cNvSpPr/>
          <p:nvPr>
            <p:ph type="pic" sz="half" idx="21"/>
          </p:nvPr>
        </p:nvSpPr>
        <p:spPr>
          <a:xfrm>
            <a:off x="508001" y="457200"/>
            <a:ext cx="6447502" cy="2884290"/>
          </a:xfrm>
          <a:prstGeom prst="rect">
            <a:avLst/>
          </a:prstGeom>
        </p:spPr>
        <p:txBody>
          <a:bodyPr lIns="91439" tIns="45719" rIns="91439" bIns="45719">
            <a:noAutofit/>
          </a:bodyPr>
          <a:lstStyle/>
          <a:p>
            <a:pPr/>
          </a:p>
        </p:txBody>
      </p:sp>
      <p:sp>
        <p:nvSpPr>
          <p:cNvPr id="118" name="Body Level One…"/>
          <p:cNvSpPr txBox="1"/>
          <p:nvPr>
            <p:ph type="body" sz="quarter" idx="1"/>
          </p:nvPr>
        </p:nvSpPr>
        <p:spPr>
          <a:xfrm>
            <a:off x="508001" y="4025503"/>
            <a:ext cx="6447500" cy="505519"/>
          </a:xfrm>
          <a:prstGeom prst="rect">
            <a:avLst/>
          </a:prstGeom>
        </p:spPr>
        <p:txBody>
          <a:bodyPr lIns="45699" tIns="45699" rIns="45699" bIns="45699"/>
          <a:lstStyle>
            <a:lvl1pPr marL="228600" indent="0">
              <a:spcBef>
                <a:spcPts val="700"/>
              </a:spcBef>
              <a:buClrTx/>
              <a:buSzTx/>
              <a:buFontTx/>
              <a:buNone/>
              <a:defRPr sz="900"/>
            </a:lvl1pPr>
            <a:lvl2pPr marL="228600" indent="457200">
              <a:spcBef>
                <a:spcPts val="700"/>
              </a:spcBef>
              <a:buClrTx/>
              <a:buSzTx/>
              <a:buFontTx/>
              <a:buNone/>
              <a:defRPr sz="900"/>
            </a:lvl2pPr>
            <a:lvl3pPr marL="228600" indent="914400">
              <a:spcBef>
                <a:spcPts val="700"/>
              </a:spcBef>
              <a:buClrTx/>
              <a:buSzTx/>
              <a:buFontTx/>
              <a:buNone/>
              <a:defRPr sz="900"/>
            </a:lvl3pPr>
            <a:lvl4pPr marL="228600" indent="1371600">
              <a:spcBef>
                <a:spcPts val="700"/>
              </a:spcBef>
              <a:buClrTx/>
              <a:buSzTx/>
              <a:buFontTx/>
              <a:buNone/>
              <a:defRPr sz="900"/>
            </a:lvl4pPr>
            <a:lvl5pPr marL="228600" indent="1828800">
              <a:spcBef>
                <a:spcPts val="700"/>
              </a:spcBef>
              <a:buClrTx/>
              <a:buSzTx/>
              <a:buFontTx/>
              <a:buNone/>
              <a:defRPr sz="900"/>
            </a:lvl5pPr>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aption">
    <p:spTree>
      <p:nvGrpSpPr>
        <p:cNvPr id="1" name=""/>
        <p:cNvGrpSpPr/>
        <p:nvPr/>
      </p:nvGrpSpPr>
      <p:grpSpPr>
        <a:xfrm>
          <a:off x="0" y="0"/>
          <a:ext cx="0" cy="0"/>
          <a:chOff x="0" y="0"/>
          <a:chExt cx="0" cy="0"/>
        </a:xfrm>
      </p:grpSpPr>
      <p:sp>
        <p:nvSpPr>
          <p:cNvPr id="126" name="Title Text"/>
          <p:cNvSpPr txBox="1"/>
          <p:nvPr>
            <p:ph type="title"/>
          </p:nvPr>
        </p:nvSpPr>
        <p:spPr>
          <a:xfrm>
            <a:off x="508001" y="457200"/>
            <a:ext cx="6447502" cy="2552700"/>
          </a:xfrm>
          <a:prstGeom prst="rect">
            <a:avLst/>
          </a:prstGeom>
        </p:spPr>
        <p:txBody>
          <a:bodyPr lIns="45699" tIns="45699" rIns="45699" bIns="45699" anchor="ctr"/>
          <a:lstStyle>
            <a:lvl1pPr>
              <a:defRPr sz="3300"/>
            </a:lvl1pPr>
          </a:lstStyle>
          <a:p>
            <a:pPr/>
            <a:r>
              <a:t>Title Text</a:t>
            </a:r>
          </a:p>
        </p:txBody>
      </p:sp>
      <p:sp>
        <p:nvSpPr>
          <p:cNvPr id="127" name="Body Level One…"/>
          <p:cNvSpPr txBox="1"/>
          <p:nvPr>
            <p:ph type="body" sz="quarter" idx="1"/>
          </p:nvPr>
        </p:nvSpPr>
        <p:spPr>
          <a:xfrm>
            <a:off x="508001" y="3352800"/>
            <a:ext cx="6447502" cy="1178222"/>
          </a:xfrm>
          <a:prstGeom prst="rect">
            <a:avLst/>
          </a:prstGeom>
        </p:spPr>
        <p:txBody>
          <a:bodyPr lIns="45699" tIns="45699" rIns="45699" bIns="45699" anchor="ctr"/>
          <a:lstStyle>
            <a:lvl1pPr marL="228600" indent="0">
              <a:spcBef>
                <a:spcPts val="700"/>
              </a:spcBef>
              <a:buClrTx/>
              <a:buSzTx/>
              <a:buFontTx/>
              <a:buNone/>
            </a:lvl1pPr>
            <a:lvl2pPr marL="228600" indent="457200">
              <a:spcBef>
                <a:spcPts val="700"/>
              </a:spcBef>
              <a:buClrTx/>
              <a:buSzTx/>
              <a:buFontTx/>
              <a:buNone/>
            </a:lvl2pPr>
            <a:lvl3pPr marL="228600" indent="914400">
              <a:spcBef>
                <a:spcPts val="700"/>
              </a:spcBef>
              <a:buClrTx/>
              <a:buSzTx/>
              <a:buFontTx/>
              <a:buNone/>
            </a:lvl3pPr>
            <a:lvl4pPr marL="228600" indent="1371600">
              <a:spcBef>
                <a:spcPts val="700"/>
              </a:spcBef>
              <a:buClrTx/>
              <a:buSzTx/>
              <a:buFontTx/>
              <a:buNone/>
            </a:lvl4pPr>
            <a:lvl5pPr marL="228600" indent="1828800">
              <a:spcBef>
                <a:spcPts val="700"/>
              </a:spcBef>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28"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with Caption">
    <p:spTree>
      <p:nvGrpSpPr>
        <p:cNvPr id="1" name=""/>
        <p:cNvGrpSpPr/>
        <p:nvPr/>
      </p:nvGrpSpPr>
      <p:grpSpPr>
        <a:xfrm>
          <a:off x="0" y="0"/>
          <a:ext cx="0" cy="0"/>
          <a:chOff x="0" y="0"/>
          <a:chExt cx="0" cy="0"/>
        </a:xfrm>
      </p:grpSpPr>
      <p:sp>
        <p:nvSpPr>
          <p:cNvPr id="135" name="Title Text"/>
          <p:cNvSpPr txBox="1"/>
          <p:nvPr>
            <p:ph type="title"/>
          </p:nvPr>
        </p:nvSpPr>
        <p:spPr>
          <a:xfrm>
            <a:off x="698500" y="457200"/>
            <a:ext cx="6070602" cy="2266950"/>
          </a:xfrm>
          <a:prstGeom prst="rect">
            <a:avLst/>
          </a:prstGeom>
        </p:spPr>
        <p:txBody>
          <a:bodyPr lIns="45699" tIns="45699" rIns="45699" bIns="45699" anchor="ctr"/>
          <a:lstStyle>
            <a:lvl1pPr>
              <a:defRPr sz="3300"/>
            </a:lvl1pPr>
          </a:lstStyle>
          <a:p>
            <a:pPr/>
            <a:r>
              <a:t>Title Text</a:t>
            </a:r>
          </a:p>
        </p:txBody>
      </p:sp>
      <p:sp>
        <p:nvSpPr>
          <p:cNvPr id="136" name="Body Level One…"/>
          <p:cNvSpPr txBox="1"/>
          <p:nvPr>
            <p:ph type="body" sz="quarter" idx="1"/>
          </p:nvPr>
        </p:nvSpPr>
        <p:spPr>
          <a:xfrm>
            <a:off x="1024604" y="2724150"/>
            <a:ext cx="5418393" cy="285750"/>
          </a:xfrm>
          <a:prstGeom prst="rect">
            <a:avLst/>
          </a:prstGeom>
        </p:spPr>
        <p:txBody>
          <a:bodyPr lIns="45699" tIns="45699" rIns="45699" bIns="45699" anchor="ctr"/>
          <a:lstStyle>
            <a:lvl1pPr marL="228600" indent="0">
              <a:spcBef>
                <a:spcPts val="700"/>
              </a:spcBef>
              <a:buClrTx/>
              <a:buSzTx/>
              <a:buFontTx/>
              <a:buNone/>
              <a:defRPr sz="1200">
                <a:solidFill>
                  <a:srgbClr val="7F7F7F"/>
                </a:solidFill>
              </a:defRPr>
            </a:lvl1pPr>
            <a:lvl2pPr marL="228600" indent="457200">
              <a:spcBef>
                <a:spcPts val="700"/>
              </a:spcBef>
              <a:buClrTx/>
              <a:buSzTx/>
              <a:buFontTx/>
              <a:buNone/>
              <a:defRPr sz="1200">
                <a:solidFill>
                  <a:srgbClr val="7F7F7F"/>
                </a:solidFill>
              </a:defRPr>
            </a:lvl2pPr>
            <a:lvl3pPr marL="228600" indent="914400">
              <a:spcBef>
                <a:spcPts val="700"/>
              </a:spcBef>
              <a:buClrTx/>
              <a:buSzTx/>
              <a:buFontTx/>
              <a:buNone/>
              <a:defRPr sz="1200">
                <a:solidFill>
                  <a:srgbClr val="7F7F7F"/>
                </a:solidFill>
              </a:defRPr>
            </a:lvl3pPr>
            <a:lvl4pPr marL="228600" indent="1371600">
              <a:spcBef>
                <a:spcPts val="700"/>
              </a:spcBef>
              <a:buClrTx/>
              <a:buSzTx/>
              <a:buFontTx/>
              <a:buNone/>
              <a:defRPr sz="1200">
                <a:solidFill>
                  <a:srgbClr val="7F7F7F"/>
                </a:solidFill>
              </a:defRPr>
            </a:lvl4pPr>
            <a:lvl5pPr marL="228600" indent="1828800">
              <a:spcBef>
                <a:spcPts val="700"/>
              </a:spcBef>
              <a:buClrTx/>
              <a:buSzTx/>
              <a:buFontTx/>
              <a:buNone/>
              <a:defRPr sz="1200">
                <a:solidFill>
                  <a:srgbClr val="7F7F7F"/>
                </a:solidFill>
              </a:defRPr>
            </a:lvl5pPr>
          </a:lstStyle>
          <a:p>
            <a:pPr/>
            <a:r>
              <a:t>Body Level One</a:t>
            </a:r>
          </a:p>
          <a:p>
            <a:pPr lvl="1"/>
            <a:r>
              <a:t>Body Level Two</a:t>
            </a:r>
          </a:p>
          <a:p>
            <a:pPr lvl="2"/>
            <a:r>
              <a:t>Body Level Three</a:t>
            </a:r>
          </a:p>
          <a:p>
            <a:pPr lvl="3"/>
            <a:r>
              <a:t>Body Level Four</a:t>
            </a:r>
          </a:p>
          <a:p>
            <a:pPr lvl="4"/>
            <a:r>
              <a:t>Body Level Five</a:t>
            </a:r>
          </a:p>
        </p:txBody>
      </p:sp>
      <p:sp>
        <p:nvSpPr>
          <p:cNvPr id="137" name="Google Shape;103;p13"/>
          <p:cNvSpPr txBox="1"/>
          <p:nvPr>
            <p:ph type="body" sz="quarter" idx="21"/>
          </p:nvPr>
        </p:nvSpPr>
        <p:spPr>
          <a:xfrm>
            <a:off x="508001" y="3352800"/>
            <a:ext cx="6447502" cy="1178222"/>
          </a:xfrm>
          <a:prstGeom prst="rect">
            <a:avLst/>
          </a:prstGeom>
        </p:spPr>
        <p:txBody>
          <a:bodyPr lIns="45699" tIns="45699" rIns="45699" bIns="45699" anchor="ctr"/>
          <a:lstStyle/>
          <a:p>
            <a:pPr marL="228600" indent="0">
              <a:spcBef>
                <a:spcPts val="700"/>
              </a:spcBef>
              <a:buClrTx/>
              <a:buSzTx/>
              <a:buFontTx/>
              <a:buNone/>
            </a:pPr>
          </a:p>
        </p:txBody>
      </p:sp>
      <p:sp>
        <p:nvSpPr>
          <p:cNvPr id="138" name="Google Shape;107;p13"/>
          <p:cNvSpPr txBox="1"/>
          <p:nvPr/>
        </p:nvSpPr>
        <p:spPr>
          <a:xfrm>
            <a:off x="440702" y="352114"/>
            <a:ext cx="388601" cy="91992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defRPr>
            </a:lvl1pPr>
          </a:lstStyle>
          <a:p>
            <a:pPr/>
            <a:r>
              <a:t>“</a:t>
            </a:r>
          </a:p>
        </p:txBody>
      </p:sp>
      <p:sp>
        <p:nvSpPr>
          <p:cNvPr id="139" name="Google Shape;108;p13"/>
          <p:cNvSpPr txBox="1"/>
          <p:nvPr/>
        </p:nvSpPr>
        <p:spPr>
          <a:xfrm>
            <a:off x="6704058" y="1924247"/>
            <a:ext cx="388601" cy="91992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defRPr>
            </a:lvl1pPr>
          </a:lstStyle>
          <a:p>
            <a:pPr/>
            <a:r>
              <a:t>”</a:t>
            </a:r>
          </a:p>
        </p:txBody>
      </p:sp>
      <p:sp>
        <p:nvSpPr>
          <p:cNvPr id="140"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ame Card">
    <p:spTree>
      <p:nvGrpSpPr>
        <p:cNvPr id="1" name=""/>
        <p:cNvGrpSpPr/>
        <p:nvPr/>
      </p:nvGrpSpPr>
      <p:grpSpPr>
        <a:xfrm>
          <a:off x="0" y="0"/>
          <a:ext cx="0" cy="0"/>
          <a:chOff x="0" y="0"/>
          <a:chExt cx="0" cy="0"/>
        </a:xfrm>
      </p:grpSpPr>
      <p:sp>
        <p:nvSpPr>
          <p:cNvPr id="147" name="Title Text"/>
          <p:cNvSpPr txBox="1"/>
          <p:nvPr>
            <p:ph type="title"/>
          </p:nvPr>
        </p:nvSpPr>
        <p:spPr>
          <a:xfrm>
            <a:off x="508001" y="1448991"/>
            <a:ext cx="6447502" cy="1946595"/>
          </a:xfrm>
          <a:prstGeom prst="rect">
            <a:avLst/>
          </a:prstGeom>
        </p:spPr>
        <p:txBody>
          <a:bodyPr lIns="45699" tIns="45699" rIns="45699" bIns="45699" anchor="b"/>
          <a:lstStyle>
            <a:lvl1pPr>
              <a:defRPr sz="3300"/>
            </a:lvl1pPr>
          </a:lstStyle>
          <a:p>
            <a:pPr/>
            <a:r>
              <a:t>Title Text</a:t>
            </a:r>
          </a:p>
        </p:txBody>
      </p:sp>
      <p:sp>
        <p:nvSpPr>
          <p:cNvPr id="148" name="Body Level One…"/>
          <p:cNvSpPr txBox="1"/>
          <p:nvPr>
            <p:ph type="body" sz="quarter" idx="1"/>
          </p:nvPr>
        </p:nvSpPr>
        <p:spPr>
          <a:xfrm>
            <a:off x="508001" y="3395586"/>
            <a:ext cx="6447502" cy="1135437"/>
          </a:xfrm>
          <a:prstGeom prst="rect">
            <a:avLst/>
          </a:prstGeom>
        </p:spPr>
        <p:txBody>
          <a:bodyPr lIns="45699" tIns="45699" rIns="45699" bIns="45699"/>
          <a:lstStyle>
            <a:lvl1pPr marL="228600" indent="0">
              <a:spcBef>
                <a:spcPts val="700"/>
              </a:spcBef>
              <a:buClrTx/>
              <a:buSzTx/>
              <a:buFontTx/>
              <a:buNone/>
            </a:lvl1pPr>
            <a:lvl2pPr marL="228600" indent="457200">
              <a:spcBef>
                <a:spcPts val="700"/>
              </a:spcBef>
              <a:buClrTx/>
              <a:buSzTx/>
              <a:buFontTx/>
              <a:buNone/>
            </a:lvl2pPr>
            <a:lvl3pPr marL="228600" indent="914400">
              <a:spcBef>
                <a:spcPts val="700"/>
              </a:spcBef>
              <a:buClrTx/>
              <a:buSzTx/>
              <a:buFontTx/>
              <a:buNone/>
            </a:lvl3pPr>
            <a:lvl4pPr marL="228600" indent="1371600">
              <a:spcBef>
                <a:spcPts val="700"/>
              </a:spcBef>
              <a:buClrTx/>
              <a:buSzTx/>
              <a:buFontTx/>
              <a:buNone/>
            </a:lvl4pPr>
            <a:lvl5pPr marL="228600" indent="1828800">
              <a:spcBef>
                <a:spcPts val="700"/>
              </a:spcBef>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49"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Name Card">
    <p:spTree>
      <p:nvGrpSpPr>
        <p:cNvPr id="1" name=""/>
        <p:cNvGrpSpPr/>
        <p:nvPr/>
      </p:nvGrpSpPr>
      <p:grpSpPr>
        <a:xfrm>
          <a:off x="0" y="0"/>
          <a:ext cx="0" cy="0"/>
          <a:chOff x="0" y="0"/>
          <a:chExt cx="0" cy="0"/>
        </a:xfrm>
      </p:grpSpPr>
      <p:sp>
        <p:nvSpPr>
          <p:cNvPr id="156" name="Title Text"/>
          <p:cNvSpPr txBox="1"/>
          <p:nvPr>
            <p:ph type="title"/>
          </p:nvPr>
        </p:nvSpPr>
        <p:spPr>
          <a:xfrm>
            <a:off x="698500" y="457200"/>
            <a:ext cx="6070602" cy="2266950"/>
          </a:xfrm>
          <a:prstGeom prst="rect">
            <a:avLst/>
          </a:prstGeom>
        </p:spPr>
        <p:txBody>
          <a:bodyPr lIns="45699" tIns="45699" rIns="45699" bIns="45699" anchor="ctr"/>
          <a:lstStyle>
            <a:lvl1pPr>
              <a:defRPr sz="3300"/>
            </a:lvl1pPr>
          </a:lstStyle>
          <a:p>
            <a:pPr/>
            <a:r>
              <a:t>Title Text</a:t>
            </a:r>
          </a:p>
        </p:txBody>
      </p:sp>
      <p:sp>
        <p:nvSpPr>
          <p:cNvPr id="157" name="Body Level One…"/>
          <p:cNvSpPr txBox="1"/>
          <p:nvPr>
            <p:ph type="body" sz="quarter" idx="1"/>
          </p:nvPr>
        </p:nvSpPr>
        <p:spPr>
          <a:xfrm>
            <a:off x="507998" y="3009900"/>
            <a:ext cx="6447504" cy="385687"/>
          </a:xfrm>
          <a:prstGeom prst="rect">
            <a:avLst/>
          </a:prstGeom>
        </p:spPr>
        <p:txBody>
          <a:bodyPr lIns="45699" tIns="45699" rIns="45699" bIns="45699" anchor="b"/>
          <a:lstStyle>
            <a:lvl1pPr marL="228600" indent="0">
              <a:spcBef>
                <a:spcPts val="700"/>
              </a:spcBef>
              <a:buClrTx/>
              <a:buSzTx/>
              <a:buFontTx/>
              <a:buNone/>
              <a:defRPr sz="1800"/>
            </a:lvl1pPr>
            <a:lvl2pPr marL="228600" indent="457200">
              <a:spcBef>
                <a:spcPts val="700"/>
              </a:spcBef>
              <a:buClrTx/>
              <a:buSzTx/>
              <a:buFontTx/>
              <a:buNone/>
              <a:defRPr sz="1800"/>
            </a:lvl2pPr>
            <a:lvl3pPr marL="228600" indent="914400">
              <a:spcBef>
                <a:spcPts val="700"/>
              </a:spcBef>
              <a:buClrTx/>
              <a:buSzTx/>
              <a:buFontTx/>
              <a:buNone/>
              <a:defRPr sz="1800"/>
            </a:lvl3pPr>
            <a:lvl4pPr marL="228600" indent="1371600">
              <a:spcBef>
                <a:spcPts val="700"/>
              </a:spcBef>
              <a:buClrTx/>
              <a:buSzTx/>
              <a:buFontTx/>
              <a:buNone/>
              <a:defRPr sz="1800"/>
            </a:lvl4pPr>
            <a:lvl5pPr marL="228600" indent="1828800">
              <a:spcBef>
                <a:spcPts val="700"/>
              </a:spcBef>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158" name="Google Shape;118;p15"/>
          <p:cNvSpPr txBox="1"/>
          <p:nvPr>
            <p:ph type="body" sz="quarter" idx="21"/>
          </p:nvPr>
        </p:nvSpPr>
        <p:spPr>
          <a:xfrm>
            <a:off x="508001" y="3395586"/>
            <a:ext cx="6447502" cy="1135437"/>
          </a:xfrm>
          <a:prstGeom prst="rect">
            <a:avLst/>
          </a:prstGeom>
        </p:spPr>
        <p:txBody>
          <a:bodyPr lIns="45699" tIns="45699" rIns="45699" bIns="45699"/>
          <a:lstStyle/>
          <a:p>
            <a:pPr marL="228600" indent="0">
              <a:spcBef>
                <a:spcPts val="700"/>
              </a:spcBef>
              <a:buClrTx/>
              <a:buSzTx/>
              <a:buFontTx/>
              <a:buNone/>
              <a:defRPr>
                <a:solidFill>
                  <a:srgbClr val="7F7F7F"/>
                </a:solidFill>
              </a:defRPr>
            </a:pPr>
          </a:p>
        </p:txBody>
      </p:sp>
      <p:sp>
        <p:nvSpPr>
          <p:cNvPr id="159" name="Google Shape;122;p15"/>
          <p:cNvSpPr txBox="1"/>
          <p:nvPr/>
        </p:nvSpPr>
        <p:spPr>
          <a:xfrm>
            <a:off x="440702" y="352114"/>
            <a:ext cx="388601" cy="91992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defRPr>
            </a:lvl1pPr>
          </a:lstStyle>
          <a:p>
            <a:pPr/>
            <a:r>
              <a:t>“</a:t>
            </a:r>
          </a:p>
        </p:txBody>
      </p:sp>
      <p:sp>
        <p:nvSpPr>
          <p:cNvPr id="160" name="Google Shape;123;p15"/>
          <p:cNvSpPr txBox="1"/>
          <p:nvPr/>
        </p:nvSpPr>
        <p:spPr>
          <a:xfrm>
            <a:off x="6704058" y="1924247"/>
            <a:ext cx="388601" cy="91992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defRPr>
            </a:lvl1pPr>
          </a:lstStyle>
          <a:p>
            <a:pPr/>
            <a:r>
              <a:t>”</a:t>
            </a:r>
          </a:p>
        </p:txBody>
      </p:sp>
      <p:sp>
        <p:nvSpPr>
          <p:cNvPr id="161"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rue or False">
    <p:spTree>
      <p:nvGrpSpPr>
        <p:cNvPr id="1" name=""/>
        <p:cNvGrpSpPr/>
        <p:nvPr/>
      </p:nvGrpSpPr>
      <p:grpSpPr>
        <a:xfrm>
          <a:off x="0" y="0"/>
          <a:ext cx="0" cy="0"/>
          <a:chOff x="0" y="0"/>
          <a:chExt cx="0" cy="0"/>
        </a:xfrm>
      </p:grpSpPr>
      <p:sp>
        <p:nvSpPr>
          <p:cNvPr id="168" name="Title Text"/>
          <p:cNvSpPr txBox="1"/>
          <p:nvPr>
            <p:ph type="title"/>
          </p:nvPr>
        </p:nvSpPr>
        <p:spPr>
          <a:xfrm>
            <a:off x="514350" y="457200"/>
            <a:ext cx="6441153" cy="2266950"/>
          </a:xfrm>
          <a:prstGeom prst="rect">
            <a:avLst/>
          </a:prstGeom>
        </p:spPr>
        <p:txBody>
          <a:bodyPr lIns="45699" tIns="45699" rIns="45699" bIns="45699" anchor="ctr"/>
          <a:lstStyle>
            <a:lvl1pPr>
              <a:defRPr sz="3300"/>
            </a:lvl1pPr>
          </a:lstStyle>
          <a:p>
            <a:pPr/>
            <a:r>
              <a:t>Title Text</a:t>
            </a:r>
          </a:p>
        </p:txBody>
      </p:sp>
      <p:sp>
        <p:nvSpPr>
          <p:cNvPr id="169" name="Body Level One…"/>
          <p:cNvSpPr txBox="1"/>
          <p:nvPr>
            <p:ph type="body" sz="quarter" idx="1"/>
          </p:nvPr>
        </p:nvSpPr>
        <p:spPr>
          <a:xfrm>
            <a:off x="507998" y="3009900"/>
            <a:ext cx="6447504" cy="385687"/>
          </a:xfrm>
          <a:prstGeom prst="rect">
            <a:avLst/>
          </a:prstGeom>
        </p:spPr>
        <p:txBody>
          <a:bodyPr lIns="45699" tIns="45699" rIns="45699" bIns="45699" anchor="b"/>
          <a:lstStyle>
            <a:lvl1pPr marL="228600" indent="0">
              <a:spcBef>
                <a:spcPts val="700"/>
              </a:spcBef>
              <a:buClrTx/>
              <a:buSzTx/>
              <a:buFontTx/>
              <a:buNone/>
              <a:defRPr sz="1800">
                <a:solidFill>
                  <a:schemeClr val="accent1"/>
                </a:solidFill>
              </a:defRPr>
            </a:lvl1pPr>
            <a:lvl2pPr marL="228600" indent="457200">
              <a:spcBef>
                <a:spcPts val="700"/>
              </a:spcBef>
              <a:buClrTx/>
              <a:buSzTx/>
              <a:buFontTx/>
              <a:buNone/>
              <a:defRPr sz="1800">
                <a:solidFill>
                  <a:schemeClr val="accent1"/>
                </a:solidFill>
              </a:defRPr>
            </a:lvl2pPr>
            <a:lvl3pPr marL="228600" indent="914400">
              <a:spcBef>
                <a:spcPts val="700"/>
              </a:spcBef>
              <a:buClrTx/>
              <a:buSzTx/>
              <a:buFontTx/>
              <a:buNone/>
              <a:defRPr sz="1800">
                <a:solidFill>
                  <a:schemeClr val="accent1"/>
                </a:solidFill>
              </a:defRPr>
            </a:lvl3pPr>
            <a:lvl4pPr marL="228600" indent="1371600">
              <a:spcBef>
                <a:spcPts val="700"/>
              </a:spcBef>
              <a:buClrTx/>
              <a:buSzTx/>
              <a:buFontTx/>
              <a:buNone/>
              <a:defRPr sz="1800">
                <a:solidFill>
                  <a:schemeClr val="accent1"/>
                </a:solidFill>
              </a:defRPr>
            </a:lvl4pPr>
            <a:lvl5pPr marL="228600" indent="1828800">
              <a:spcBef>
                <a:spcPts val="700"/>
              </a:spcBef>
              <a:buClrTx/>
              <a:buSzTx/>
              <a:buFontTx/>
              <a:buNone/>
              <a:defRPr sz="18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170" name="Google Shape;127;p16"/>
          <p:cNvSpPr txBox="1"/>
          <p:nvPr>
            <p:ph type="body" sz="quarter" idx="21"/>
          </p:nvPr>
        </p:nvSpPr>
        <p:spPr>
          <a:xfrm>
            <a:off x="508001" y="3395586"/>
            <a:ext cx="6447502" cy="1135437"/>
          </a:xfrm>
          <a:prstGeom prst="rect">
            <a:avLst/>
          </a:prstGeom>
        </p:spPr>
        <p:txBody>
          <a:bodyPr lIns="45699" tIns="45699" rIns="45699" bIns="45699"/>
          <a:lstStyle/>
          <a:p>
            <a:pPr marL="228600" indent="0">
              <a:spcBef>
                <a:spcPts val="700"/>
              </a:spcBef>
              <a:buClrTx/>
              <a:buSzTx/>
              <a:buFontTx/>
              <a:buNone/>
              <a:defRPr>
                <a:solidFill>
                  <a:srgbClr val="7F7F7F"/>
                </a:solidFill>
              </a:defRPr>
            </a:pPr>
          </a:p>
        </p:txBody>
      </p:sp>
      <p:sp>
        <p:nvSpPr>
          <p:cNvPr id="171"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spTree>
      <p:nvGrpSpPr>
        <p:cNvPr id="1" name=""/>
        <p:cNvGrpSpPr/>
        <p:nvPr/>
      </p:nvGrpSpPr>
      <p:grpSpPr>
        <a:xfrm>
          <a:off x="0" y="0"/>
          <a:ext cx="0" cy="0"/>
          <a:chOff x="0" y="0"/>
          <a:chExt cx="0" cy="0"/>
        </a:xfrm>
      </p:grpSpPr>
      <p:sp>
        <p:nvSpPr>
          <p:cNvPr id="178" name="Title Text"/>
          <p:cNvSpPr txBox="1"/>
          <p:nvPr>
            <p:ph type="title"/>
          </p:nvPr>
        </p:nvSpPr>
        <p:spPr>
          <a:xfrm>
            <a:off x="508001" y="457200"/>
            <a:ext cx="6447502" cy="990600"/>
          </a:xfrm>
          <a:prstGeom prst="rect">
            <a:avLst/>
          </a:prstGeom>
        </p:spPr>
        <p:txBody>
          <a:bodyPr lIns="45699" tIns="45699" rIns="45699" bIns="45699"/>
          <a:lstStyle/>
          <a:p>
            <a:pPr/>
            <a:r>
              <a:t>Title Text</a:t>
            </a:r>
          </a:p>
        </p:txBody>
      </p:sp>
      <p:sp>
        <p:nvSpPr>
          <p:cNvPr id="179" name="Body Level One…"/>
          <p:cNvSpPr txBox="1"/>
          <p:nvPr>
            <p:ph type="body" sz="half" idx="1"/>
          </p:nvPr>
        </p:nvSpPr>
        <p:spPr>
          <a:xfrm rot="5400000">
            <a:off x="2276462" y="-148020"/>
            <a:ext cx="2910581" cy="6447503"/>
          </a:xfrm>
          <a:prstGeom prst="rect">
            <a:avLst/>
          </a:prstGeom>
        </p:spPr>
        <p:txBody>
          <a:bodyPr lIns="45699" tIns="45699" rIns="45699" bIns="45699"/>
          <a:lstStyle>
            <a:lvl1pPr indent="-320040">
              <a:spcBef>
                <a:spcPts val="700"/>
              </a:spcBef>
              <a:buChar char="►"/>
            </a:lvl1pPr>
            <a:lvl2pPr marL="941069" indent="-346709">
              <a:spcBef>
                <a:spcPts val="700"/>
              </a:spcBef>
              <a:buChar char="►"/>
            </a:lvl2pPr>
            <a:lvl3pPr marL="1467611" indent="-416050">
              <a:spcBef>
                <a:spcPts val="700"/>
              </a:spcBef>
              <a:buChar char="►"/>
            </a:lvl3pPr>
            <a:lvl4pPr marL="1971039" indent="-462278">
              <a:spcBef>
                <a:spcPts val="700"/>
              </a:spcBef>
              <a:buChar char="►"/>
            </a:lvl4pPr>
            <a:lvl5pPr marL="2428239" indent="-462278">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80"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ITLE_AND_VERTICAL_TEXT">
    <p:spTree>
      <p:nvGrpSpPr>
        <p:cNvPr id="1" name=""/>
        <p:cNvGrpSpPr/>
        <p:nvPr/>
      </p:nvGrpSpPr>
      <p:grpSpPr>
        <a:xfrm>
          <a:off x="0" y="0"/>
          <a:ext cx="0" cy="0"/>
          <a:chOff x="0" y="0"/>
          <a:chExt cx="0" cy="0"/>
        </a:xfrm>
      </p:grpSpPr>
      <p:sp>
        <p:nvSpPr>
          <p:cNvPr id="187" name="Title Text"/>
          <p:cNvSpPr txBox="1"/>
          <p:nvPr>
            <p:ph type="title"/>
          </p:nvPr>
        </p:nvSpPr>
        <p:spPr>
          <a:xfrm rot="5400000">
            <a:off x="4495739" y="1937215"/>
            <a:ext cx="3938589" cy="978558"/>
          </a:xfrm>
          <a:prstGeom prst="rect">
            <a:avLst/>
          </a:prstGeom>
        </p:spPr>
        <p:txBody>
          <a:bodyPr lIns="45699" tIns="45699" rIns="45699" bIns="45699" anchor="ctr"/>
          <a:lstStyle/>
          <a:p>
            <a:pPr/>
            <a:r>
              <a:t>Title Text</a:t>
            </a:r>
          </a:p>
        </p:txBody>
      </p:sp>
      <p:sp>
        <p:nvSpPr>
          <p:cNvPr id="188" name="Body Level One…"/>
          <p:cNvSpPr txBox="1"/>
          <p:nvPr>
            <p:ph type="body" idx="1"/>
          </p:nvPr>
        </p:nvSpPr>
        <p:spPr>
          <a:xfrm rot="5400000">
            <a:off x="1186264" y="-221064"/>
            <a:ext cx="3938588" cy="5295114"/>
          </a:xfrm>
          <a:prstGeom prst="rect">
            <a:avLst/>
          </a:prstGeom>
        </p:spPr>
        <p:txBody>
          <a:bodyPr lIns="45699" tIns="45699" rIns="45699" bIns="45699"/>
          <a:lstStyle>
            <a:lvl1pPr indent="-320040">
              <a:spcBef>
                <a:spcPts val="700"/>
              </a:spcBef>
              <a:buChar char="►"/>
            </a:lvl1pPr>
            <a:lvl2pPr marL="941069" indent="-346709">
              <a:spcBef>
                <a:spcPts val="700"/>
              </a:spcBef>
              <a:buChar char="►"/>
            </a:lvl2pPr>
            <a:lvl3pPr marL="1467611" indent="-416050">
              <a:spcBef>
                <a:spcPts val="700"/>
              </a:spcBef>
              <a:buChar char="►"/>
            </a:lvl3pPr>
            <a:lvl4pPr marL="1971039" indent="-462278">
              <a:spcBef>
                <a:spcPts val="700"/>
              </a:spcBef>
              <a:buChar char="►"/>
            </a:lvl4pPr>
            <a:lvl5pPr marL="2428239" indent="-462278">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89"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bg>
      <p:bgPr>
        <a:solidFill>
          <a:srgbClr val="4294A2"/>
        </a:solidFill>
      </p:bgPr>
    </p:bg>
    <p:spTree>
      <p:nvGrpSpPr>
        <p:cNvPr id="1" name=""/>
        <p:cNvGrpSpPr/>
        <p:nvPr/>
      </p:nvGrpSpPr>
      <p:grpSpPr>
        <a:xfrm>
          <a:off x="0" y="0"/>
          <a:ext cx="0" cy="0"/>
          <a:chOff x="0" y="0"/>
          <a:chExt cx="0" cy="0"/>
        </a:xfrm>
      </p:grpSpPr>
      <p:sp>
        <p:nvSpPr>
          <p:cNvPr id="196" name="Presentation Title"/>
          <p:cNvSpPr txBox="1"/>
          <p:nvPr>
            <p:ph type="title" hasCustomPrompt="1"/>
          </p:nvPr>
        </p:nvSpPr>
        <p:spPr>
          <a:xfrm>
            <a:off x="452435" y="965621"/>
            <a:ext cx="8239129" cy="1743077"/>
          </a:xfrm>
          <a:prstGeom prst="rect">
            <a:avLst/>
          </a:prstGeom>
        </p:spPr>
        <p:txBody>
          <a:bodyPr lIns="19050" tIns="19050" rIns="19050" bIns="19050" anchor="b"/>
          <a:lstStyle>
            <a:lvl1pPr algn="r" defTabSz="914375">
              <a:lnSpc>
                <a:spcPct val="80000"/>
              </a:lnSpc>
              <a:defRPr b="1" spc="-84" sz="4200">
                <a:solidFill>
                  <a:srgbClr val="FFFFFF"/>
                </a:solidFill>
                <a:latin typeface="+mn-lt"/>
                <a:ea typeface="+mn-ea"/>
                <a:cs typeface="+mn-cs"/>
                <a:sym typeface="Helvetica"/>
              </a:defRPr>
            </a:lvl1pPr>
          </a:lstStyle>
          <a:p>
            <a:pPr/>
            <a:r>
              <a:t>Presentation Title</a:t>
            </a:r>
          </a:p>
        </p:txBody>
      </p:sp>
      <p:sp>
        <p:nvSpPr>
          <p:cNvPr id="197" name="Body Level One…"/>
          <p:cNvSpPr txBox="1"/>
          <p:nvPr>
            <p:ph type="body" sz="quarter" idx="1" hasCustomPrompt="1"/>
          </p:nvPr>
        </p:nvSpPr>
        <p:spPr>
          <a:xfrm>
            <a:off x="452437" y="2698824"/>
            <a:ext cx="8239126" cy="714378"/>
          </a:xfrm>
          <a:prstGeom prst="rect">
            <a:avLst/>
          </a:prstGeom>
        </p:spPr>
        <p:txBody>
          <a:bodyPr lIns="19050" tIns="19050" rIns="19050" bIns="19050"/>
          <a:lstStyle>
            <a:lvl1pPr marL="0" indent="0" algn="r" defTabSz="309561">
              <a:buClrTx/>
              <a:buSzTx/>
              <a:buFontTx/>
              <a:buNone/>
              <a:defRPr b="1" sz="2000">
                <a:solidFill>
                  <a:srgbClr val="FFFFFF"/>
                </a:solidFill>
                <a:latin typeface="+mn-lt"/>
                <a:ea typeface="+mn-ea"/>
                <a:cs typeface="+mn-cs"/>
                <a:sym typeface="Helvetica"/>
              </a:defRPr>
            </a:lvl1pPr>
            <a:lvl2pPr marL="0" indent="0" algn="r" defTabSz="309561">
              <a:buClrTx/>
              <a:buSzTx/>
              <a:buFontTx/>
              <a:buNone/>
              <a:defRPr b="1" sz="2000">
                <a:solidFill>
                  <a:srgbClr val="FFFFFF"/>
                </a:solidFill>
                <a:latin typeface="+mn-lt"/>
                <a:ea typeface="+mn-ea"/>
                <a:cs typeface="+mn-cs"/>
                <a:sym typeface="Helvetica"/>
              </a:defRPr>
            </a:lvl2pPr>
            <a:lvl3pPr marL="0" indent="0" algn="r" defTabSz="309561">
              <a:buClrTx/>
              <a:buSzTx/>
              <a:buFontTx/>
              <a:buNone/>
              <a:defRPr b="1" sz="2000">
                <a:solidFill>
                  <a:srgbClr val="FFFFFF"/>
                </a:solidFill>
                <a:latin typeface="+mn-lt"/>
                <a:ea typeface="+mn-ea"/>
                <a:cs typeface="+mn-cs"/>
                <a:sym typeface="Helvetica"/>
              </a:defRPr>
            </a:lvl3pPr>
            <a:lvl4pPr marL="0" indent="0" algn="r" defTabSz="309561">
              <a:buClrTx/>
              <a:buSzTx/>
              <a:buFontTx/>
              <a:buNone/>
              <a:defRPr b="1" sz="2000">
                <a:solidFill>
                  <a:srgbClr val="FFFFFF"/>
                </a:solidFill>
                <a:latin typeface="+mn-lt"/>
                <a:ea typeface="+mn-ea"/>
                <a:cs typeface="+mn-cs"/>
                <a:sym typeface="Helvetica"/>
              </a:defRPr>
            </a:lvl4pPr>
            <a:lvl5pPr marL="0" indent="0" algn="r" defTabSz="309561">
              <a:buClrTx/>
              <a:buSzTx/>
              <a:buFontTx/>
              <a:buNone/>
              <a:defRPr b="1" sz="2000">
                <a:solidFill>
                  <a:srgbClr val="FFFFFF"/>
                </a:solidFill>
                <a:latin typeface="+mn-lt"/>
                <a:ea typeface="+mn-ea"/>
                <a:cs typeface="+mn-cs"/>
                <a:sym typeface="Helvetica"/>
              </a:defRPr>
            </a:lvl5pPr>
          </a:lstStyle>
          <a:p>
            <a:pPr/>
            <a:r>
              <a:t>Presentation Subtitle</a:t>
            </a:r>
          </a:p>
          <a:p>
            <a:pPr lvl="1"/>
            <a:r>
              <a:t/>
            </a:r>
          </a:p>
          <a:p>
            <a:pPr lvl="2"/>
            <a:r>
              <a:t/>
            </a:r>
          </a:p>
          <a:p>
            <a:pPr lvl="3"/>
            <a:r>
              <a:t/>
            </a:r>
          </a:p>
          <a:p>
            <a:pPr lvl="4"/>
            <a:r>
              <a:t/>
            </a:r>
          </a:p>
        </p:txBody>
      </p:sp>
      <p:pic>
        <p:nvPicPr>
          <p:cNvPr id="198" name="mcittt-01.png" descr="mcittt-01.png"/>
          <p:cNvPicPr>
            <a:picLocks noChangeAspect="1"/>
          </p:cNvPicPr>
          <p:nvPr/>
        </p:nvPicPr>
        <p:blipFill>
          <a:blip r:embed="rId2">
            <a:extLst/>
          </a:blip>
          <a:stretch>
            <a:fillRect/>
          </a:stretch>
        </p:blipFill>
        <p:spPr>
          <a:xfrm>
            <a:off x="2006661" y="4251461"/>
            <a:ext cx="1791512" cy="1007726"/>
          </a:xfrm>
          <a:prstGeom prst="rect">
            <a:avLst/>
          </a:prstGeom>
          <a:ln w="12700">
            <a:miter lim="400000"/>
          </a:ln>
        </p:spPr>
      </p:pic>
      <p:pic>
        <p:nvPicPr>
          <p:cNvPr id="199" name="Tuwaiq Academy Logo-02.png" descr="Tuwaiq Academy Logo-02.png"/>
          <p:cNvPicPr>
            <a:picLocks noChangeAspect="1"/>
          </p:cNvPicPr>
          <p:nvPr/>
        </p:nvPicPr>
        <p:blipFill>
          <a:blip r:embed="rId3">
            <a:extLst/>
          </a:blip>
          <a:stretch>
            <a:fillRect/>
          </a:stretch>
        </p:blipFill>
        <p:spPr>
          <a:xfrm>
            <a:off x="-206645" y="4003076"/>
            <a:ext cx="2676121" cy="1504496"/>
          </a:xfrm>
          <a:prstGeom prst="rect">
            <a:avLst/>
          </a:prstGeom>
          <a:ln w="12700">
            <a:miter lim="400000"/>
          </a:ln>
        </p:spPr>
      </p:pic>
      <p:pic>
        <p:nvPicPr>
          <p:cNvPr id="200" name="logoSAFCSP-01.png" descr="logoSAFCSP-01.png"/>
          <p:cNvPicPr>
            <a:picLocks noChangeAspect="1"/>
          </p:cNvPicPr>
          <p:nvPr/>
        </p:nvPicPr>
        <p:blipFill>
          <a:blip r:embed="rId4">
            <a:extLst/>
          </a:blip>
          <a:stretch>
            <a:fillRect/>
          </a:stretch>
        </p:blipFill>
        <p:spPr>
          <a:xfrm>
            <a:off x="3566517" y="4003076"/>
            <a:ext cx="2127276" cy="1504496"/>
          </a:xfrm>
          <a:prstGeom prst="rect">
            <a:avLst/>
          </a:prstGeom>
          <a:ln w="12700">
            <a:miter lim="400000"/>
          </a:ln>
        </p:spPr>
      </p:pic>
      <p:grpSp>
        <p:nvGrpSpPr>
          <p:cNvPr id="203" name="v"/>
          <p:cNvGrpSpPr/>
          <p:nvPr/>
        </p:nvGrpSpPr>
        <p:grpSpPr>
          <a:xfrm>
            <a:off x="2194" y="-20601"/>
            <a:ext cx="9139611" cy="574443"/>
            <a:chOff x="-1" y="0"/>
            <a:chExt cx="9139610" cy="574442"/>
          </a:xfrm>
        </p:grpSpPr>
        <p:sp>
          <p:nvSpPr>
            <p:cNvPr id="201" name="Rectangle"/>
            <p:cNvSpPr/>
            <p:nvPr/>
          </p:nvSpPr>
          <p:spPr>
            <a:xfrm>
              <a:off x="-2" y="-1"/>
              <a:ext cx="9139611" cy="574443"/>
            </a:xfrm>
            <a:prstGeom prst="rect">
              <a:avLst/>
            </a:prstGeom>
            <a:solidFill>
              <a:srgbClr val="FFFFFF"/>
            </a:solidFill>
            <a:ln w="12700" cap="flat">
              <a:noFill/>
              <a:miter lim="400000"/>
            </a:ln>
            <a:effectLst/>
          </p:spPr>
          <p:txBody>
            <a:bodyPr wrap="square" lIns="0" tIns="0" rIns="0" bIns="0" numCol="1" anchor="ctr">
              <a:noAutofit/>
            </a:bodyPr>
            <a:lstStyle/>
            <a:p>
              <a:pPr algn="ctr" defTabSz="309561">
                <a:defRPr sz="1200">
                  <a:solidFill>
                    <a:srgbClr val="FFFFFF"/>
                  </a:solidFill>
                  <a:latin typeface="Helvetica Neue Medium"/>
                  <a:ea typeface="Helvetica Neue Medium"/>
                  <a:cs typeface="Helvetica Neue Medium"/>
                  <a:sym typeface="Helvetica Neue Medium"/>
                </a:defRPr>
              </a:pPr>
            </a:p>
          </p:txBody>
        </p:sp>
        <p:sp>
          <p:nvSpPr>
            <p:cNvPr id="202" name="v"/>
            <p:cNvSpPr txBox="1"/>
            <p:nvPr/>
          </p:nvSpPr>
          <p:spPr>
            <a:xfrm>
              <a:off x="-2" y="175130"/>
              <a:ext cx="9139611" cy="2241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050" tIns="19050" rIns="19050" bIns="19050" numCol="1" anchor="ctr">
              <a:spAutoFit/>
            </a:bodyPr>
            <a:lstStyle>
              <a:lvl1pPr algn="ctr" defTabSz="309561">
                <a:defRPr sz="1200">
                  <a:solidFill>
                    <a:srgbClr val="FFFFFF"/>
                  </a:solidFill>
                  <a:latin typeface="Helvetica Neue Medium"/>
                  <a:ea typeface="Helvetica Neue Medium"/>
                  <a:cs typeface="Helvetica Neue Medium"/>
                  <a:sym typeface="Helvetica Neue Medium"/>
                </a:defRPr>
              </a:lvl1pPr>
            </a:lstStyle>
            <a:p>
              <a:pPr/>
              <a:r>
                <a:t>v</a:t>
              </a:r>
            </a:p>
          </p:txBody>
        </p:sp>
      </p:grpSp>
      <p:pic>
        <p:nvPicPr>
          <p:cNvPr id="204" name="Tuwaiq1000-google-logo-01.png" descr="Tuwaiq1000-google-logo-01.png"/>
          <p:cNvPicPr>
            <a:picLocks noChangeAspect="1"/>
          </p:cNvPicPr>
          <p:nvPr/>
        </p:nvPicPr>
        <p:blipFill>
          <a:blip r:embed="rId5">
            <a:extLst/>
          </a:blip>
          <a:stretch>
            <a:fillRect/>
          </a:stretch>
        </p:blipFill>
        <p:spPr>
          <a:xfrm>
            <a:off x="188484" y="-364073"/>
            <a:ext cx="2322764" cy="1261387"/>
          </a:xfrm>
          <a:prstGeom prst="rect">
            <a:avLst/>
          </a:prstGeom>
          <a:ln w="12700">
            <a:miter lim="400000"/>
          </a:ln>
        </p:spPr>
      </p:pic>
      <p:sp>
        <p:nvSpPr>
          <p:cNvPr id="205" name="Slide Number"/>
          <p:cNvSpPr txBox="1"/>
          <p:nvPr>
            <p:ph type="sldNum" sz="quarter" idx="2"/>
          </p:nvPr>
        </p:nvSpPr>
        <p:spPr>
          <a:xfrm>
            <a:off x="4501889" y="4918850"/>
            <a:ext cx="135536" cy="127001"/>
          </a:xfrm>
          <a:prstGeom prst="rect">
            <a:avLst/>
          </a:prstGeom>
        </p:spPr>
        <p:txBody>
          <a:bodyPr lIns="19050" tIns="19050" rIns="19050" bIns="19050" anchor="b"/>
          <a:lstStyle>
            <a:lvl1pPr algn="ctr" defTabSz="219075">
              <a:defRPr>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42" name="Title Text"/>
          <p:cNvSpPr txBox="1"/>
          <p:nvPr>
            <p:ph type="title"/>
          </p:nvPr>
        </p:nvSpPr>
        <p:spPr>
          <a:prstGeom prst="rect">
            <a:avLst/>
          </a:prstGeom>
        </p:spPr>
        <p:txBody>
          <a:bodyPr/>
          <a:lstStyle/>
          <a:p>
            <a:pPr/>
            <a:r>
              <a:t>Title Text</a:t>
            </a:r>
          </a:p>
        </p:txBody>
      </p:sp>
      <p:sp>
        <p:nvSpPr>
          <p:cNvPr id="4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51" name="Title Text"/>
          <p:cNvSpPr txBox="1"/>
          <p:nvPr>
            <p:ph type="title"/>
          </p:nvPr>
        </p:nvSpPr>
        <p:spPr>
          <a:xfrm>
            <a:off x="508001" y="457200"/>
            <a:ext cx="6447502" cy="990600"/>
          </a:xfrm>
          <a:prstGeom prst="rect">
            <a:avLst/>
          </a:prstGeom>
        </p:spPr>
        <p:txBody>
          <a:bodyPr lIns="45699" tIns="45699" rIns="45699" bIns="45699"/>
          <a:lstStyle/>
          <a:p>
            <a:pPr/>
            <a:r>
              <a:t>Title Text</a:t>
            </a:r>
          </a:p>
        </p:txBody>
      </p:sp>
      <p:sp>
        <p:nvSpPr>
          <p:cNvPr id="52" name="Body Level One…"/>
          <p:cNvSpPr txBox="1"/>
          <p:nvPr>
            <p:ph type="body" sz="half" idx="1"/>
          </p:nvPr>
        </p:nvSpPr>
        <p:spPr>
          <a:xfrm>
            <a:off x="508001" y="1620441"/>
            <a:ext cx="6447502" cy="2910582"/>
          </a:xfrm>
          <a:prstGeom prst="rect">
            <a:avLst/>
          </a:prstGeom>
        </p:spPr>
        <p:txBody>
          <a:bodyPr lIns="45699" tIns="45699" rIns="45699" bIns="45699"/>
          <a:lstStyle>
            <a:lvl1pPr indent="-320040">
              <a:spcBef>
                <a:spcPts val="700"/>
              </a:spcBef>
              <a:buChar char="►"/>
            </a:lvl1pPr>
            <a:lvl2pPr marL="941069" indent="-346709">
              <a:spcBef>
                <a:spcPts val="700"/>
              </a:spcBef>
              <a:buChar char="►"/>
            </a:lvl2pPr>
            <a:lvl3pPr marL="1467611" indent="-416050">
              <a:spcBef>
                <a:spcPts val="700"/>
              </a:spcBef>
              <a:buChar char="►"/>
            </a:lvl3pPr>
            <a:lvl4pPr marL="1971039" indent="-462278">
              <a:spcBef>
                <a:spcPts val="700"/>
              </a:spcBef>
              <a:buChar char="►"/>
            </a:lvl4pPr>
            <a:lvl5pPr marL="2428239" indent="-462278">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53"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60" name="Title Text"/>
          <p:cNvSpPr txBox="1"/>
          <p:nvPr>
            <p:ph type="title"/>
          </p:nvPr>
        </p:nvSpPr>
        <p:spPr>
          <a:xfrm>
            <a:off x="508001" y="2025650"/>
            <a:ext cx="6447502" cy="1369937"/>
          </a:xfrm>
          <a:prstGeom prst="rect">
            <a:avLst/>
          </a:prstGeom>
        </p:spPr>
        <p:txBody>
          <a:bodyPr lIns="45699" tIns="45699" rIns="45699" bIns="45699" anchor="b"/>
          <a:lstStyle>
            <a:lvl1pPr>
              <a:defRPr sz="3000"/>
            </a:lvl1pPr>
          </a:lstStyle>
          <a:p>
            <a:pPr/>
            <a:r>
              <a:t>Title Text</a:t>
            </a:r>
          </a:p>
        </p:txBody>
      </p:sp>
      <p:sp>
        <p:nvSpPr>
          <p:cNvPr id="61" name="Body Level One…"/>
          <p:cNvSpPr txBox="1"/>
          <p:nvPr>
            <p:ph type="body" sz="quarter" idx="1"/>
          </p:nvPr>
        </p:nvSpPr>
        <p:spPr>
          <a:xfrm>
            <a:off x="508001" y="3395586"/>
            <a:ext cx="6447502" cy="645301"/>
          </a:xfrm>
          <a:prstGeom prst="rect">
            <a:avLst/>
          </a:prstGeom>
        </p:spPr>
        <p:txBody>
          <a:bodyPr lIns="45699" tIns="45699" rIns="45699" bIns="45699"/>
          <a:lstStyle>
            <a:lvl1pPr marL="228600" indent="0">
              <a:spcBef>
                <a:spcPts val="700"/>
              </a:spcBef>
              <a:buClrTx/>
              <a:buSzTx/>
              <a:buFontTx/>
              <a:buNone/>
              <a:defRPr sz="1500">
                <a:solidFill>
                  <a:srgbClr val="7F7F7F"/>
                </a:solidFill>
              </a:defRPr>
            </a:lvl1pPr>
            <a:lvl2pPr marL="228600" indent="457200">
              <a:spcBef>
                <a:spcPts val="700"/>
              </a:spcBef>
              <a:buClrTx/>
              <a:buSzTx/>
              <a:buFontTx/>
              <a:buNone/>
              <a:defRPr sz="1500">
                <a:solidFill>
                  <a:srgbClr val="7F7F7F"/>
                </a:solidFill>
              </a:defRPr>
            </a:lvl2pPr>
            <a:lvl3pPr marL="228600" indent="914400">
              <a:spcBef>
                <a:spcPts val="700"/>
              </a:spcBef>
              <a:buClrTx/>
              <a:buSzTx/>
              <a:buFontTx/>
              <a:buNone/>
              <a:defRPr sz="1500">
                <a:solidFill>
                  <a:srgbClr val="7F7F7F"/>
                </a:solidFill>
              </a:defRPr>
            </a:lvl3pPr>
            <a:lvl4pPr marL="228600" indent="1371600">
              <a:spcBef>
                <a:spcPts val="700"/>
              </a:spcBef>
              <a:buClrTx/>
              <a:buSzTx/>
              <a:buFontTx/>
              <a:buNone/>
              <a:defRPr sz="1500">
                <a:solidFill>
                  <a:srgbClr val="7F7F7F"/>
                </a:solidFill>
              </a:defRPr>
            </a:lvl4pPr>
            <a:lvl5pPr marL="228600" indent="1828800">
              <a:spcBef>
                <a:spcPts val="700"/>
              </a:spcBef>
              <a:buClrTx/>
              <a:buSzTx/>
              <a:buFontTx/>
              <a:buNone/>
              <a:defRPr sz="1500">
                <a:solidFill>
                  <a:srgbClr val="7F7F7F"/>
                </a:solidFill>
              </a:defRPr>
            </a:lvl5pPr>
          </a:lstStyle>
          <a:p>
            <a:pPr/>
            <a:r>
              <a:t>Body Level One</a:t>
            </a:r>
          </a:p>
          <a:p>
            <a:pPr lvl="1"/>
            <a:r>
              <a:t>Body Level Two</a:t>
            </a:r>
          </a:p>
          <a:p>
            <a:pPr lvl="2"/>
            <a:r>
              <a:t>Body Level Three</a:t>
            </a:r>
          </a:p>
          <a:p>
            <a:pPr lvl="3"/>
            <a:r>
              <a:t>Body Level Four</a:t>
            </a:r>
          </a:p>
          <a:p>
            <a:pPr lvl="4"/>
            <a:r>
              <a:t>Body Level Five</a:t>
            </a:r>
          </a:p>
        </p:txBody>
      </p:sp>
      <p:sp>
        <p:nvSpPr>
          <p:cNvPr id="62"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sp>
        <p:nvSpPr>
          <p:cNvPr id="69" name="Title Text"/>
          <p:cNvSpPr txBox="1"/>
          <p:nvPr>
            <p:ph type="title"/>
          </p:nvPr>
        </p:nvSpPr>
        <p:spPr>
          <a:xfrm>
            <a:off x="508001" y="457200"/>
            <a:ext cx="6447502" cy="990600"/>
          </a:xfrm>
          <a:prstGeom prst="rect">
            <a:avLst/>
          </a:prstGeom>
        </p:spPr>
        <p:txBody>
          <a:bodyPr lIns="45699" tIns="45699" rIns="45699" bIns="45699"/>
          <a:lstStyle/>
          <a:p>
            <a:pPr/>
            <a:r>
              <a:t>Title Text</a:t>
            </a:r>
          </a:p>
        </p:txBody>
      </p:sp>
      <p:sp>
        <p:nvSpPr>
          <p:cNvPr id="70" name="Body Level One…"/>
          <p:cNvSpPr txBox="1"/>
          <p:nvPr>
            <p:ph type="body" sz="quarter" idx="1"/>
          </p:nvPr>
        </p:nvSpPr>
        <p:spPr>
          <a:xfrm>
            <a:off x="508001" y="1620441"/>
            <a:ext cx="3138027" cy="2910580"/>
          </a:xfrm>
          <a:prstGeom prst="rect">
            <a:avLst/>
          </a:prstGeom>
        </p:spPr>
        <p:txBody>
          <a:bodyPr lIns="45699" tIns="45699" rIns="45699" bIns="45699"/>
          <a:lstStyle>
            <a:lvl1pPr indent="-320040">
              <a:spcBef>
                <a:spcPts val="700"/>
              </a:spcBef>
              <a:buChar char="►"/>
            </a:lvl1pPr>
            <a:lvl2pPr marL="941069" indent="-346709">
              <a:spcBef>
                <a:spcPts val="700"/>
              </a:spcBef>
              <a:buChar char="►"/>
            </a:lvl2pPr>
            <a:lvl3pPr marL="1467611" indent="-416050">
              <a:spcBef>
                <a:spcPts val="700"/>
              </a:spcBef>
              <a:buChar char="►"/>
            </a:lvl3pPr>
            <a:lvl4pPr marL="1971039" indent="-462278">
              <a:spcBef>
                <a:spcPts val="700"/>
              </a:spcBef>
              <a:buChar char="►"/>
            </a:lvl4pPr>
            <a:lvl5pPr marL="2428239" indent="-462278">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71" name="Google Shape;58;p6"/>
          <p:cNvSpPr txBox="1"/>
          <p:nvPr>
            <p:ph type="body" sz="quarter" idx="21"/>
          </p:nvPr>
        </p:nvSpPr>
        <p:spPr>
          <a:xfrm>
            <a:off x="3817477" y="1620441"/>
            <a:ext cx="3138027" cy="2910582"/>
          </a:xfrm>
          <a:prstGeom prst="rect">
            <a:avLst/>
          </a:prstGeom>
        </p:spPr>
        <p:txBody>
          <a:bodyPr lIns="45699" tIns="45699" rIns="45699" bIns="45699"/>
          <a:lstStyle/>
          <a:p>
            <a:pPr indent="-320040">
              <a:spcBef>
                <a:spcPts val="700"/>
              </a:spcBef>
              <a:buChar char="►"/>
            </a:pPr>
          </a:p>
        </p:txBody>
      </p:sp>
      <p:sp>
        <p:nvSpPr>
          <p:cNvPr id="72"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sp>
        <p:nvSpPr>
          <p:cNvPr id="79" name="Title Text"/>
          <p:cNvSpPr txBox="1"/>
          <p:nvPr>
            <p:ph type="title"/>
          </p:nvPr>
        </p:nvSpPr>
        <p:spPr>
          <a:xfrm>
            <a:off x="508001" y="457200"/>
            <a:ext cx="6447502" cy="990600"/>
          </a:xfrm>
          <a:prstGeom prst="rect">
            <a:avLst/>
          </a:prstGeom>
        </p:spPr>
        <p:txBody>
          <a:bodyPr lIns="45699" tIns="45699" rIns="45699" bIns="45699"/>
          <a:lstStyle/>
          <a:p>
            <a:pPr/>
            <a:r>
              <a:t>Title Text</a:t>
            </a:r>
          </a:p>
        </p:txBody>
      </p:sp>
      <p:sp>
        <p:nvSpPr>
          <p:cNvPr id="80" name="Body Level One…"/>
          <p:cNvSpPr txBox="1"/>
          <p:nvPr>
            <p:ph type="body" sz="quarter" idx="1"/>
          </p:nvPr>
        </p:nvSpPr>
        <p:spPr>
          <a:xfrm>
            <a:off x="506808" y="1620737"/>
            <a:ext cx="3139218" cy="432198"/>
          </a:xfrm>
          <a:prstGeom prst="rect">
            <a:avLst/>
          </a:prstGeom>
        </p:spPr>
        <p:txBody>
          <a:bodyPr lIns="45699" tIns="45699" rIns="45699" bIns="45699" anchor="b"/>
          <a:lstStyle>
            <a:lvl1pPr marL="228600" indent="0">
              <a:spcBef>
                <a:spcPts val="700"/>
              </a:spcBef>
              <a:buClrTx/>
              <a:buSzTx/>
              <a:buFontTx/>
              <a:buNone/>
              <a:defRPr sz="1800"/>
            </a:lvl1pPr>
            <a:lvl2pPr marL="228600" indent="457200">
              <a:spcBef>
                <a:spcPts val="700"/>
              </a:spcBef>
              <a:buClrTx/>
              <a:buSzTx/>
              <a:buFontTx/>
              <a:buNone/>
              <a:defRPr sz="1800"/>
            </a:lvl2pPr>
            <a:lvl3pPr marL="228600" indent="914400">
              <a:spcBef>
                <a:spcPts val="700"/>
              </a:spcBef>
              <a:buClrTx/>
              <a:buSzTx/>
              <a:buFontTx/>
              <a:buNone/>
              <a:defRPr sz="1800"/>
            </a:lvl3pPr>
            <a:lvl4pPr marL="228600" indent="1371600">
              <a:spcBef>
                <a:spcPts val="700"/>
              </a:spcBef>
              <a:buClrTx/>
              <a:buSzTx/>
              <a:buFontTx/>
              <a:buNone/>
              <a:defRPr sz="1800"/>
            </a:lvl4pPr>
            <a:lvl5pPr marL="228600" indent="1828800">
              <a:spcBef>
                <a:spcPts val="700"/>
              </a:spcBef>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81" name="Google Shape;65;p7"/>
          <p:cNvSpPr txBox="1"/>
          <p:nvPr>
            <p:ph type="body" sz="quarter" idx="21"/>
          </p:nvPr>
        </p:nvSpPr>
        <p:spPr>
          <a:xfrm>
            <a:off x="506808" y="2052933"/>
            <a:ext cx="3139219" cy="2478090"/>
          </a:xfrm>
          <a:prstGeom prst="rect">
            <a:avLst/>
          </a:prstGeom>
        </p:spPr>
        <p:txBody>
          <a:bodyPr lIns="45699" tIns="45699" rIns="45699" bIns="45699"/>
          <a:lstStyle/>
          <a:p>
            <a:pPr indent="-320040">
              <a:spcBef>
                <a:spcPts val="700"/>
              </a:spcBef>
              <a:buChar char="►"/>
            </a:pPr>
          </a:p>
        </p:txBody>
      </p:sp>
      <p:sp>
        <p:nvSpPr>
          <p:cNvPr id="82" name="Google Shape;66;p7"/>
          <p:cNvSpPr txBox="1"/>
          <p:nvPr>
            <p:ph type="body" sz="quarter" idx="22"/>
          </p:nvPr>
        </p:nvSpPr>
        <p:spPr>
          <a:xfrm>
            <a:off x="3816286" y="1620737"/>
            <a:ext cx="3139215" cy="432198"/>
          </a:xfrm>
          <a:prstGeom prst="rect">
            <a:avLst/>
          </a:prstGeom>
        </p:spPr>
        <p:txBody>
          <a:bodyPr lIns="45699" tIns="45699" rIns="45699" bIns="45699" anchor="b"/>
          <a:lstStyle/>
          <a:p>
            <a:pPr marL="228600" indent="0">
              <a:spcBef>
                <a:spcPts val="700"/>
              </a:spcBef>
              <a:buClrTx/>
              <a:buSzTx/>
              <a:buFontTx/>
              <a:buNone/>
              <a:defRPr sz="1800"/>
            </a:pPr>
          </a:p>
        </p:txBody>
      </p:sp>
      <p:sp>
        <p:nvSpPr>
          <p:cNvPr id="83" name="Google Shape;67;p7"/>
          <p:cNvSpPr txBox="1"/>
          <p:nvPr>
            <p:ph type="body" sz="quarter" idx="23"/>
          </p:nvPr>
        </p:nvSpPr>
        <p:spPr>
          <a:xfrm>
            <a:off x="3816287" y="2052933"/>
            <a:ext cx="3139215" cy="2478090"/>
          </a:xfrm>
          <a:prstGeom prst="rect">
            <a:avLst/>
          </a:prstGeom>
        </p:spPr>
        <p:txBody>
          <a:bodyPr lIns="45699" tIns="45699" rIns="45699" bIns="45699"/>
          <a:lstStyle/>
          <a:p>
            <a:pPr indent="-320040">
              <a:spcBef>
                <a:spcPts val="700"/>
              </a:spcBef>
              <a:buChar char="►"/>
            </a:pPr>
          </a:p>
        </p:txBody>
      </p:sp>
      <p:sp>
        <p:nvSpPr>
          <p:cNvPr id="84"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91" name="Title Text"/>
          <p:cNvSpPr txBox="1"/>
          <p:nvPr>
            <p:ph type="title"/>
          </p:nvPr>
        </p:nvSpPr>
        <p:spPr>
          <a:xfrm>
            <a:off x="508001" y="457200"/>
            <a:ext cx="6447502" cy="990600"/>
          </a:xfrm>
          <a:prstGeom prst="rect">
            <a:avLst/>
          </a:prstGeom>
        </p:spPr>
        <p:txBody>
          <a:bodyPr lIns="45699" tIns="45699" rIns="45699" bIns="45699"/>
          <a:lstStyle/>
          <a:p>
            <a:pPr/>
            <a:r>
              <a:t>Title Text</a:t>
            </a:r>
          </a:p>
        </p:txBody>
      </p:sp>
      <p:sp>
        <p:nvSpPr>
          <p:cNvPr id="92"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99"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sp>
        <p:nvSpPr>
          <p:cNvPr id="106" name="Title Text"/>
          <p:cNvSpPr txBox="1"/>
          <p:nvPr>
            <p:ph type="title"/>
          </p:nvPr>
        </p:nvSpPr>
        <p:spPr>
          <a:xfrm>
            <a:off x="508001" y="1123953"/>
            <a:ext cx="2890897" cy="958851"/>
          </a:xfrm>
          <a:prstGeom prst="rect">
            <a:avLst/>
          </a:prstGeom>
        </p:spPr>
        <p:txBody>
          <a:bodyPr lIns="45699" tIns="45699" rIns="45699" bIns="45699" anchor="b"/>
          <a:lstStyle>
            <a:lvl1pPr>
              <a:defRPr sz="1500"/>
            </a:lvl1pPr>
          </a:lstStyle>
          <a:p>
            <a:pPr/>
            <a:r>
              <a:t>Title Text</a:t>
            </a:r>
          </a:p>
        </p:txBody>
      </p:sp>
      <p:sp>
        <p:nvSpPr>
          <p:cNvPr id="107" name="Body Level One…"/>
          <p:cNvSpPr txBox="1"/>
          <p:nvPr>
            <p:ph type="body" sz="half" idx="1"/>
          </p:nvPr>
        </p:nvSpPr>
        <p:spPr>
          <a:xfrm>
            <a:off x="3570346" y="386192"/>
            <a:ext cx="3385157" cy="4144830"/>
          </a:xfrm>
          <a:prstGeom prst="rect">
            <a:avLst/>
          </a:prstGeom>
        </p:spPr>
        <p:txBody>
          <a:bodyPr lIns="45699" tIns="45699" rIns="45699" bIns="45699"/>
          <a:lstStyle>
            <a:lvl1pPr indent="-320040">
              <a:spcBef>
                <a:spcPts val="700"/>
              </a:spcBef>
              <a:buChar char="►"/>
            </a:lvl1pPr>
            <a:lvl2pPr marL="941069" indent="-346709">
              <a:spcBef>
                <a:spcPts val="700"/>
              </a:spcBef>
              <a:buChar char="►"/>
            </a:lvl2pPr>
            <a:lvl3pPr marL="1467611" indent="-416050">
              <a:spcBef>
                <a:spcPts val="700"/>
              </a:spcBef>
              <a:buChar char="►"/>
            </a:lvl3pPr>
            <a:lvl4pPr marL="1971039" indent="-462278">
              <a:spcBef>
                <a:spcPts val="700"/>
              </a:spcBef>
              <a:buChar char="►"/>
            </a:lvl4pPr>
            <a:lvl5pPr marL="2428239" indent="-462278">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08" name="Google Shape;83;p10"/>
          <p:cNvSpPr txBox="1"/>
          <p:nvPr>
            <p:ph type="body" sz="quarter" idx="21"/>
          </p:nvPr>
        </p:nvSpPr>
        <p:spPr>
          <a:xfrm>
            <a:off x="508001" y="2082801"/>
            <a:ext cx="2890897" cy="1938337"/>
          </a:xfrm>
          <a:prstGeom prst="rect">
            <a:avLst/>
          </a:prstGeom>
        </p:spPr>
        <p:txBody>
          <a:bodyPr lIns="45699" tIns="45699" rIns="45699" bIns="45699"/>
          <a:lstStyle/>
          <a:p>
            <a:pPr marL="228600" indent="0">
              <a:spcBef>
                <a:spcPts val="700"/>
              </a:spcBef>
              <a:buClrTx/>
              <a:buSzTx/>
              <a:buFontTx/>
              <a:buNone/>
              <a:defRPr sz="1000"/>
            </a:pPr>
          </a:p>
        </p:txBody>
      </p:sp>
      <p:sp>
        <p:nvSpPr>
          <p:cNvPr id="109"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grpSp>
        <p:nvGrpSpPr>
          <p:cNvPr id="12" name="Google Shape;6;p1"/>
          <p:cNvGrpSpPr/>
          <p:nvPr/>
        </p:nvGrpSpPr>
        <p:grpSpPr>
          <a:xfrm>
            <a:off x="0" y="-6351"/>
            <a:ext cx="9144001" cy="5149851"/>
            <a:chOff x="0" y="0"/>
            <a:chExt cx="9143999" cy="5149850"/>
          </a:xfrm>
        </p:grpSpPr>
        <p:sp>
          <p:nvSpPr>
            <p:cNvPr id="2" name="Google Shape;7;p1"/>
            <p:cNvSpPr/>
            <p:nvPr/>
          </p:nvSpPr>
          <p:spPr>
            <a:xfrm>
              <a:off x="7028259" y="6350"/>
              <a:ext cx="914400" cy="5143500"/>
            </a:xfrm>
            <a:prstGeom prst="line">
              <a:avLst/>
            </a:prstGeom>
            <a:noFill/>
            <a:ln w="9525" cap="flat">
              <a:solidFill>
                <a:srgbClr val="BFBFBF"/>
              </a:solidFill>
              <a:prstDash val="solid"/>
              <a:round/>
            </a:ln>
            <a:effectLst/>
          </p:spPr>
          <p:txBody>
            <a:bodyPr wrap="square" lIns="0" tIns="0" rIns="0" bIns="0" numCol="1" anchor="t">
              <a:noAutofit/>
            </a:bodyPr>
            <a:lstStyle/>
            <a:p>
              <a:pPr/>
            </a:p>
          </p:txBody>
        </p:sp>
        <p:sp>
          <p:nvSpPr>
            <p:cNvPr id="3" name="Google Shape;8;p1"/>
            <p:cNvSpPr/>
            <p:nvPr/>
          </p:nvSpPr>
          <p:spPr>
            <a:xfrm flipH="1">
              <a:off x="5568950" y="2767409"/>
              <a:ext cx="3572669" cy="2382441"/>
            </a:xfrm>
            <a:prstGeom prst="line">
              <a:avLst/>
            </a:prstGeom>
            <a:noFill/>
            <a:ln w="9525" cap="flat">
              <a:solidFill>
                <a:srgbClr val="D8D8D8"/>
              </a:solidFill>
              <a:prstDash val="solid"/>
              <a:round/>
            </a:ln>
            <a:effectLst/>
          </p:spPr>
          <p:txBody>
            <a:bodyPr wrap="square" lIns="0" tIns="0" rIns="0" bIns="0" numCol="1" anchor="t">
              <a:noAutofit/>
            </a:bodyPr>
            <a:lstStyle/>
            <a:p>
              <a:pPr/>
            </a:p>
          </p:txBody>
        </p:sp>
        <p:sp>
          <p:nvSpPr>
            <p:cNvPr id="4" name="Google Shape;9;p1"/>
            <p:cNvSpPr/>
            <p:nvPr/>
          </p:nvSpPr>
          <p:spPr>
            <a:xfrm>
              <a:off x="6886106" y="-1"/>
              <a:ext cx="2255513"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29802"/>
              </a:schemeClr>
            </a:solidFill>
            <a:ln w="12700" cap="flat">
              <a:noFill/>
              <a:miter lim="400000"/>
            </a:ln>
            <a:effectLst/>
          </p:spPr>
          <p:txBody>
            <a:bodyPr wrap="square" lIns="0" tIns="0" rIns="0" bIns="0" numCol="1" anchor="t">
              <a:noAutofit/>
            </a:bodyPr>
            <a:lstStyle/>
            <a:p>
              <a:pPr/>
            </a:p>
          </p:txBody>
        </p:sp>
        <p:sp>
          <p:nvSpPr>
            <p:cNvPr id="5" name="Google Shape;10;p1"/>
            <p:cNvSpPr/>
            <p:nvPr/>
          </p:nvSpPr>
          <p:spPr>
            <a:xfrm>
              <a:off x="7202581" y="-1"/>
              <a:ext cx="1941419"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0" tIns="0" rIns="0" bIns="0" numCol="1" anchor="t">
              <a:noAutofit/>
            </a:bodyPr>
            <a:lstStyle/>
            <a:p>
              <a:pPr/>
            </a:p>
          </p:txBody>
        </p:sp>
        <p:sp>
          <p:nvSpPr>
            <p:cNvPr id="6" name="Google Shape;11;p1"/>
            <p:cNvSpPr/>
            <p:nvPr/>
          </p:nvSpPr>
          <p:spPr>
            <a:xfrm>
              <a:off x="6699250" y="2292350"/>
              <a:ext cx="2444750" cy="2857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1764"/>
              </a:schemeClr>
            </a:solidFill>
            <a:ln w="12700" cap="flat">
              <a:noFill/>
              <a:miter lim="400000"/>
            </a:ln>
            <a:effectLst/>
          </p:spPr>
          <p:txBody>
            <a:bodyPr wrap="square" lIns="0" tIns="0" rIns="0" bIns="0" numCol="1" anchor="ctr">
              <a:noAutofit/>
            </a:bodyPr>
            <a:lstStyle/>
            <a:p>
              <a:pPr/>
            </a:p>
          </p:txBody>
        </p:sp>
        <p:sp>
          <p:nvSpPr>
            <p:cNvPr id="7" name="Google Shape;12;p1"/>
            <p:cNvSpPr/>
            <p:nvPr/>
          </p:nvSpPr>
          <p:spPr>
            <a:xfrm>
              <a:off x="7000875" y="-1"/>
              <a:ext cx="2140745"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8">
                <a:alpha val="69803"/>
              </a:srgbClr>
            </a:solidFill>
            <a:ln w="12700" cap="flat">
              <a:noFill/>
              <a:miter lim="400000"/>
            </a:ln>
            <a:effectLst/>
          </p:spPr>
          <p:txBody>
            <a:bodyPr wrap="square" lIns="0" tIns="0" rIns="0" bIns="0" numCol="1" anchor="t">
              <a:noAutofit/>
            </a:bodyPr>
            <a:lstStyle/>
            <a:p>
              <a:pPr/>
            </a:p>
          </p:txBody>
        </p:sp>
        <p:sp>
          <p:nvSpPr>
            <p:cNvPr id="8" name="Google Shape;13;p1"/>
            <p:cNvSpPr/>
            <p:nvPr/>
          </p:nvSpPr>
          <p:spPr>
            <a:xfrm>
              <a:off x="8174047" y="-1"/>
              <a:ext cx="967572"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BFE471">
                <a:alpha val="69803"/>
              </a:srgbClr>
            </a:solidFill>
            <a:ln w="12700" cap="flat">
              <a:noFill/>
              <a:miter lim="400000"/>
            </a:ln>
            <a:effectLst/>
          </p:spPr>
          <p:txBody>
            <a:bodyPr wrap="square" lIns="0" tIns="0" rIns="0" bIns="0" numCol="1" anchor="t">
              <a:noAutofit/>
            </a:bodyPr>
            <a:lstStyle/>
            <a:p>
              <a:pPr/>
            </a:p>
          </p:txBody>
        </p:sp>
        <p:sp>
          <p:nvSpPr>
            <p:cNvPr id="9" name="Google Shape;14;p1"/>
            <p:cNvSpPr/>
            <p:nvPr/>
          </p:nvSpPr>
          <p:spPr>
            <a:xfrm>
              <a:off x="8204248" y="-1"/>
              <a:ext cx="937370"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705"/>
              </a:schemeClr>
            </a:solidFill>
            <a:ln w="12700" cap="flat">
              <a:noFill/>
              <a:miter lim="400000"/>
            </a:ln>
            <a:effectLst/>
          </p:spPr>
          <p:txBody>
            <a:bodyPr wrap="square" lIns="0" tIns="0" rIns="0" bIns="0" numCol="1" anchor="t">
              <a:noAutofit/>
            </a:bodyPr>
            <a:lstStyle/>
            <a:p>
              <a:pPr/>
            </a:p>
          </p:txBody>
        </p:sp>
        <p:sp>
          <p:nvSpPr>
            <p:cNvPr id="10" name="Google Shape;15;p1"/>
            <p:cNvSpPr/>
            <p:nvPr/>
          </p:nvSpPr>
          <p:spPr>
            <a:xfrm>
              <a:off x="7778749" y="2698750"/>
              <a:ext cx="1362870" cy="24511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0" tIns="0" rIns="0" bIns="0" numCol="1" anchor="ctr">
              <a:noAutofit/>
            </a:bodyPr>
            <a:lstStyle/>
            <a:p>
              <a:pPr/>
            </a:p>
          </p:txBody>
        </p:sp>
        <p:sp>
          <p:nvSpPr>
            <p:cNvPr id="11" name="Google Shape;16;p1"/>
            <p:cNvSpPr/>
            <p:nvPr/>
          </p:nvSpPr>
          <p:spPr>
            <a:xfrm>
              <a:off x="0" y="3016250"/>
              <a:ext cx="336550" cy="2133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chemeClr val="accent1">
                <a:alpha val="84705"/>
              </a:schemeClr>
            </a:solidFill>
            <a:ln w="12700" cap="flat">
              <a:noFill/>
              <a:miter lim="400000"/>
            </a:ln>
            <a:effectLst/>
          </p:spPr>
          <p:txBody>
            <a:bodyPr wrap="square" lIns="0" tIns="0" rIns="0" bIns="0" numCol="1" anchor="ctr">
              <a:noAutofit/>
            </a:bodyPr>
            <a:lstStyle/>
            <a:p>
              <a:pPr/>
            </a:p>
          </p:txBody>
        </p:sp>
      </p:grpSp>
      <p:sp>
        <p:nvSpPr>
          <p:cNvPr id="13" name="Title Text"/>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14" name="Body Level One…"/>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8745687" y="4724141"/>
            <a:ext cx="275471" cy="271751"/>
          </a:xfrm>
          <a:prstGeom prst="rect">
            <a:avLst/>
          </a:prstGeom>
          <a:ln w="12700">
            <a:miter lim="400000"/>
          </a:ln>
        </p:spPr>
        <p:txBody>
          <a:bodyPr wrap="none" lIns="91424" tIns="91424" rIns="91424" bIns="91424" anchor="ctr">
            <a:spAutoFit/>
          </a:bodyPr>
          <a:lstStyle>
            <a:lvl1pPr algn="r">
              <a:defRPr sz="600">
                <a:solidFill>
                  <a:schemeClr val="accent1"/>
                </a:solidFill>
                <a:latin typeface="Trebuchet MS"/>
                <a:ea typeface="Trebuchet MS"/>
                <a:cs typeface="Trebuchet MS"/>
                <a:sym typeface="Trebuchet MS"/>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1pPr>
      <a:lvl2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2pPr>
      <a:lvl3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3pPr>
      <a:lvl4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4pPr>
      <a:lvl5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5pPr>
      <a:lvl6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6pPr>
      <a:lvl7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7pPr>
      <a:lvl8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8pPr>
      <a:lvl9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9pPr>
    </p:titleStyle>
    <p:bodyStyle>
      <a:lvl1pPr marL="457200" marR="0" indent="-342900"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1pPr>
      <a:lvl2pPr marL="940858" marR="0" indent="-343958"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2pPr>
      <a:lvl3pPr marL="1466850" marR="0" indent="-412750"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3pPr>
      <a:lvl4pPr marL="19699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4pPr>
      <a:lvl5pPr marL="24271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5pPr>
      <a:lvl6pPr marL="28843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6pPr>
      <a:lvl7pPr marL="33415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7pPr>
      <a:lvl8pPr marL="37987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8pPr>
      <a:lvl9pPr marL="42559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1pPr>
      <a:lvl2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2pPr>
      <a:lvl3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3pPr>
      <a:lvl4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4pPr>
      <a:lvl5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5pPr>
      <a:lvl6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6pPr>
      <a:lvl7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7pPr>
      <a:lvl8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8pPr>
      <a:lvl9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hyperlink" Target="https://www.npmjs.com/package/chalk"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JavaScript II: Conditional Statements and Looping"/>
          <p:cNvSpPr txBox="1"/>
          <p:nvPr>
            <p:ph type="title"/>
          </p:nvPr>
        </p:nvSpPr>
        <p:spPr>
          <a:xfrm>
            <a:off x="452434" y="965621"/>
            <a:ext cx="8239130" cy="1743076"/>
          </a:xfrm>
          <a:prstGeom prst="rect">
            <a:avLst/>
          </a:prstGeom>
        </p:spPr>
        <p:txBody>
          <a:bodyPr/>
          <a:lstStyle>
            <a:lvl1pPr algn="l">
              <a:defRPr spc="-100" sz="3600"/>
            </a:lvl1pPr>
          </a:lstStyle>
          <a:p>
            <a:pPr/>
            <a:r>
              <a:t>Introduction to Node.js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1" name="Google Shape;212;p28" descr="Google Shape;212;p28"/>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62" name="Google Shape;213;p28"/>
          <p:cNvSpPr txBox="1"/>
          <p:nvPr>
            <p:ph type="title"/>
          </p:nvPr>
        </p:nvSpPr>
        <p:spPr>
          <a:xfrm>
            <a:off x="311699" y="213768"/>
            <a:ext cx="8520602" cy="572701"/>
          </a:xfrm>
          <a:prstGeom prst="rect">
            <a:avLst/>
          </a:prstGeom>
        </p:spPr>
        <p:txBody>
          <a:bodyPr/>
          <a:lstStyle>
            <a:lvl1pPr algn="ctr" defTabSz="877823">
              <a:defRPr b="1" sz="2592">
                <a:solidFill>
                  <a:schemeClr val="accent3"/>
                </a:solidFill>
              </a:defRPr>
            </a:lvl1pPr>
          </a:lstStyle>
          <a:p>
            <a:pPr/>
            <a:r>
              <a:t>The HTTP Module</a:t>
            </a:r>
          </a:p>
        </p:txBody>
      </p:sp>
      <p:sp>
        <p:nvSpPr>
          <p:cNvPr id="263" name="Google Shape;214;p28"/>
          <p:cNvSpPr txBox="1"/>
          <p:nvPr/>
        </p:nvSpPr>
        <p:spPr>
          <a:xfrm>
            <a:off x="672024" y="880849"/>
            <a:ext cx="7855502" cy="208646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spcBef>
                <a:spcPts val="1000"/>
              </a:spcBef>
              <a:defRPr sz="2400">
                <a:solidFill>
                  <a:schemeClr val="accent3"/>
                </a:solidFill>
                <a:latin typeface="Consolas"/>
                <a:ea typeface="Consolas"/>
                <a:cs typeface="Consolas"/>
                <a:sym typeface="Consolas"/>
              </a:defRPr>
            </a:pPr>
            <a:r>
              <a:t>Step 6:</a:t>
            </a:r>
            <a:r>
              <a:rPr>
                <a:solidFill>
                  <a:srgbClr val="FFFFFF"/>
                </a:solidFill>
                <a:latin typeface="Trebuchet MS"/>
                <a:ea typeface="Trebuchet MS"/>
                <a:cs typeface="Trebuchet MS"/>
                <a:sym typeface="Trebuchet MS"/>
              </a:rPr>
              <a:t> Start your browser and navigate to </a:t>
            </a:r>
            <a:r>
              <a:t>http://localhost:3000/</a:t>
            </a:r>
            <a:r>
              <a:rPr>
                <a:solidFill>
                  <a:srgbClr val="FFFFFF"/>
                </a:solidFill>
                <a:latin typeface="Trebuchet MS"/>
                <a:ea typeface="Trebuchet MS"/>
                <a:cs typeface="Trebuchet MS"/>
                <a:sym typeface="Trebuchet MS"/>
              </a:rPr>
              <a:t>. Voila! You should see your first node.js app in action! To quit the server, you can simply enter</a:t>
            </a:r>
            <a:r>
              <a:rPr>
                <a:latin typeface="Trebuchet MS"/>
                <a:ea typeface="Trebuchet MS"/>
                <a:cs typeface="Trebuchet MS"/>
                <a:sym typeface="Trebuchet MS"/>
              </a:rPr>
              <a:t> CTRL-BREAK (CTRL + C)</a:t>
            </a:r>
            <a:r>
              <a:rPr>
                <a:solidFill>
                  <a:srgbClr val="FFFFFF"/>
                </a:solidFill>
                <a:latin typeface="Trebuchet MS"/>
                <a:ea typeface="Trebuchet MS"/>
                <a:cs typeface="Trebuchet MS"/>
                <a:sym typeface="Trebuchet MS"/>
              </a:rPr>
              <a:t> or exit the command window.</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5" name="Google Shape;219;p29" descr="Google Shape;219;p29"/>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66" name="Google Shape;220;p29"/>
          <p:cNvSpPr txBox="1"/>
          <p:nvPr>
            <p:ph type="title"/>
          </p:nvPr>
        </p:nvSpPr>
        <p:spPr>
          <a:xfrm>
            <a:off x="311699" y="213768"/>
            <a:ext cx="8520602" cy="572701"/>
          </a:xfrm>
          <a:prstGeom prst="rect">
            <a:avLst/>
          </a:prstGeom>
        </p:spPr>
        <p:txBody>
          <a:bodyPr/>
          <a:lstStyle>
            <a:lvl1pPr algn="ctr" defTabSz="877823">
              <a:defRPr b="1" sz="2592">
                <a:solidFill>
                  <a:schemeClr val="accent3"/>
                </a:solidFill>
              </a:defRPr>
            </a:lvl1pPr>
          </a:lstStyle>
          <a:p>
            <a:pPr/>
            <a:r>
              <a:t>The File System Module</a:t>
            </a:r>
          </a:p>
        </p:txBody>
      </p:sp>
      <p:sp>
        <p:nvSpPr>
          <p:cNvPr id="267" name="Google Shape;221;p29"/>
          <p:cNvSpPr txBox="1"/>
          <p:nvPr/>
        </p:nvSpPr>
        <p:spPr>
          <a:xfrm>
            <a:off x="443424" y="804650"/>
            <a:ext cx="7855502" cy="439796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2400">
                <a:solidFill>
                  <a:srgbClr val="FFFFFF"/>
                </a:solidFill>
                <a:latin typeface="Trebuchet MS"/>
                <a:ea typeface="Trebuchet MS"/>
                <a:cs typeface="Trebuchet MS"/>
                <a:sym typeface="Trebuchet MS"/>
              </a:defRPr>
            </a:pPr>
            <a:r>
              <a:t> Some of the </a:t>
            </a:r>
            <a:r>
              <a:rPr>
                <a:solidFill>
                  <a:schemeClr val="accent3"/>
                </a:solidFill>
              </a:rPr>
              <a:t>methods </a:t>
            </a:r>
            <a:r>
              <a:t>in this module:</a:t>
            </a:r>
          </a:p>
          <a:p>
            <a:pPr marL="457200" indent="-381000">
              <a:buClr>
                <a:schemeClr val="accent3"/>
              </a:buClr>
              <a:buSzPts val="2400"/>
              <a:buFont typeface="Consolas"/>
              <a:buChar char="❖"/>
              <a:defRPr sz="2400">
                <a:solidFill>
                  <a:schemeClr val="accent3"/>
                </a:solidFill>
                <a:latin typeface="Consolas"/>
                <a:ea typeface="Consolas"/>
                <a:cs typeface="Consolas"/>
                <a:sym typeface="Consolas"/>
              </a:defRPr>
            </a:pPr>
            <a:r>
              <a:t>fs.open()</a:t>
            </a:r>
          </a:p>
          <a:p>
            <a:pPr marL="457200" indent="-381000">
              <a:buClr>
                <a:schemeClr val="accent3"/>
              </a:buClr>
              <a:buSzPts val="2400"/>
              <a:buFont typeface="Consolas"/>
              <a:buChar char="❖"/>
              <a:defRPr sz="2400">
                <a:solidFill>
                  <a:schemeClr val="accent3"/>
                </a:solidFill>
                <a:latin typeface="Consolas"/>
                <a:ea typeface="Consolas"/>
                <a:cs typeface="Consolas"/>
                <a:sym typeface="Consolas"/>
              </a:defRPr>
            </a:pPr>
            <a:r>
              <a:t>fs.readFile()</a:t>
            </a:r>
          </a:p>
          <a:p>
            <a:pPr marL="457200" indent="-381000">
              <a:buClr>
                <a:schemeClr val="accent3"/>
              </a:buClr>
              <a:buSzPts val="2400"/>
              <a:buFont typeface="Consolas"/>
              <a:buChar char="❖"/>
              <a:defRPr sz="2400">
                <a:solidFill>
                  <a:schemeClr val="accent3"/>
                </a:solidFill>
                <a:latin typeface="Consolas"/>
                <a:ea typeface="Consolas"/>
                <a:cs typeface="Consolas"/>
                <a:sym typeface="Consolas"/>
              </a:defRPr>
            </a:pPr>
            <a:r>
              <a:t>fs.writeFile()</a:t>
            </a:r>
          </a:p>
          <a:p>
            <a:pPr marL="457200" indent="-381000">
              <a:buClr>
                <a:schemeClr val="accent3"/>
              </a:buClr>
              <a:buSzPts val="2400"/>
              <a:buFont typeface="Consolas"/>
              <a:buChar char="❖"/>
              <a:defRPr sz="2400">
                <a:solidFill>
                  <a:schemeClr val="accent3"/>
                </a:solidFill>
                <a:latin typeface="Consolas"/>
                <a:ea typeface="Consolas"/>
                <a:cs typeface="Consolas"/>
                <a:sym typeface="Consolas"/>
              </a:defRPr>
            </a:pPr>
            <a:r>
              <a:t>fs.appendFile()</a:t>
            </a:r>
          </a:p>
          <a:p>
            <a:pPr marL="457200" indent="-381000">
              <a:buClr>
                <a:schemeClr val="accent3"/>
              </a:buClr>
              <a:buSzPts val="2400"/>
              <a:buFont typeface="Consolas"/>
              <a:buChar char="❖"/>
              <a:defRPr sz="2400">
                <a:solidFill>
                  <a:schemeClr val="accent3"/>
                </a:solidFill>
                <a:latin typeface="Consolas"/>
                <a:ea typeface="Consolas"/>
                <a:cs typeface="Consolas"/>
                <a:sym typeface="Consolas"/>
              </a:defRPr>
            </a:pPr>
            <a:r>
              <a:t>fs.rename()</a:t>
            </a:r>
          </a:p>
          <a:p>
            <a:pPr marL="457200" indent="-381000">
              <a:buClr>
                <a:schemeClr val="accent3"/>
              </a:buClr>
              <a:buSzPts val="2400"/>
              <a:buFont typeface="Consolas"/>
              <a:buChar char="❖"/>
              <a:defRPr sz="2400">
                <a:solidFill>
                  <a:schemeClr val="accent3"/>
                </a:solidFill>
                <a:latin typeface="Consolas"/>
                <a:ea typeface="Consolas"/>
                <a:cs typeface="Consolas"/>
                <a:sym typeface="Consolas"/>
              </a:defRPr>
            </a:pPr>
            <a:r>
              <a:t>fs.unlink() </a:t>
            </a:r>
          </a:p>
          <a:p>
            <a:pPr/>
            <a:endParaRPr sz="2400">
              <a:solidFill>
                <a:srgbClr val="FFFFFF"/>
              </a:solidFill>
              <a:latin typeface="Trebuchet MS"/>
              <a:ea typeface="Trebuchet MS"/>
              <a:cs typeface="Trebuchet MS"/>
              <a:sym typeface="Trebuchet MS"/>
            </a:endParaRPr>
          </a:p>
          <a:p>
            <a:pPr>
              <a:defRPr sz="2400">
                <a:solidFill>
                  <a:srgbClr val="FFFFFF"/>
                </a:solidFill>
                <a:latin typeface="Trebuchet MS"/>
                <a:ea typeface="Trebuchet MS"/>
                <a:cs typeface="Trebuchet MS"/>
                <a:sym typeface="Trebuchet MS"/>
              </a:defRPr>
            </a:pPr>
            <a:r>
              <a:t>To use the file system module you will have to include it as you did with the HTTP module above. e.g. </a:t>
            </a:r>
          </a:p>
          <a:p>
            <a:pPr>
              <a:defRPr sz="2400">
                <a:solidFill>
                  <a:schemeClr val="accent3"/>
                </a:solidFill>
                <a:latin typeface="Consolas"/>
                <a:ea typeface="Consolas"/>
                <a:cs typeface="Consolas"/>
                <a:sym typeface="Consolas"/>
              </a:defRPr>
            </a:pPr>
            <a:r>
              <a:t>let fs = require(‘fs’);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71" name="Google Shape;226;p30" descr="Google Shape;226;p30"/>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72" name="Google Shape;227;p30"/>
          <p:cNvSpPr txBox="1"/>
          <p:nvPr>
            <p:ph type="title"/>
          </p:nvPr>
        </p:nvSpPr>
        <p:spPr>
          <a:xfrm>
            <a:off x="311699" y="213768"/>
            <a:ext cx="8520602" cy="572701"/>
          </a:xfrm>
          <a:prstGeom prst="rect">
            <a:avLst/>
          </a:prstGeom>
        </p:spPr>
        <p:txBody>
          <a:bodyPr/>
          <a:lstStyle>
            <a:lvl1pPr algn="ctr" defTabSz="877823">
              <a:defRPr b="1" sz="2592">
                <a:solidFill>
                  <a:schemeClr val="accent3"/>
                </a:solidFill>
              </a:defRPr>
            </a:lvl1pPr>
          </a:lstStyle>
          <a:p>
            <a:pPr/>
            <a:r>
              <a:t>The File System Module</a:t>
            </a:r>
          </a:p>
        </p:txBody>
      </p:sp>
      <p:sp>
        <p:nvSpPr>
          <p:cNvPr id="273" name="Google Shape;228;p30"/>
          <p:cNvSpPr txBox="1"/>
          <p:nvPr/>
        </p:nvSpPr>
        <p:spPr>
          <a:xfrm>
            <a:off x="443424" y="804650"/>
            <a:ext cx="7855502" cy="12496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2400">
                <a:solidFill>
                  <a:srgbClr val="FFFFFF"/>
                </a:solidFill>
                <a:latin typeface="Trebuchet MS"/>
                <a:ea typeface="Trebuchet MS"/>
                <a:cs typeface="Trebuchet MS"/>
                <a:sym typeface="Trebuchet MS"/>
              </a:defRPr>
            </a:pPr>
            <a:r>
              <a:t>It is important to remember that </a:t>
            </a:r>
            <a:r>
              <a:rPr>
                <a:solidFill>
                  <a:schemeClr val="accent3"/>
                </a:solidFill>
              </a:rPr>
              <a:t>methods </a:t>
            </a:r>
            <a:r>
              <a:t>are called </a:t>
            </a:r>
            <a:r>
              <a:rPr>
                <a:solidFill>
                  <a:schemeClr val="accent3"/>
                </a:solidFill>
              </a:rPr>
              <a:t>asynchronously</a:t>
            </a:r>
            <a:r>
              <a:t>. This could lead to </a:t>
            </a:r>
            <a:r>
              <a:rPr>
                <a:solidFill>
                  <a:schemeClr val="accent3"/>
                </a:solidFill>
              </a:rPr>
              <a:t>errors</a:t>
            </a:r>
            <a:r>
              <a:t>: </a:t>
            </a:r>
          </a:p>
        </p:txBody>
      </p:sp>
      <p:graphicFrame>
        <p:nvGraphicFramePr>
          <p:cNvPr id="274" name="Google Shape;229;p30"/>
          <p:cNvGraphicFramePr/>
          <p:nvPr/>
        </p:nvGraphicFramePr>
        <p:xfrm>
          <a:off x="1706399" y="1930849"/>
          <a:ext cx="5731202" cy="127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731200"/>
              </a:tblGrid>
              <a:tr h="101600">
                <a:tc>
                  <a:txBody>
                    <a:bodyPr/>
                    <a:lstStyle/>
                    <a:p>
                      <a:pPr algn="just">
                        <a:lnSpc>
                          <a:spcPct val="115000"/>
                        </a:lnSpc>
                        <a:defRPr sz="1600">
                          <a:latin typeface="Montserrat"/>
                          <a:ea typeface="Montserrat"/>
                          <a:cs typeface="Montserrat"/>
                          <a:sym typeface="Montserrat"/>
                        </a:defRPr>
                      </a:pPr>
                      <a:r>
                        <a:t>fs.rename('/tmp/hello', '/tmp/world', (err) =&gt; {</a:t>
                      </a:r>
                    </a:p>
                    <a:p>
                      <a:pPr algn="just">
                        <a:lnSpc>
                          <a:spcPct val="115000"/>
                        </a:lnSpc>
                        <a:defRPr sz="1600">
                          <a:latin typeface="Montserrat"/>
                          <a:ea typeface="Montserrat"/>
                          <a:cs typeface="Montserrat"/>
                          <a:sym typeface="Montserrat"/>
                        </a:defRPr>
                      </a:pPr>
                      <a:r>
                        <a:t>  if (err) throw err;</a:t>
                      </a:r>
                    </a:p>
                    <a:p>
                      <a:pPr algn="just">
                        <a:lnSpc>
                          <a:spcPct val="115000"/>
                        </a:lnSpc>
                        <a:defRPr sz="1600">
                          <a:latin typeface="Montserrat"/>
                          <a:ea typeface="Montserrat"/>
                          <a:cs typeface="Montserrat"/>
                          <a:sym typeface="Montserrat"/>
                        </a:defRPr>
                      </a:pPr>
                      <a:r>
                        <a:t>  console.log('renamed complete');</a:t>
                      </a:r>
                    </a:p>
                    <a:p>
                      <a:pPr algn="just">
                        <a:lnSpc>
                          <a:spcPct val="115000"/>
                        </a:lnSpc>
                        <a:defRPr sz="1600">
                          <a:latin typeface="Montserrat"/>
                          <a:ea typeface="Montserrat"/>
                          <a:cs typeface="Montserrat"/>
                          <a:sym typeface="Montserrat"/>
                        </a:defRPr>
                      </a:pPr>
                      <a:r>
                        <a:t>});</a:t>
                      </a:r>
                    </a:p>
                    <a:p>
                      <a:pPr algn="just">
                        <a:lnSpc>
                          <a:spcPct val="115000"/>
                        </a:lnSpc>
                        <a:defRPr sz="1600">
                          <a:latin typeface="Montserrat"/>
                          <a:ea typeface="Montserrat"/>
                          <a:cs typeface="Montserrat"/>
                          <a:sym typeface="Montserrat"/>
                        </a:defRPr>
                      </a:pPr>
                      <a:r>
                        <a:t>fs.stat('/tmp/world', (err, stats) =&gt; {</a:t>
                      </a:r>
                    </a:p>
                    <a:p>
                      <a:pPr algn="just">
                        <a:lnSpc>
                          <a:spcPct val="115000"/>
                        </a:lnSpc>
                        <a:defRPr sz="1600">
                          <a:latin typeface="Montserrat"/>
                          <a:ea typeface="Montserrat"/>
                          <a:cs typeface="Montserrat"/>
                          <a:sym typeface="Montserrat"/>
                        </a:defRPr>
                      </a:pPr>
                      <a:r>
                        <a:t>  if (err) throw err;</a:t>
                      </a:r>
                    </a:p>
                    <a:p>
                      <a:pPr algn="just">
                        <a:lnSpc>
                          <a:spcPct val="115000"/>
                        </a:lnSpc>
                        <a:defRPr sz="1600">
                          <a:latin typeface="Montserrat"/>
                          <a:ea typeface="Montserrat"/>
                          <a:cs typeface="Montserrat"/>
                          <a:sym typeface="Montserrat"/>
                        </a:defRPr>
                      </a:pPr>
                      <a:r>
                        <a:t>  console.log(`stats: ${JSON.stringify(stats)}`);</a:t>
                      </a:r>
                    </a:p>
                    <a:p>
                      <a:pPr algn="just">
                        <a:lnSpc>
                          <a:spcPct val="115000"/>
                        </a:lnSpc>
                        <a:defRPr sz="1600">
                          <a:latin typeface="Montserrat"/>
                          <a:ea typeface="Montserrat"/>
                          <a:cs typeface="Montserrat"/>
                          <a:sym typeface="Montserrat"/>
                        </a:defRPr>
                      </a:pPr>
                      <a:r>
                        <a:t>});</a:t>
                      </a:r>
                    </a:p>
                  </a:txBody>
                  <a:tcPr marL="63500" marR="63500" marT="63500" marB="63500" anchor="t" anchorCtr="0" horzOverflow="overflow">
                    <a:lnL w="19050">
                      <a:solidFill>
                        <a:srgbClr val="FFFFFF"/>
                      </a:solidFill>
                    </a:lnL>
                    <a:lnR w="19050">
                      <a:solidFill>
                        <a:srgbClr val="FFFFFF"/>
                      </a:solidFill>
                    </a:lnR>
                    <a:lnT w="19050">
                      <a:solidFill>
                        <a:srgbClr val="FFFFFF"/>
                      </a:solidFill>
                    </a:lnT>
                    <a:lnB w="19050">
                      <a:solidFill>
                        <a:srgbClr val="FFFFFF"/>
                      </a:solidFill>
                    </a:lnB>
                    <a:solidFill>
                      <a:srgbClr val="EAEFF5"/>
                    </a:solidFill>
                  </a:tcPr>
                </a:tc>
              </a:tr>
            </a:tbl>
          </a:graphicData>
        </a:graphic>
      </p:graphicFrame>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78" name="Google Shape;234;p31" descr="Google Shape;234;p31"/>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79" name="Google Shape;235;p31"/>
          <p:cNvSpPr txBox="1"/>
          <p:nvPr>
            <p:ph type="title"/>
          </p:nvPr>
        </p:nvSpPr>
        <p:spPr>
          <a:xfrm>
            <a:off x="311699" y="213768"/>
            <a:ext cx="8520602" cy="572701"/>
          </a:xfrm>
          <a:prstGeom prst="rect">
            <a:avLst/>
          </a:prstGeom>
        </p:spPr>
        <p:txBody>
          <a:bodyPr/>
          <a:lstStyle>
            <a:lvl1pPr algn="ctr" defTabSz="877823">
              <a:defRPr b="1" sz="2592">
                <a:solidFill>
                  <a:schemeClr val="accent3"/>
                </a:solidFill>
              </a:defRPr>
            </a:lvl1pPr>
          </a:lstStyle>
          <a:p>
            <a:pPr/>
            <a:r>
              <a:t>The File System Module</a:t>
            </a:r>
          </a:p>
        </p:txBody>
      </p:sp>
      <p:sp>
        <p:nvSpPr>
          <p:cNvPr id="280" name="Google Shape;236;p31"/>
          <p:cNvSpPr txBox="1"/>
          <p:nvPr/>
        </p:nvSpPr>
        <p:spPr>
          <a:xfrm>
            <a:off x="443424" y="804650"/>
            <a:ext cx="7855502" cy="538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2400">
                <a:solidFill>
                  <a:srgbClr val="FFFFFF"/>
                </a:solidFill>
                <a:latin typeface="Trebuchet MS"/>
                <a:ea typeface="Trebuchet MS"/>
                <a:cs typeface="Trebuchet MS"/>
                <a:sym typeface="Trebuchet MS"/>
              </a:defRPr>
            </a:pPr>
            <a:r>
              <a:t>To rectify this, use</a:t>
            </a:r>
            <a:r>
              <a:rPr>
                <a:solidFill>
                  <a:schemeClr val="accent3"/>
                </a:solidFill>
              </a:rPr>
              <a:t> chained callbacks</a:t>
            </a:r>
            <a:r>
              <a:t>:</a:t>
            </a:r>
          </a:p>
        </p:txBody>
      </p:sp>
      <p:graphicFrame>
        <p:nvGraphicFramePr>
          <p:cNvPr id="281" name="Google Shape;237;p31"/>
          <p:cNvGraphicFramePr/>
          <p:nvPr/>
        </p:nvGraphicFramePr>
        <p:xfrm>
          <a:off x="1706399" y="1930849"/>
          <a:ext cx="5731202" cy="127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731200"/>
              </a:tblGrid>
              <a:tr h="101600">
                <a:tc>
                  <a:txBody>
                    <a:bodyPr/>
                    <a:lstStyle/>
                    <a:p>
                      <a:pPr algn="just">
                        <a:lnSpc>
                          <a:spcPct val="115000"/>
                        </a:lnSpc>
                        <a:defRPr sz="1600">
                          <a:latin typeface="Montserrat"/>
                          <a:ea typeface="Montserrat"/>
                          <a:cs typeface="Montserrat"/>
                          <a:sym typeface="Montserrat"/>
                        </a:defRPr>
                      </a:pPr>
                      <a:r>
                        <a:t>fs.rename('/tmp/hello', '/tmp/world', (err) =&gt; {</a:t>
                      </a:r>
                    </a:p>
                    <a:p>
                      <a:pPr algn="just">
                        <a:lnSpc>
                          <a:spcPct val="115000"/>
                        </a:lnSpc>
                        <a:defRPr sz="1600">
                          <a:latin typeface="Montserrat"/>
                          <a:ea typeface="Montserrat"/>
                          <a:cs typeface="Montserrat"/>
                          <a:sym typeface="Montserrat"/>
                        </a:defRPr>
                      </a:pPr>
                      <a:r>
                        <a:t>  if (err) throw err;</a:t>
                      </a:r>
                    </a:p>
                    <a:p>
                      <a:pPr algn="just">
                        <a:lnSpc>
                          <a:spcPct val="115000"/>
                        </a:lnSpc>
                        <a:defRPr sz="1600">
                          <a:latin typeface="Montserrat"/>
                          <a:ea typeface="Montserrat"/>
                          <a:cs typeface="Montserrat"/>
                          <a:sym typeface="Montserrat"/>
                        </a:defRPr>
                      </a:pPr>
                      <a:r>
                        <a:t>  fs.stat('/tmp/world', (err, stats) =&gt; {</a:t>
                      </a:r>
                    </a:p>
                    <a:p>
                      <a:pPr algn="just">
                        <a:lnSpc>
                          <a:spcPct val="115000"/>
                        </a:lnSpc>
                        <a:defRPr sz="1600">
                          <a:latin typeface="Montserrat"/>
                          <a:ea typeface="Montserrat"/>
                          <a:cs typeface="Montserrat"/>
                          <a:sym typeface="Montserrat"/>
                        </a:defRPr>
                      </a:pPr>
                      <a:r>
                        <a:t>    if (err) throw err;</a:t>
                      </a:r>
                    </a:p>
                    <a:p>
                      <a:pPr algn="just">
                        <a:lnSpc>
                          <a:spcPct val="115000"/>
                        </a:lnSpc>
                        <a:defRPr sz="1600">
                          <a:latin typeface="Montserrat"/>
                          <a:ea typeface="Montserrat"/>
                          <a:cs typeface="Montserrat"/>
                          <a:sym typeface="Montserrat"/>
                        </a:defRPr>
                      </a:pPr>
                      <a:r>
                        <a:t>    console.log(`stats: ${JSON.stringify(stats)}`);</a:t>
                      </a:r>
                    </a:p>
                    <a:p>
                      <a:pPr algn="just">
                        <a:lnSpc>
                          <a:spcPct val="115000"/>
                        </a:lnSpc>
                        <a:defRPr sz="1600">
                          <a:latin typeface="Montserrat"/>
                          <a:ea typeface="Montserrat"/>
                          <a:cs typeface="Montserrat"/>
                          <a:sym typeface="Montserrat"/>
                        </a:defRPr>
                      </a:pPr>
                      <a:r>
                        <a:t>  });</a:t>
                      </a:r>
                    </a:p>
                    <a:p>
                      <a:pPr algn="just">
                        <a:lnSpc>
                          <a:spcPct val="115000"/>
                        </a:lnSpc>
                        <a:defRPr sz="1600">
                          <a:latin typeface="Montserrat"/>
                          <a:ea typeface="Montserrat"/>
                          <a:cs typeface="Montserrat"/>
                          <a:sym typeface="Montserrat"/>
                        </a:defRPr>
                      </a:pPr>
                      <a:r>
                        <a:t>});</a:t>
                      </a:r>
                    </a:p>
                  </a:txBody>
                  <a:tcPr marL="63500" marR="63500" marT="63500" marB="63500" anchor="t" anchorCtr="0" horzOverflow="overflow">
                    <a:lnL w="19050">
                      <a:solidFill>
                        <a:srgbClr val="FFFFFF"/>
                      </a:solidFill>
                    </a:lnL>
                    <a:lnR w="19050">
                      <a:solidFill>
                        <a:srgbClr val="FFFFFF"/>
                      </a:solidFill>
                    </a:lnR>
                    <a:lnT w="19050">
                      <a:solidFill>
                        <a:srgbClr val="FFFFFF"/>
                      </a:solidFill>
                    </a:lnT>
                    <a:lnB w="19050">
                      <a:solidFill>
                        <a:srgbClr val="FFFFFF"/>
                      </a:solidFill>
                    </a:lnB>
                    <a:solidFill>
                      <a:srgbClr val="EAEFF5"/>
                    </a:solidFill>
                  </a:tcPr>
                </a:tc>
              </a:tr>
            </a:tbl>
          </a:graphicData>
        </a:graphic>
      </p:graphicFrame>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85" name="Google Shape;242;p32" descr="Google Shape;242;p32"/>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86" name="Google Shape;243;p32"/>
          <p:cNvSpPr txBox="1"/>
          <p:nvPr>
            <p:ph type="title"/>
          </p:nvPr>
        </p:nvSpPr>
        <p:spPr>
          <a:xfrm>
            <a:off x="311699" y="213768"/>
            <a:ext cx="8520602" cy="572701"/>
          </a:xfrm>
          <a:prstGeom prst="rect">
            <a:avLst/>
          </a:prstGeom>
        </p:spPr>
        <p:txBody>
          <a:bodyPr/>
          <a:lstStyle>
            <a:lvl1pPr algn="ctr" defTabSz="877823">
              <a:defRPr b="1" sz="2592">
                <a:solidFill>
                  <a:schemeClr val="accent3"/>
                </a:solidFill>
              </a:defRPr>
            </a:lvl1pPr>
          </a:lstStyle>
          <a:p>
            <a:pPr/>
            <a:r>
              <a:t>The Reading a File</a:t>
            </a:r>
          </a:p>
        </p:txBody>
      </p:sp>
      <p:sp>
        <p:nvSpPr>
          <p:cNvPr id="287" name="Google Shape;244;p32"/>
          <p:cNvSpPr txBox="1"/>
          <p:nvPr/>
        </p:nvSpPr>
        <p:spPr>
          <a:xfrm>
            <a:off x="443424" y="804650"/>
            <a:ext cx="7855502" cy="894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400">
                <a:solidFill>
                  <a:srgbClr val="FFFFFF"/>
                </a:solidFill>
                <a:latin typeface="Trebuchet MS"/>
                <a:ea typeface="Trebuchet MS"/>
                <a:cs typeface="Trebuchet MS"/>
                <a:sym typeface="Trebuchet MS"/>
              </a:defRPr>
            </a:lvl1pPr>
          </a:lstStyle>
          <a:p>
            <a:pPr/>
            <a:r>
              <a:t>Here is an example of reading a file on node:</a:t>
            </a:r>
          </a:p>
        </p:txBody>
      </p:sp>
      <p:graphicFrame>
        <p:nvGraphicFramePr>
          <p:cNvPr id="288" name="Google Shape;245;p32"/>
          <p:cNvGraphicFramePr/>
          <p:nvPr/>
        </p:nvGraphicFramePr>
        <p:xfrm>
          <a:off x="929950" y="1662450"/>
          <a:ext cx="5568001" cy="32515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568000"/>
              </a:tblGrid>
              <a:tr h="3251575">
                <a:tc>
                  <a:txBody>
                    <a:bodyPr/>
                    <a:lstStyle/>
                    <a:p>
                      <a:pPr algn="just">
                        <a:lnSpc>
                          <a:spcPct val="115000"/>
                        </a:lnSpc>
                        <a:defRPr sz="1600">
                          <a:latin typeface="Montserrat"/>
                          <a:ea typeface="Montserrat"/>
                          <a:cs typeface="Montserrat"/>
                          <a:sym typeface="Montserrat"/>
                        </a:defRPr>
                      </a:pPr>
                      <a:r>
                        <a:t>let http = require('http');</a:t>
                      </a:r>
                    </a:p>
                    <a:p>
                      <a:pPr algn="just">
                        <a:lnSpc>
                          <a:spcPct val="115000"/>
                        </a:lnSpc>
                        <a:defRPr sz="1600">
                          <a:latin typeface="Montserrat"/>
                          <a:ea typeface="Montserrat"/>
                          <a:cs typeface="Montserrat"/>
                          <a:sym typeface="Montserrat"/>
                        </a:defRPr>
                      </a:pPr>
                      <a:r>
                        <a:t>let fs = require('fs');</a:t>
                      </a:r>
                    </a:p>
                    <a:p>
                      <a:pPr algn="just">
                        <a:lnSpc>
                          <a:spcPct val="115000"/>
                        </a:lnSpc>
                        <a:defRPr sz="1600">
                          <a:latin typeface="Montserrat"/>
                          <a:ea typeface="Montserrat"/>
                          <a:cs typeface="Montserrat"/>
                          <a:sym typeface="Montserrat"/>
                        </a:defRPr>
                      </a:pPr>
                      <a:r>
                        <a:t>http.createServer(function (req, res) {</a:t>
                      </a:r>
                    </a:p>
                    <a:p>
                      <a:pPr algn="just">
                        <a:lnSpc>
                          <a:spcPct val="115000"/>
                        </a:lnSpc>
                        <a:defRPr sz="1600">
                          <a:latin typeface="Montserrat"/>
                          <a:ea typeface="Montserrat"/>
                          <a:cs typeface="Montserrat"/>
                          <a:sym typeface="Montserrat"/>
                        </a:defRPr>
                      </a:pPr>
                      <a:r>
                        <a:t>  //Open a file on the server and return its content:</a:t>
                      </a:r>
                    </a:p>
                    <a:p>
                      <a:pPr algn="just">
                        <a:lnSpc>
                          <a:spcPct val="115000"/>
                        </a:lnSpc>
                        <a:defRPr sz="1600">
                          <a:latin typeface="Montserrat"/>
                          <a:ea typeface="Montserrat"/>
                          <a:cs typeface="Montserrat"/>
                          <a:sym typeface="Montserrat"/>
                        </a:defRPr>
                      </a:pPr>
                      <a:r>
                        <a:t>  fs.readFile('file.html', function(err, data) {</a:t>
                      </a:r>
                    </a:p>
                    <a:p>
                      <a:pPr algn="just">
                        <a:lnSpc>
                          <a:spcPct val="115000"/>
                        </a:lnSpc>
                        <a:defRPr sz="1600">
                          <a:latin typeface="Montserrat"/>
                          <a:ea typeface="Montserrat"/>
                          <a:cs typeface="Montserrat"/>
                          <a:sym typeface="Montserrat"/>
                        </a:defRPr>
                      </a:pPr>
                      <a:r>
                        <a:t>    res.writeHead(200, {'Content-Type': 'text/html'});</a:t>
                      </a:r>
                    </a:p>
                    <a:p>
                      <a:pPr algn="just">
                        <a:lnSpc>
                          <a:spcPct val="115000"/>
                        </a:lnSpc>
                        <a:defRPr sz="1600">
                          <a:latin typeface="Montserrat"/>
                          <a:ea typeface="Montserrat"/>
                          <a:cs typeface="Montserrat"/>
                          <a:sym typeface="Montserrat"/>
                        </a:defRPr>
                      </a:pPr>
                      <a:r>
                        <a:t>    res.write(data);</a:t>
                      </a:r>
                    </a:p>
                    <a:p>
                      <a:pPr algn="just">
                        <a:lnSpc>
                          <a:spcPct val="115000"/>
                        </a:lnSpc>
                        <a:defRPr sz="1600">
                          <a:latin typeface="Montserrat"/>
                          <a:ea typeface="Montserrat"/>
                          <a:cs typeface="Montserrat"/>
                          <a:sym typeface="Montserrat"/>
                        </a:defRPr>
                      </a:pPr>
                      <a:r>
                        <a:t>    return res.end();</a:t>
                      </a:r>
                    </a:p>
                    <a:p>
                      <a:pPr algn="just">
                        <a:lnSpc>
                          <a:spcPct val="115000"/>
                        </a:lnSpc>
                        <a:defRPr sz="1600">
                          <a:latin typeface="Montserrat"/>
                          <a:ea typeface="Montserrat"/>
                          <a:cs typeface="Montserrat"/>
                          <a:sym typeface="Montserrat"/>
                        </a:defRPr>
                      </a:pPr>
                      <a:r>
                        <a:t>  });</a:t>
                      </a:r>
                    </a:p>
                    <a:p>
                      <a:pPr algn="just">
                        <a:lnSpc>
                          <a:spcPct val="115000"/>
                        </a:lnSpc>
                        <a:defRPr sz="1600">
                          <a:latin typeface="Montserrat"/>
                          <a:ea typeface="Montserrat"/>
                          <a:cs typeface="Montserrat"/>
                          <a:sym typeface="Montserrat"/>
                        </a:defRPr>
                      </a:pPr>
                      <a:r>
                        <a:t>}).listen(8080);</a:t>
                      </a:r>
                    </a:p>
                  </a:txBody>
                  <a:tcPr marL="63500" marR="63500" marT="63500" marB="63500" anchor="t" anchorCtr="0" horzOverflow="overflow">
                    <a:lnL w="19050">
                      <a:solidFill>
                        <a:srgbClr val="FFFFFF"/>
                      </a:solidFill>
                    </a:lnL>
                    <a:lnR w="19050">
                      <a:solidFill>
                        <a:srgbClr val="FFFFFF"/>
                      </a:solidFill>
                    </a:lnR>
                    <a:lnT w="19050">
                      <a:solidFill>
                        <a:srgbClr val="FFFFFF"/>
                      </a:solidFill>
                    </a:lnT>
                    <a:lnB w="19050">
                      <a:solidFill>
                        <a:srgbClr val="FFFFFF"/>
                      </a:solidFill>
                    </a:lnB>
                    <a:solidFill>
                      <a:srgbClr val="EAEFF5"/>
                    </a:solidFill>
                  </a:tcPr>
                </a:tc>
              </a:tr>
            </a:tbl>
          </a:graphicData>
        </a:graphic>
      </p:graphicFrame>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92" name="Google Shape;250;p33" descr="Google Shape;250;p33"/>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93" name="Google Shape;251;p33"/>
          <p:cNvSpPr txBox="1"/>
          <p:nvPr>
            <p:ph type="title"/>
          </p:nvPr>
        </p:nvSpPr>
        <p:spPr>
          <a:xfrm>
            <a:off x="311699" y="213768"/>
            <a:ext cx="8520602" cy="572701"/>
          </a:xfrm>
          <a:prstGeom prst="rect">
            <a:avLst/>
          </a:prstGeom>
        </p:spPr>
        <p:txBody>
          <a:bodyPr/>
          <a:lstStyle>
            <a:lvl1pPr algn="ctr" defTabSz="877823">
              <a:defRPr b="1" sz="2592">
                <a:solidFill>
                  <a:schemeClr val="accent3"/>
                </a:solidFill>
              </a:defRPr>
            </a:lvl1pPr>
          </a:lstStyle>
          <a:p>
            <a:pPr/>
            <a:r>
              <a:t>The Reading a File</a:t>
            </a:r>
          </a:p>
        </p:txBody>
      </p:sp>
      <p:sp>
        <p:nvSpPr>
          <p:cNvPr id="294" name="Google Shape;252;p33"/>
          <p:cNvSpPr txBox="1"/>
          <p:nvPr/>
        </p:nvSpPr>
        <p:spPr>
          <a:xfrm>
            <a:off x="443424" y="804650"/>
            <a:ext cx="7855502" cy="894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400">
                <a:solidFill>
                  <a:srgbClr val="FFFFFF"/>
                </a:solidFill>
                <a:latin typeface="Trebuchet MS"/>
                <a:ea typeface="Trebuchet MS"/>
                <a:cs typeface="Trebuchet MS"/>
                <a:sym typeface="Trebuchet MS"/>
              </a:defRPr>
            </a:lvl1pPr>
          </a:lstStyle>
          <a:p>
            <a:pPr/>
            <a:r>
              <a:t>Here is an example of writing to a file on node:</a:t>
            </a:r>
          </a:p>
        </p:txBody>
      </p:sp>
      <p:graphicFrame>
        <p:nvGraphicFramePr>
          <p:cNvPr id="295" name="Google Shape;253;p33"/>
          <p:cNvGraphicFramePr/>
          <p:nvPr/>
        </p:nvGraphicFramePr>
        <p:xfrm>
          <a:off x="929950" y="1662450"/>
          <a:ext cx="5568001" cy="32515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568000"/>
              </a:tblGrid>
              <a:tr h="3251575">
                <a:tc>
                  <a:txBody>
                    <a:bodyPr/>
                    <a:lstStyle/>
                    <a:p>
                      <a:pPr algn="just">
                        <a:lnSpc>
                          <a:spcPct val="115000"/>
                        </a:lnSpc>
                        <a:defRPr sz="1600">
                          <a:latin typeface="Montserrat"/>
                          <a:ea typeface="Montserrat"/>
                          <a:cs typeface="Montserrat"/>
                          <a:sym typeface="Montserrat"/>
                        </a:defRPr>
                      </a:pPr>
                      <a:r>
                        <a:t>let fs = require('fs');</a:t>
                      </a:r>
                    </a:p>
                    <a:p>
                      <a:pPr algn="just">
                        <a:lnSpc>
                          <a:spcPct val="115000"/>
                        </a:lnSpc>
                        <a:defRPr sz="1400">
                          <a:sym typeface="Arial"/>
                        </a:defRPr>
                      </a:pPr>
                      <a:endParaRPr sz="1600">
                        <a:latin typeface="Montserrat"/>
                        <a:ea typeface="Montserrat"/>
                        <a:cs typeface="Montserrat"/>
                        <a:sym typeface="Montserrat"/>
                      </a:endParaRPr>
                    </a:p>
                    <a:p>
                      <a:pPr algn="just">
                        <a:lnSpc>
                          <a:spcPct val="115000"/>
                        </a:lnSpc>
                        <a:defRPr sz="1600">
                          <a:latin typeface="Montserrat"/>
                          <a:ea typeface="Montserrat"/>
                          <a:cs typeface="Montserrat"/>
                          <a:sym typeface="Montserrat"/>
                        </a:defRPr>
                      </a:pPr>
                      <a:r>
                        <a:t>//Replace the file with a new one:</a:t>
                      </a:r>
                    </a:p>
                    <a:p>
                      <a:pPr algn="just">
                        <a:lnSpc>
                          <a:spcPct val="115000"/>
                        </a:lnSpc>
                        <a:defRPr sz="1600">
                          <a:latin typeface="Montserrat"/>
                          <a:ea typeface="Montserrat"/>
                          <a:cs typeface="Montserrat"/>
                          <a:sym typeface="Montserrat"/>
                        </a:defRPr>
                      </a:pPr>
                      <a:r>
                        <a:t>fs.writeFile('mynewfile3.txt', 'This is my text.', function (err) {</a:t>
                      </a:r>
                    </a:p>
                    <a:p>
                      <a:pPr algn="just">
                        <a:lnSpc>
                          <a:spcPct val="115000"/>
                        </a:lnSpc>
                        <a:defRPr sz="1600">
                          <a:latin typeface="Montserrat"/>
                          <a:ea typeface="Montserrat"/>
                          <a:cs typeface="Montserrat"/>
                          <a:sym typeface="Montserrat"/>
                        </a:defRPr>
                      </a:pPr>
                      <a:r>
                        <a:t>  if (err) throw err;</a:t>
                      </a:r>
                    </a:p>
                    <a:p>
                      <a:pPr algn="just">
                        <a:lnSpc>
                          <a:spcPct val="115000"/>
                        </a:lnSpc>
                        <a:defRPr sz="1600">
                          <a:latin typeface="Montserrat"/>
                          <a:ea typeface="Montserrat"/>
                          <a:cs typeface="Montserrat"/>
                          <a:sym typeface="Montserrat"/>
                        </a:defRPr>
                      </a:pPr>
                      <a:r>
                        <a:t>  console.log('Replaced!');</a:t>
                      </a:r>
                    </a:p>
                    <a:p>
                      <a:pPr algn="just">
                        <a:lnSpc>
                          <a:spcPct val="115000"/>
                        </a:lnSpc>
                        <a:defRPr sz="1600">
                          <a:latin typeface="Montserrat"/>
                          <a:ea typeface="Montserrat"/>
                          <a:cs typeface="Montserrat"/>
                          <a:sym typeface="Montserrat"/>
                        </a:defRPr>
                      </a:pPr>
                      <a:r>
                        <a:t>});</a:t>
                      </a:r>
                    </a:p>
                  </a:txBody>
                  <a:tcPr marL="63500" marR="63500" marT="63500" marB="63500" anchor="t" anchorCtr="0" horzOverflow="overflow">
                    <a:lnL w="19050">
                      <a:solidFill>
                        <a:srgbClr val="FFFFFF"/>
                      </a:solidFill>
                    </a:lnL>
                    <a:lnR w="19050">
                      <a:solidFill>
                        <a:srgbClr val="FFFFFF"/>
                      </a:solidFill>
                    </a:lnR>
                    <a:lnT w="19050">
                      <a:solidFill>
                        <a:srgbClr val="FFFFFF"/>
                      </a:solidFill>
                    </a:lnT>
                    <a:lnB w="19050">
                      <a:solidFill>
                        <a:srgbClr val="FFFFFF"/>
                      </a:solidFill>
                    </a:lnB>
                    <a:solidFill>
                      <a:srgbClr val="EAEFF5"/>
                    </a:solidFill>
                  </a:tcPr>
                </a:tc>
              </a:tr>
            </a:tbl>
          </a:graphicData>
        </a:graphic>
      </p:graphicFrame>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99" name="Google Shape;258;p34" descr="Google Shape;258;p34"/>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300" name="Google Shape;259;p34"/>
          <p:cNvSpPr txBox="1"/>
          <p:nvPr>
            <p:ph type="title"/>
          </p:nvPr>
        </p:nvSpPr>
        <p:spPr>
          <a:xfrm>
            <a:off x="311699" y="213768"/>
            <a:ext cx="8520602" cy="572701"/>
          </a:xfrm>
          <a:prstGeom prst="rect">
            <a:avLst/>
          </a:prstGeom>
        </p:spPr>
        <p:txBody>
          <a:bodyPr/>
          <a:lstStyle>
            <a:lvl1pPr algn="ctr" defTabSz="877823">
              <a:defRPr b="1" sz="2592">
                <a:solidFill>
                  <a:schemeClr val="accent3"/>
                </a:solidFill>
              </a:defRPr>
            </a:lvl1pPr>
          </a:lstStyle>
          <a:p>
            <a:pPr/>
            <a:r>
              <a:t>The Reading a File</a:t>
            </a:r>
          </a:p>
        </p:txBody>
      </p:sp>
      <p:sp>
        <p:nvSpPr>
          <p:cNvPr id="301" name="Google Shape;260;p34"/>
          <p:cNvSpPr txBox="1"/>
          <p:nvPr/>
        </p:nvSpPr>
        <p:spPr>
          <a:xfrm>
            <a:off x="443424" y="804650"/>
            <a:ext cx="7855502" cy="894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400">
                <a:solidFill>
                  <a:srgbClr val="FFFFFF"/>
                </a:solidFill>
                <a:latin typeface="Trebuchet MS"/>
                <a:ea typeface="Trebuchet MS"/>
                <a:cs typeface="Trebuchet MS"/>
                <a:sym typeface="Trebuchet MS"/>
              </a:defRPr>
            </a:lvl1pPr>
          </a:lstStyle>
          <a:p>
            <a:pPr/>
            <a:r>
              <a:t>Here is an example of deleting a file on node:</a:t>
            </a:r>
          </a:p>
        </p:txBody>
      </p:sp>
      <p:graphicFrame>
        <p:nvGraphicFramePr>
          <p:cNvPr id="302" name="Google Shape;261;p34"/>
          <p:cNvGraphicFramePr/>
          <p:nvPr/>
        </p:nvGraphicFramePr>
        <p:xfrm>
          <a:off x="929950" y="1662450"/>
          <a:ext cx="5568001" cy="32515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568000"/>
              </a:tblGrid>
              <a:tr h="3251575">
                <a:tc>
                  <a:txBody>
                    <a:bodyPr/>
                    <a:lstStyle/>
                    <a:p>
                      <a:pPr algn="just">
                        <a:lnSpc>
                          <a:spcPct val="115000"/>
                        </a:lnSpc>
                        <a:defRPr sz="1600">
                          <a:latin typeface="Montserrat"/>
                          <a:ea typeface="Montserrat"/>
                          <a:cs typeface="Montserrat"/>
                          <a:sym typeface="Montserrat"/>
                        </a:defRPr>
                      </a:pPr>
                      <a:r>
                        <a:t>let fs = require('fs');</a:t>
                      </a:r>
                    </a:p>
                    <a:p>
                      <a:pPr algn="just">
                        <a:lnSpc>
                          <a:spcPct val="115000"/>
                        </a:lnSpc>
                        <a:defRPr sz="1400">
                          <a:sym typeface="Arial"/>
                        </a:defRPr>
                      </a:pPr>
                      <a:endParaRPr sz="1600">
                        <a:latin typeface="Montserrat"/>
                        <a:ea typeface="Montserrat"/>
                        <a:cs typeface="Montserrat"/>
                        <a:sym typeface="Montserrat"/>
                      </a:endParaRPr>
                    </a:p>
                    <a:p>
                      <a:pPr algn="just">
                        <a:lnSpc>
                          <a:spcPct val="115000"/>
                        </a:lnSpc>
                        <a:defRPr sz="1600">
                          <a:latin typeface="Montserrat"/>
                          <a:ea typeface="Montserrat"/>
                          <a:cs typeface="Montserrat"/>
                          <a:sym typeface="Montserrat"/>
                        </a:defRPr>
                      </a:pPr>
                      <a:r>
                        <a:t>//Delete the file.txt:</a:t>
                      </a:r>
                    </a:p>
                    <a:p>
                      <a:pPr algn="just">
                        <a:lnSpc>
                          <a:spcPct val="115000"/>
                        </a:lnSpc>
                        <a:defRPr sz="1600">
                          <a:latin typeface="Montserrat"/>
                          <a:ea typeface="Montserrat"/>
                          <a:cs typeface="Montserrat"/>
                          <a:sym typeface="Montserrat"/>
                        </a:defRPr>
                      </a:pPr>
                      <a:r>
                        <a:t>fs.unlink(‘file.txt', function (err) {</a:t>
                      </a:r>
                    </a:p>
                    <a:p>
                      <a:pPr algn="just">
                        <a:lnSpc>
                          <a:spcPct val="115000"/>
                        </a:lnSpc>
                        <a:defRPr sz="1600">
                          <a:latin typeface="Montserrat"/>
                          <a:ea typeface="Montserrat"/>
                          <a:cs typeface="Montserrat"/>
                          <a:sym typeface="Montserrat"/>
                        </a:defRPr>
                      </a:pPr>
                      <a:r>
                        <a:t>  if (err) throw err;</a:t>
                      </a:r>
                    </a:p>
                    <a:p>
                      <a:pPr algn="just">
                        <a:lnSpc>
                          <a:spcPct val="115000"/>
                        </a:lnSpc>
                        <a:defRPr sz="1600">
                          <a:latin typeface="Montserrat"/>
                          <a:ea typeface="Montserrat"/>
                          <a:cs typeface="Montserrat"/>
                          <a:sym typeface="Montserrat"/>
                        </a:defRPr>
                      </a:pPr>
                      <a:r>
                        <a:t>  console.log('File deleted!');</a:t>
                      </a:r>
                    </a:p>
                    <a:p>
                      <a:pPr algn="just">
                        <a:lnSpc>
                          <a:spcPct val="115000"/>
                        </a:lnSpc>
                        <a:defRPr sz="1600">
                          <a:latin typeface="Montserrat"/>
                          <a:ea typeface="Montserrat"/>
                          <a:cs typeface="Montserrat"/>
                          <a:sym typeface="Montserrat"/>
                        </a:defRPr>
                      </a:pPr>
                      <a:r>
                        <a:t>});</a:t>
                      </a:r>
                    </a:p>
                    <a:p>
                      <a:pPr algn="just">
                        <a:lnSpc>
                          <a:spcPct val="115000"/>
                        </a:lnSpc>
                        <a:defRPr sz="1400">
                          <a:sym typeface="Arial"/>
                        </a:defRPr>
                      </a:pPr>
                      <a:endParaRPr sz="1600">
                        <a:latin typeface="Montserrat"/>
                        <a:ea typeface="Montserrat"/>
                        <a:cs typeface="Montserrat"/>
                        <a:sym typeface="Montserrat"/>
                      </a:endParaRPr>
                    </a:p>
                    <a:p>
                      <a:pPr algn="just">
                        <a:lnSpc>
                          <a:spcPct val="115000"/>
                        </a:lnSpc>
                        <a:defRPr sz="1400">
                          <a:sym typeface="Arial"/>
                        </a:defRPr>
                      </a:pPr>
                      <a:endParaRPr sz="1600">
                        <a:latin typeface="Montserrat"/>
                        <a:ea typeface="Montserrat"/>
                        <a:cs typeface="Montserrat"/>
                        <a:sym typeface="Montserrat"/>
                      </a:endParaRPr>
                    </a:p>
                  </a:txBody>
                  <a:tcPr marL="63500" marR="63500" marT="63500" marB="63500" anchor="t" anchorCtr="0" horzOverflow="overflow">
                    <a:lnL w="19050">
                      <a:solidFill>
                        <a:srgbClr val="FFFFFF"/>
                      </a:solidFill>
                    </a:lnL>
                    <a:lnR w="19050">
                      <a:solidFill>
                        <a:srgbClr val="FFFFFF"/>
                      </a:solidFill>
                    </a:lnR>
                    <a:lnT w="19050">
                      <a:solidFill>
                        <a:srgbClr val="FFFFFF"/>
                      </a:solidFill>
                    </a:lnT>
                    <a:lnB w="19050">
                      <a:solidFill>
                        <a:srgbClr val="FFFFFF"/>
                      </a:solidFill>
                    </a:lnB>
                    <a:solidFill>
                      <a:srgbClr val="EAEFF5"/>
                    </a:solidFill>
                  </a:tcPr>
                </a:tc>
              </a:tr>
            </a:tbl>
          </a:graphicData>
        </a:graphic>
      </p:graphicFrame>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06" name="Google Shape;266;p35" descr="Google Shape;266;p35"/>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307" name="Google Shape;267;p35"/>
          <p:cNvSpPr txBox="1"/>
          <p:nvPr>
            <p:ph type="title"/>
          </p:nvPr>
        </p:nvSpPr>
        <p:spPr>
          <a:xfrm>
            <a:off x="311699" y="213768"/>
            <a:ext cx="8520602" cy="572701"/>
          </a:xfrm>
          <a:prstGeom prst="rect">
            <a:avLst/>
          </a:prstGeom>
        </p:spPr>
        <p:txBody>
          <a:bodyPr/>
          <a:lstStyle>
            <a:lvl1pPr algn="ctr" defTabSz="877823">
              <a:defRPr b="1" sz="2592">
                <a:solidFill>
                  <a:schemeClr val="accent3"/>
                </a:solidFill>
              </a:defRPr>
            </a:lvl1pPr>
          </a:lstStyle>
          <a:p>
            <a:pPr/>
            <a:r>
              <a:t>Creating Your Own Modules</a:t>
            </a:r>
          </a:p>
        </p:txBody>
      </p:sp>
      <p:sp>
        <p:nvSpPr>
          <p:cNvPr id="308" name="Google Shape;268;p35"/>
          <p:cNvSpPr txBox="1"/>
          <p:nvPr/>
        </p:nvSpPr>
        <p:spPr>
          <a:xfrm>
            <a:off x="672024" y="804650"/>
            <a:ext cx="7855502" cy="37107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2400">
                <a:solidFill>
                  <a:srgbClr val="FFFFFF"/>
                </a:solidFill>
                <a:latin typeface="Trebuchet MS"/>
                <a:ea typeface="Trebuchet MS"/>
                <a:cs typeface="Trebuchet MS"/>
                <a:sym typeface="Trebuchet MS"/>
              </a:defRPr>
            </a:pPr>
            <a:r>
              <a:t>Create a JavaScript file that contains functions, but use the </a:t>
            </a:r>
            <a:r>
              <a:rPr>
                <a:solidFill>
                  <a:schemeClr val="accent3"/>
                </a:solidFill>
                <a:latin typeface="Consolas"/>
                <a:ea typeface="Consolas"/>
                <a:cs typeface="Consolas"/>
                <a:sym typeface="Consolas"/>
              </a:rPr>
              <a:t>exports </a:t>
            </a:r>
            <a:r>
              <a:t>keyword to make the code available outside the module or JavaScript file. </a:t>
            </a:r>
          </a:p>
          <a:p>
            <a:pPr marL="457200" indent="-381000">
              <a:spcBef>
                <a:spcPts val="1000"/>
              </a:spcBef>
              <a:buClr>
                <a:schemeClr val="accent3"/>
              </a:buClr>
              <a:buSzPts val="2400"/>
              <a:buFont typeface="Trebuchet MS"/>
              <a:buChar char="❖"/>
              <a:defRPr sz="2400">
                <a:solidFill>
                  <a:srgbClr val="FFFFFF"/>
                </a:solidFill>
                <a:latin typeface="Trebuchet MS"/>
                <a:ea typeface="Trebuchet MS"/>
                <a:cs typeface="Trebuchet MS"/>
                <a:sym typeface="Trebuchet MS"/>
              </a:defRPr>
            </a:pPr>
            <a:r>
              <a:t>Create a module using the following code:</a:t>
            </a:r>
          </a:p>
          <a:p>
            <a:pPr indent="914400">
              <a:defRPr sz="2400">
                <a:solidFill>
                  <a:schemeClr val="accent3"/>
                </a:solidFill>
                <a:latin typeface="Consolas"/>
                <a:ea typeface="Consolas"/>
                <a:cs typeface="Consolas"/>
                <a:sym typeface="Consolas"/>
              </a:defRPr>
            </a:pPr>
            <a:r>
              <a:t>exports.myDateTime = function () {</a:t>
            </a:r>
          </a:p>
          <a:p>
            <a:pPr indent="914400">
              <a:defRPr sz="2400">
                <a:solidFill>
                  <a:schemeClr val="accent3"/>
                </a:solidFill>
                <a:latin typeface="Consolas"/>
                <a:ea typeface="Consolas"/>
                <a:cs typeface="Consolas"/>
                <a:sym typeface="Consolas"/>
              </a:defRPr>
            </a:pPr>
            <a:r>
              <a:t>    return Date();</a:t>
            </a:r>
          </a:p>
          <a:p>
            <a:pPr indent="914400">
              <a:defRPr sz="2400">
                <a:solidFill>
                  <a:schemeClr val="accent3"/>
                </a:solidFill>
                <a:latin typeface="Consolas"/>
                <a:ea typeface="Consolas"/>
                <a:cs typeface="Consolas"/>
                <a:sym typeface="Consolas"/>
              </a:defRPr>
            </a:pPr>
            <a:r>
              <a:t>};</a:t>
            </a:r>
            <a:endParaRPr>
              <a:solidFill>
                <a:srgbClr val="FFFFFF"/>
              </a:solidFill>
              <a:latin typeface="Trebuchet MS"/>
              <a:ea typeface="Trebuchet MS"/>
              <a:cs typeface="Trebuchet MS"/>
              <a:sym typeface="Trebuchet MS"/>
            </a:endParaRPr>
          </a:p>
          <a:p>
            <a:pPr marL="457200" indent="-381000">
              <a:spcBef>
                <a:spcPts val="1000"/>
              </a:spcBef>
              <a:buClr>
                <a:schemeClr val="accent3"/>
              </a:buClr>
              <a:buSzPts val="2400"/>
              <a:buFont typeface="Trebuchet MS"/>
              <a:buChar char="❖"/>
              <a:defRPr sz="2400">
                <a:solidFill>
                  <a:srgbClr val="FFFFFF"/>
                </a:solidFill>
                <a:latin typeface="Trebuchet MS"/>
                <a:ea typeface="Trebuchet MS"/>
                <a:cs typeface="Trebuchet MS"/>
                <a:sym typeface="Trebuchet MS"/>
              </a:defRPr>
            </a:pPr>
            <a:r>
              <a:t>Save the file with the extension .js e.g. ‘</a:t>
            </a:r>
            <a:r>
              <a:rPr>
                <a:solidFill>
                  <a:schemeClr val="accent3"/>
                </a:solidFill>
                <a:latin typeface="Consolas"/>
                <a:ea typeface="Consolas"/>
                <a:cs typeface="Consolas"/>
                <a:sym typeface="Consolas"/>
              </a:rPr>
              <a:t>myFunction.js</a:t>
            </a:r>
            <a:r>
              <a: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10" name="Google Shape;273;p36" descr="Google Shape;273;p36"/>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311" name="Google Shape;274;p36"/>
          <p:cNvSpPr txBox="1"/>
          <p:nvPr>
            <p:ph type="title"/>
          </p:nvPr>
        </p:nvSpPr>
        <p:spPr>
          <a:xfrm>
            <a:off x="311699" y="213768"/>
            <a:ext cx="8520602" cy="572701"/>
          </a:xfrm>
          <a:prstGeom prst="rect">
            <a:avLst/>
          </a:prstGeom>
        </p:spPr>
        <p:txBody>
          <a:bodyPr/>
          <a:lstStyle>
            <a:lvl1pPr algn="ctr" defTabSz="877823">
              <a:defRPr b="1" sz="2592">
                <a:solidFill>
                  <a:schemeClr val="accent3"/>
                </a:solidFill>
              </a:defRPr>
            </a:lvl1pPr>
          </a:lstStyle>
          <a:p>
            <a:pPr/>
            <a:r>
              <a:t>Creating Your Own Modules</a:t>
            </a:r>
          </a:p>
        </p:txBody>
      </p:sp>
      <p:sp>
        <p:nvSpPr>
          <p:cNvPr id="312" name="Google Shape;275;p36"/>
          <p:cNvSpPr txBox="1"/>
          <p:nvPr/>
        </p:nvSpPr>
        <p:spPr>
          <a:xfrm>
            <a:off x="672024" y="804650"/>
            <a:ext cx="7855502" cy="447406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Include the module you created where you want to use it as you would any other module, e.g.:</a:t>
            </a:r>
          </a:p>
          <a:p>
            <a:pPr indent="914400">
              <a:defRPr sz="2400">
                <a:solidFill>
                  <a:schemeClr val="accent3"/>
                </a:solidFill>
                <a:latin typeface="Consolas"/>
                <a:ea typeface="Consolas"/>
                <a:cs typeface="Consolas"/>
                <a:sym typeface="Consolas"/>
              </a:defRPr>
            </a:pPr>
            <a:r>
              <a:t>const dateTest = require('./myFunction.js’);</a:t>
            </a:r>
          </a:p>
          <a:p>
            <a:pPr indent="457200">
              <a:defRPr sz="2400">
                <a:solidFill>
                  <a:schemeClr val="accent3"/>
                </a:solidFill>
                <a:latin typeface="Consolas"/>
                <a:ea typeface="Consolas"/>
                <a:cs typeface="Consolas"/>
                <a:sym typeface="Consolas"/>
              </a:defRPr>
            </a:pPr>
            <a:r>
              <a:t>	console.log(dateTest.myDateTime());</a:t>
            </a:r>
          </a:p>
          <a:p>
            <a:pPr marL="457200" indent="-381000">
              <a:spcBef>
                <a:spcPts val="1000"/>
              </a:spcBef>
              <a:buClr>
                <a:schemeClr val="accent3"/>
              </a:buClr>
              <a:buSzPts val="2400"/>
              <a:buFont typeface="Trebuchet MS"/>
              <a:buChar char="❖"/>
              <a:defRPr sz="2400">
                <a:solidFill>
                  <a:schemeClr val="accent3"/>
                </a:solidFill>
                <a:latin typeface="Trebuchet MS"/>
                <a:ea typeface="Trebuchet MS"/>
                <a:cs typeface="Trebuchet MS"/>
                <a:sym typeface="Trebuchet MS"/>
              </a:defRPr>
            </a:pPr>
            <a:r>
              <a:t>Save </a:t>
            </a:r>
            <a:r>
              <a:rPr>
                <a:solidFill>
                  <a:srgbClr val="FFFFFF"/>
                </a:solidFill>
              </a:rPr>
              <a:t>the code above in a file called ‘</a:t>
            </a:r>
            <a:r>
              <a:rPr>
                <a:latin typeface="Consolas"/>
                <a:ea typeface="Consolas"/>
                <a:cs typeface="Consolas"/>
                <a:sym typeface="Consolas"/>
              </a:rPr>
              <a:t>test.js</a:t>
            </a:r>
            <a:r>
              <a:rPr>
                <a:solidFill>
                  <a:srgbClr val="FFFFFF"/>
                </a:solidFill>
              </a:rPr>
              <a:t>’. </a:t>
            </a:r>
            <a:endParaRPr>
              <a:solidFill>
                <a:srgbClr val="FFFFFF"/>
              </a:solidFill>
            </a:endParaRPr>
          </a:p>
          <a:p>
            <a:pPr marL="457200" indent="-381000">
              <a:spcBef>
                <a:spcPts val="1000"/>
              </a:spcBef>
              <a:buClr>
                <a:schemeClr val="accent3"/>
              </a:buClr>
              <a:buSzPts val="2400"/>
              <a:buFont typeface="Trebuchet MS"/>
              <a:buChar char="❖"/>
              <a:defRPr sz="2400">
                <a:solidFill>
                  <a:schemeClr val="accent3"/>
                </a:solidFill>
                <a:latin typeface="Trebuchet MS"/>
                <a:ea typeface="Trebuchet MS"/>
                <a:cs typeface="Trebuchet MS"/>
                <a:sym typeface="Trebuchet MS"/>
              </a:defRPr>
            </a:pPr>
            <a:r>
              <a:t>Test </a:t>
            </a:r>
            <a:r>
              <a:rPr>
                <a:solidFill>
                  <a:srgbClr val="FFFFFF"/>
                </a:solidFill>
              </a:rPr>
              <a:t>the code from the command line by typing </a:t>
            </a:r>
            <a:r>
              <a:rPr>
                <a:latin typeface="Consolas"/>
                <a:ea typeface="Consolas"/>
                <a:cs typeface="Consolas"/>
                <a:sym typeface="Consolas"/>
              </a:rPr>
              <a:t>node test</a:t>
            </a:r>
            <a:r>
              <a:rPr>
                <a:solidFill>
                  <a:srgbClr val="FFFFFF"/>
                </a:solidFill>
              </a:rPr>
              <a:t> where ‘test’ is the name of the calling code. Make sure you are in the correct directory. </a:t>
            </a:r>
            <a:endParaRPr>
              <a:solidFill>
                <a:srgbClr val="FFFFFF"/>
              </a:solidFill>
            </a:endParaRPr>
          </a:p>
          <a:p>
            <a:pPr/>
            <a:endParaRPr sz="2400">
              <a:solidFill>
                <a:srgbClr val="FFFFFF"/>
              </a:solidFill>
              <a:latin typeface="Trebuchet MS"/>
              <a:ea typeface="Trebuchet MS"/>
              <a:cs typeface="Trebuchet MS"/>
              <a:sym typeface="Trebuchet MS"/>
            </a:endParaR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16" name="Google Shape;280;p37" descr="Google Shape;280;p37"/>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317" name="Google Shape;281;p37"/>
          <p:cNvSpPr txBox="1"/>
          <p:nvPr>
            <p:ph type="title"/>
          </p:nvPr>
        </p:nvSpPr>
        <p:spPr>
          <a:xfrm>
            <a:off x="311699" y="213768"/>
            <a:ext cx="8520602" cy="572701"/>
          </a:xfrm>
          <a:prstGeom prst="rect">
            <a:avLst/>
          </a:prstGeom>
        </p:spPr>
        <p:txBody>
          <a:bodyPr/>
          <a:lstStyle>
            <a:lvl1pPr algn="ctr" defTabSz="877823">
              <a:defRPr b="1" sz="2592">
                <a:solidFill>
                  <a:schemeClr val="accent3"/>
                </a:solidFill>
              </a:defRPr>
            </a:lvl1pPr>
          </a:lstStyle>
          <a:p>
            <a:pPr/>
            <a:r>
              <a:t>NPM</a:t>
            </a:r>
          </a:p>
        </p:txBody>
      </p:sp>
      <p:sp>
        <p:nvSpPr>
          <p:cNvPr id="318" name="Google Shape;282;p37"/>
          <p:cNvSpPr txBox="1"/>
          <p:nvPr/>
        </p:nvSpPr>
        <p:spPr>
          <a:xfrm>
            <a:off x="247200" y="728450"/>
            <a:ext cx="8661301" cy="3383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There are many other </a:t>
            </a:r>
            <a:r>
              <a:rPr>
                <a:solidFill>
                  <a:schemeClr val="accent3"/>
                </a:solidFill>
              </a:rPr>
              <a:t>libraries </a:t>
            </a:r>
            <a:r>
              <a:t>of code that you could access</a:t>
            </a:r>
          </a:p>
          <a:p>
            <a:pPr marL="4572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Use </a:t>
            </a:r>
            <a:r>
              <a:rPr>
                <a:solidFill>
                  <a:schemeClr val="accent3"/>
                </a:solidFill>
              </a:rPr>
              <a:t>NPM</a:t>
            </a:r>
            <a:r>
              <a:t>, a package manager for Node.js</a:t>
            </a:r>
          </a:p>
          <a:p>
            <a:pPr marL="4572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See packages </a:t>
            </a:r>
            <a:r>
              <a:rPr>
                <a:solidFill>
                  <a:schemeClr val="accent3"/>
                </a:solidFill>
              </a:rPr>
              <a:t>available</a:t>
            </a:r>
            <a:r>
              <a:t>:</a:t>
            </a:r>
          </a:p>
          <a:p>
            <a:pPr lvl="1" marL="9144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Go to </a:t>
            </a:r>
            <a:r>
              <a:rPr i="1">
                <a:solidFill>
                  <a:schemeClr val="accent3"/>
                </a:solidFill>
              </a:rPr>
              <a:t>www.npmjs.com</a:t>
            </a:r>
            <a:r>
              <a:t> and create an account </a:t>
            </a:r>
          </a:p>
          <a:p>
            <a:pPr lvl="1" marL="9144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You should see a number of free packages. You can ‘Discover packages’ by type, e.g. packages that deal with Math, CSS, robotics etc. </a:t>
            </a:r>
          </a:p>
          <a:p>
            <a:pPr lvl="1" marL="9144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See what back-end packages are available.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6" name="Google Shape;155;p20" descr="Google Shape;155;p20"/>
          <p:cNvPicPr>
            <a:picLocks noChangeAspect="1"/>
          </p:cNvPicPr>
          <p:nvPr/>
        </p:nvPicPr>
        <p:blipFill>
          <a:blip r:embed="rId2">
            <a:extLst/>
          </a:blip>
          <a:stretch>
            <a:fillRect/>
          </a:stretch>
        </p:blipFill>
        <p:spPr>
          <a:xfrm>
            <a:off x="0" y="0"/>
            <a:ext cx="9249048" cy="5143500"/>
          </a:xfrm>
          <a:prstGeom prst="rect">
            <a:avLst/>
          </a:prstGeom>
          <a:ln w="12700">
            <a:miter lim="400000"/>
          </a:ln>
        </p:spPr>
      </p:pic>
      <p:sp>
        <p:nvSpPr>
          <p:cNvPr id="217" name="Google Shape;156;p20"/>
          <p:cNvSpPr txBox="1"/>
          <p:nvPr>
            <p:ph type="title" idx="4294967295"/>
          </p:nvPr>
        </p:nvSpPr>
        <p:spPr>
          <a:xfrm>
            <a:off x="727650" y="620400"/>
            <a:ext cx="7688699" cy="535201"/>
          </a:xfrm>
          <a:prstGeom prst="rect">
            <a:avLst/>
          </a:prstGeom>
        </p:spPr>
        <p:txBody>
          <a:bodyPr/>
          <a:lstStyle>
            <a:lvl1pPr algn="ctr" defTabSz="676655">
              <a:defRPr b="1" sz="2368">
                <a:solidFill>
                  <a:schemeClr val="accent3"/>
                </a:solidFill>
              </a:defRPr>
            </a:lvl1pPr>
          </a:lstStyle>
          <a:p>
            <a:pPr/>
            <a:r>
              <a:t>Objectives</a:t>
            </a:r>
          </a:p>
        </p:txBody>
      </p:sp>
      <p:sp>
        <p:nvSpPr>
          <p:cNvPr id="218" name="Google Shape;157;p20"/>
          <p:cNvSpPr txBox="1"/>
          <p:nvPr>
            <p:ph type="body" idx="4294967295"/>
          </p:nvPr>
        </p:nvSpPr>
        <p:spPr>
          <a:xfrm>
            <a:off x="727649" y="1434525"/>
            <a:ext cx="8035202" cy="3000601"/>
          </a:xfrm>
          <a:prstGeom prst="rect">
            <a:avLst/>
          </a:prstGeom>
        </p:spPr>
        <p:txBody>
          <a:bodyPr/>
          <a:lstStyle/>
          <a:p>
            <a:pPr indent="-381000">
              <a:lnSpc>
                <a:spcPct val="115000"/>
              </a:lnSpc>
              <a:buClr>
                <a:schemeClr val="accent3"/>
              </a:buClr>
              <a:buSzPts val="2400"/>
              <a:buFont typeface="Trebuchet MS"/>
              <a:buChar char="❖"/>
              <a:defRPr sz="2400">
                <a:solidFill>
                  <a:srgbClr val="FFFFFF"/>
                </a:solidFill>
              </a:defRPr>
            </a:pPr>
            <a:r>
              <a:t>Install Node.js. Learn what Node.js is and the advantages of using it. </a:t>
            </a:r>
          </a:p>
          <a:p>
            <a:pPr indent="-381000">
              <a:lnSpc>
                <a:spcPct val="115000"/>
              </a:lnSpc>
              <a:buClr>
                <a:schemeClr val="accent3"/>
              </a:buClr>
              <a:buSzPts val="2400"/>
              <a:buFont typeface="Trebuchet MS"/>
              <a:buChar char="❖"/>
              <a:defRPr sz="2400">
                <a:solidFill>
                  <a:srgbClr val="FFFFFF"/>
                </a:solidFill>
              </a:defRPr>
            </a:pPr>
            <a:r>
              <a:t>Use existing Node.js modules (HTTP module and File modules) and create Node.js modules.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22" name="Google Shape;287;p38" descr="Google Shape;287;p38"/>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323" name="Google Shape;288;p38"/>
          <p:cNvSpPr txBox="1"/>
          <p:nvPr>
            <p:ph type="title"/>
          </p:nvPr>
        </p:nvSpPr>
        <p:spPr>
          <a:xfrm>
            <a:off x="311699" y="213768"/>
            <a:ext cx="8520602" cy="572701"/>
          </a:xfrm>
          <a:prstGeom prst="rect">
            <a:avLst/>
          </a:prstGeom>
        </p:spPr>
        <p:txBody>
          <a:bodyPr/>
          <a:lstStyle>
            <a:lvl1pPr algn="ctr" defTabSz="877823">
              <a:defRPr b="1" sz="2592">
                <a:solidFill>
                  <a:schemeClr val="accent3"/>
                </a:solidFill>
              </a:defRPr>
            </a:lvl1pPr>
          </a:lstStyle>
          <a:p>
            <a:pPr/>
            <a:r>
              <a:t>NPM</a:t>
            </a:r>
          </a:p>
        </p:txBody>
      </p:sp>
      <p:sp>
        <p:nvSpPr>
          <p:cNvPr id="324" name="Google Shape;289;p38"/>
          <p:cNvSpPr txBox="1"/>
          <p:nvPr/>
        </p:nvSpPr>
        <p:spPr>
          <a:xfrm>
            <a:off x="247200" y="347449"/>
            <a:ext cx="4324800" cy="607234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2300">
                <a:solidFill>
                  <a:srgbClr val="FFFFFF"/>
                </a:solidFill>
                <a:latin typeface="Trebuchet MS"/>
                <a:ea typeface="Trebuchet MS"/>
                <a:cs typeface="Trebuchet MS"/>
                <a:sym typeface="Trebuchet MS"/>
              </a:defRPr>
            </a:pPr>
            <a:r>
              <a:t>Using a package:</a:t>
            </a:r>
          </a:p>
          <a:p>
            <a:pPr marL="457200" indent="-374650">
              <a:buClr>
                <a:schemeClr val="accent3"/>
              </a:buClr>
              <a:buSzPts val="2300"/>
              <a:buFont typeface="Trebuchet MS"/>
              <a:buChar char="❖"/>
              <a:defRPr sz="2300">
                <a:solidFill>
                  <a:schemeClr val="accent3"/>
                </a:solidFill>
                <a:latin typeface="Trebuchet MS"/>
                <a:ea typeface="Trebuchet MS"/>
                <a:cs typeface="Trebuchet MS"/>
                <a:sym typeface="Trebuchet MS"/>
              </a:defRPr>
            </a:pPr>
            <a:r>
              <a:t>Step 1: </a:t>
            </a:r>
            <a:r>
              <a:rPr>
                <a:solidFill>
                  <a:srgbClr val="FFFFFF"/>
                </a:solidFill>
              </a:rPr>
              <a:t>Download the package using the CLI. To do this, type: npm install name_of_package, e.g.  </a:t>
            </a:r>
            <a:r>
              <a:rPr>
                <a:latin typeface="Consolas"/>
                <a:ea typeface="Consolas"/>
                <a:cs typeface="Consolas"/>
                <a:sym typeface="Consolas"/>
              </a:rPr>
              <a:t>npm install chalk</a:t>
            </a:r>
            <a:endParaRPr>
              <a:latin typeface="Consolas"/>
              <a:ea typeface="Consolas"/>
              <a:cs typeface="Consolas"/>
              <a:sym typeface="Consolas"/>
            </a:endParaRPr>
          </a:p>
          <a:p>
            <a:pPr marL="457200" indent="-374650">
              <a:buClr>
                <a:schemeClr val="accent3"/>
              </a:buClr>
              <a:buSzPts val="2300"/>
              <a:buFont typeface="Trebuchet MS"/>
              <a:buChar char="❖"/>
              <a:defRPr sz="2300">
                <a:solidFill>
                  <a:schemeClr val="accent3"/>
                </a:solidFill>
                <a:latin typeface="Trebuchet MS"/>
                <a:ea typeface="Trebuchet MS"/>
                <a:cs typeface="Trebuchet MS"/>
                <a:sym typeface="Trebuchet MS"/>
              </a:defRPr>
            </a:pPr>
            <a:r>
              <a:t>Step 2:</a:t>
            </a:r>
            <a:r>
              <a:rPr>
                <a:solidFill>
                  <a:srgbClr val="FFFFFF"/>
                </a:solidFill>
              </a:rPr>
              <a:t> Include the package. You do this just as you would include any other module, e.g. </a:t>
            </a:r>
            <a:r>
              <a:rPr>
                <a:latin typeface="Consolas"/>
                <a:ea typeface="Consolas"/>
                <a:cs typeface="Consolas"/>
                <a:sym typeface="Consolas"/>
              </a:rPr>
              <a:t>const chalk = require('chalk');</a:t>
            </a:r>
            <a:endParaRPr>
              <a:latin typeface="Consolas"/>
              <a:ea typeface="Consolas"/>
              <a:cs typeface="Consolas"/>
              <a:sym typeface="Consolas"/>
            </a:endParaRPr>
          </a:p>
          <a:p>
            <a:pPr marL="457200" indent="-374650">
              <a:buClr>
                <a:schemeClr val="accent3"/>
              </a:buClr>
              <a:buSzPts val="2300"/>
              <a:buFont typeface="Trebuchet MS"/>
              <a:buChar char="❖"/>
              <a:defRPr sz="2300">
                <a:solidFill>
                  <a:schemeClr val="accent3"/>
                </a:solidFill>
                <a:latin typeface="Trebuchet MS"/>
                <a:ea typeface="Trebuchet MS"/>
                <a:cs typeface="Trebuchet MS"/>
                <a:sym typeface="Trebuchet MS"/>
              </a:defRPr>
            </a:pPr>
            <a:r>
              <a:t>Step 3:</a:t>
            </a:r>
            <a:r>
              <a:rPr>
                <a:solidFill>
                  <a:srgbClr val="FFFFFF"/>
                </a:solidFill>
              </a:rPr>
              <a:t> Use the package. </a:t>
            </a:r>
            <a:endParaRPr>
              <a:solidFill>
                <a:srgbClr val="FFFFFF"/>
              </a:solidFill>
            </a:endParaRPr>
          </a:p>
          <a:p>
            <a:pPr/>
            <a:endParaRPr sz="2300">
              <a:solidFill>
                <a:srgbClr val="FFFFFF"/>
              </a:solidFill>
              <a:latin typeface="Trebuchet MS"/>
              <a:ea typeface="Trebuchet MS"/>
              <a:cs typeface="Trebuchet MS"/>
              <a:sym typeface="Trebuchet MS"/>
            </a:endParaRPr>
          </a:p>
          <a:p>
            <a:pPr/>
            <a:endParaRPr sz="2300">
              <a:solidFill>
                <a:srgbClr val="FFFFFF"/>
              </a:solidFill>
              <a:latin typeface="Trebuchet MS"/>
              <a:ea typeface="Trebuchet MS"/>
              <a:cs typeface="Trebuchet MS"/>
              <a:sym typeface="Trebuchet MS"/>
            </a:endParaRPr>
          </a:p>
          <a:p>
            <a:pPr/>
            <a:endParaRPr sz="2300">
              <a:solidFill>
                <a:srgbClr val="FFFFFF"/>
              </a:solidFill>
              <a:latin typeface="Trebuchet MS"/>
              <a:ea typeface="Trebuchet MS"/>
              <a:cs typeface="Trebuchet MS"/>
              <a:sym typeface="Trebuchet MS"/>
            </a:endParaRPr>
          </a:p>
        </p:txBody>
      </p:sp>
      <p:graphicFrame>
        <p:nvGraphicFramePr>
          <p:cNvPr id="325" name="Google Shape;290;p38"/>
          <p:cNvGraphicFramePr/>
          <p:nvPr/>
        </p:nvGraphicFramePr>
        <p:xfrm>
          <a:off x="4724400" y="1183925"/>
          <a:ext cx="4114451" cy="32577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114450"/>
              </a:tblGrid>
              <a:tr h="3257775">
                <a:tc>
                  <a:txBody>
                    <a:bodyPr/>
                    <a:lstStyle/>
                    <a:p>
                      <a:pPr algn="just">
                        <a:lnSpc>
                          <a:spcPct val="115000"/>
                        </a:lnSpc>
                        <a:defRPr sz="1600">
                          <a:latin typeface="Montserrat"/>
                          <a:ea typeface="Montserrat"/>
                          <a:cs typeface="Montserrat"/>
                          <a:sym typeface="Montserrat"/>
                        </a:defRPr>
                      </a:pPr>
                      <a:r>
                        <a:t>const chalk = require('chalk');</a:t>
                      </a:r>
                    </a:p>
                    <a:p>
                      <a:pPr algn="just">
                        <a:lnSpc>
                          <a:spcPct val="115000"/>
                        </a:lnSpc>
                        <a:defRPr sz="1600">
                          <a:latin typeface="Montserrat"/>
                          <a:ea typeface="Montserrat"/>
                          <a:cs typeface="Montserrat"/>
                          <a:sym typeface="Montserrat"/>
                        </a:defRPr>
                      </a:pPr>
                      <a:r>
                        <a:t>const log = console.log;</a:t>
                      </a:r>
                    </a:p>
                    <a:p>
                      <a:pPr algn="just">
                        <a:lnSpc>
                          <a:spcPct val="115000"/>
                        </a:lnSpc>
                        <a:defRPr sz="1600">
                          <a:latin typeface="Montserrat"/>
                          <a:ea typeface="Montserrat"/>
                          <a:cs typeface="Montserrat"/>
                          <a:sym typeface="Montserrat"/>
                        </a:defRPr>
                      </a:pPr>
                      <a:r>
                        <a:t> </a:t>
                      </a:r>
                    </a:p>
                    <a:p>
                      <a:pPr algn="just">
                        <a:lnSpc>
                          <a:spcPct val="115000"/>
                        </a:lnSpc>
                        <a:defRPr sz="1600">
                          <a:latin typeface="Montserrat"/>
                          <a:ea typeface="Montserrat"/>
                          <a:cs typeface="Montserrat"/>
                          <a:sym typeface="Montserrat"/>
                        </a:defRPr>
                      </a:pPr>
                      <a:r>
                        <a:t>// Combine styled and normal strings</a:t>
                      </a:r>
                    </a:p>
                    <a:p>
                      <a:pPr algn="just">
                        <a:lnSpc>
                          <a:spcPct val="115000"/>
                        </a:lnSpc>
                        <a:defRPr sz="1600">
                          <a:latin typeface="Montserrat"/>
                          <a:ea typeface="Montserrat"/>
                          <a:cs typeface="Montserrat"/>
                          <a:sym typeface="Montserrat"/>
                        </a:defRPr>
                      </a:pPr>
                      <a:r>
                        <a:t>log(chalk.blue('Hello') + ' World' + chalk.red('!'));</a:t>
                      </a:r>
                    </a:p>
                    <a:p>
                      <a:pPr algn="just">
                        <a:lnSpc>
                          <a:spcPct val="115000"/>
                        </a:lnSpc>
                        <a:defRPr sz="1400">
                          <a:sym typeface="Arial"/>
                        </a:defRPr>
                      </a:pPr>
                      <a:endParaRPr sz="1600">
                        <a:latin typeface="Montserrat"/>
                        <a:ea typeface="Montserrat"/>
                        <a:cs typeface="Montserrat"/>
                        <a:sym typeface="Montserrat"/>
                      </a:endParaRPr>
                    </a:p>
                    <a:p>
                      <a:pPr algn="just">
                        <a:lnSpc>
                          <a:spcPct val="115000"/>
                        </a:lnSpc>
                        <a:defRPr sz="1600">
                          <a:latin typeface="Montserrat"/>
                          <a:ea typeface="Montserrat"/>
                          <a:cs typeface="Montserrat"/>
                          <a:sym typeface="Montserrat"/>
                        </a:defRPr>
                      </a:pPr>
                      <a:r>
                        <a:t>//From </a:t>
                      </a:r>
                      <a:r>
                        <a:rPr u="sng">
                          <a:solidFill>
                            <a:srgbClr val="99CA3C"/>
                          </a:solidFill>
                          <a:uFill>
                            <a:solidFill>
                              <a:srgbClr val="99CA3C"/>
                            </a:solidFill>
                          </a:uFill>
                          <a:hlinkClick r:id="rId3" invalidUrl="" action="" tgtFrame="" tooltip="" history="1" highlightClick="0" endSnd="0"/>
                        </a:rPr>
                        <a:t>https://www.npmjs.com/package/chalk</a:t>
                      </a:r>
                    </a:p>
                  </a:txBody>
                  <a:tcPr marL="63500" marR="63500" marT="63500" marB="63500" anchor="t" anchorCtr="0" horzOverflow="overflow">
                    <a:lnL w="19050">
                      <a:solidFill>
                        <a:srgbClr val="FFFFFF"/>
                      </a:solidFill>
                    </a:lnL>
                    <a:lnR w="19050">
                      <a:solidFill>
                        <a:srgbClr val="FFFFFF"/>
                      </a:solidFill>
                    </a:lnR>
                    <a:lnT w="19050">
                      <a:solidFill>
                        <a:srgbClr val="FFFFFF"/>
                      </a:solidFill>
                    </a:lnT>
                    <a:lnB w="19050">
                      <a:solidFill>
                        <a:srgbClr val="FFFFFF"/>
                      </a:solidFill>
                    </a:lnB>
                    <a:solidFill>
                      <a:srgbClr val="EAEFF5"/>
                    </a:solidFill>
                  </a:tcPr>
                </a:tc>
              </a:tr>
            </a:tbl>
          </a:graphicData>
        </a:graphic>
      </p:graphicFrame>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0" name="Google Shape;162;p21" descr="Google Shape;162;p21"/>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21" name="Google Shape;163;p21"/>
          <p:cNvSpPr txBox="1"/>
          <p:nvPr>
            <p:ph type="title"/>
          </p:nvPr>
        </p:nvSpPr>
        <p:spPr>
          <a:xfrm>
            <a:off x="311699" y="213768"/>
            <a:ext cx="8520602" cy="572701"/>
          </a:xfrm>
          <a:prstGeom prst="rect">
            <a:avLst/>
          </a:prstGeom>
        </p:spPr>
        <p:txBody>
          <a:bodyPr/>
          <a:lstStyle>
            <a:lvl1pPr algn="ctr" defTabSz="877823">
              <a:defRPr b="1" sz="2592">
                <a:solidFill>
                  <a:schemeClr val="accent3"/>
                </a:solidFill>
              </a:defRPr>
            </a:lvl1pPr>
          </a:lstStyle>
          <a:p>
            <a:pPr/>
            <a:r>
              <a:t>What is Node.js?</a:t>
            </a:r>
          </a:p>
        </p:txBody>
      </p:sp>
      <p:sp>
        <p:nvSpPr>
          <p:cNvPr id="222" name="Google Shape;164;p21"/>
          <p:cNvSpPr txBox="1"/>
          <p:nvPr>
            <p:ph type="body" idx="1"/>
          </p:nvPr>
        </p:nvSpPr>
        <p:spPr>
          <a:xfrm>
            <a:off x="616500" y="900550"/>
            <a:ext cx="7929599" cy="3769800"/>
          </a:xfrm>
          <a:prstGeom prst="rect">
            <a:avLst/>
          </a:prstGeom>
        </p:spPr>
        <p:txBody>
          <a:bodyPr/>
          <a:lstStyle/>
          <a:p>
            <a:pPr indent="-381000">
              <a:buClr>
                <a:schemeClr val="accent3"/>
              </a:buClr>
              <a:buSzPts val="2400"/>
              <a:buChar char="❖"/>
              <a:defRPr sz="2400">
                <a:solidFill>
                  <a:srgbClr val="FFFFFF"/>
                </a:solidFill>
              </a:defRPr>
            </a:pPr>
            <a:r>
              <a:t>Node.js was </a:t>
            </a:r>
            <a:r>
              <a:rPr>
                <a:solidFill>
                  <a:schemeClr val="accent3"/>
                </a:solidFill>
              </a:rPr>
              <a:t>designed </a:t>
            </a:r>
            <a:r>
              <a:t>so that JavaScript can be used, not just in a browser on the client-side, but also on </a:t>
            </a:r>
            <a:r>
              <a:rPr>
                <a:solidFill>
                  <a:schemeClr val="accent3"/>
                </a:solidFill>
              </a:rPr>
              <a:t>web servers</a:t>
            </a:r>
            <a:endParaRPr>
              <a:solidFill>
                <a:schemeClr val="accent3"/>
              </a:solidFill>
            </a:endParaRPr>
          </a:p>
          <a:p>
            <a:pPr indent="-381000">
              <a:buClr>
                <a:schemeClr val="accent3"/>
              </a:buClr>
              <a:buSzPts val="2400"/>
              <a:buChar char="❖"/>
              <a:defRPr sz="2400">
                <a:solidFill>
                  <a:srgbClr val="FFFFFF"/>
                </a:solidFill>
              </a:defRPr>
            </a:pPr>
            <a:r>
              <a:t> Node.js is an </a:t>
            </a:r>
            <a:r>
              <a:rPr>
                <a:solidFill>
                  <a:schemeClr val="accent3"/>
                </a:solidFill>
              </a:rPr>
              <a:t>open-source, cross-platform, runtime environment</a:t>
            </a:r>
            <a:r>
              <a:t> that can run JavaScript files without a browser</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6" name="Google Shape;169;p22" descr="Google Shape;169;p22"/>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27" name="Google Shape;170;p22"/>
          <p:cNvSpPr txBox="1"/>
          <p:nvPr>
            <p:ph type="title"/>
          </p:nvPr>
        </p:nvSpPr>
        <p:spPr>
          <a:xfrm>
            <a:off x="311699" y="213768"/>
            <a:ext cx="8520602" cy="572701"/>
          </a:xfrm>
          <a:prstGeom prst="rect">
            <a:avLst/>
          </a:prstGeom>
        </p:spPr>
        <p:txBody>
          <a:bodyPr/>
          <a:lstStyle>
            <a:lvl1pPr algn="ctr" defTabSz="877823">
              <a:defRPr b="1" sz="2592">
                <a:solidFill>
                  <a:schemeClr val="accent3"/>
                </a:solidFill>
              </a:defRPr>
            </a:lvl1pPr>
          </a:lstStyle>
          <a:p>
            <a:pPr/>
            <a:r>
              <a:t>What is Node.js?</a:t>
            </a:r>
          </a:p>
        </p:txBody>
      </p:sp>
      <p:sp>
        <p:nvSpPr>
          <p:cNvPr id="228" name="Google Shape;171;p22"/>
          <p:cNvSpPr txBox="1"/>
          <p:nvPr>
            <p:ph type="body" idx="1"/>
          </p:nvPr>
        </p:nvSpPr>
        <p:spPr>
          <a:xfrm>
            <a:off x="616500" y="748150"/>
            <a:ext cx="7929599" cy="4190701"/>
          </a:xfrm>
          <a:prstGeom prst="rect">
            <a:avLst/>
          </a:prstGeom>
        </p:spPr>
        <p:txBody>
          <a:bodyPr/>
          <a:lstStyle/>
          <a:p>
            <a:pPr marL="0" indent="0" defTabSz="905255">
              <a:buSzTx/>
              <a:buNone/>
              <a:defRPr sz="2376">
                <a:solidFill>
                  <a:schemeClr val="accent3"/>
                </a:solidFill>
              </a:defRPr>
            </a:pPr>
            <a:r>
              <a:t>Advantages </a:t>
            </a:r>
            <a:r>
              <a:rPr>
                <a:solidFill>
                  <a:srgbClr val="FFFFFF"/>
                </a:solidFill>
              </a:rPr>
              <a:t>of using Node.js: </a:t>
            </a:r>
            <a:endParaRPr>
              <a:solidFill>
                <a:srgbClr val="FFFFFF"/>
              </a:solidFill>
            </a:endParaRPr>
          </a:p>
          <a:p>
            <a:pPr marL="452627" indent="-377190" defTabSz="905255">
              <a:spcBef>
                <a:spcPts val="1500"/>
              </a:spcBef>
              <a:buClr>
                <a:schemeClr val="accent3"/>
              </a:buClr>
              <a:buSzPts val="2300"/>
              <a:buChar char="❖"/>
              <a:defRPr sz="2376">
                <a:solidFill>
                  <a:srgbClr val="FFFFFF"/>
                </a:solidFill>
              </a:defRPr>
            </a:pPr>
            <a:r>
              <a:t>Great </a:t>
            </a:r>
            <a:r>
              <a:rPr>
                <a:solidFill>
                  <a:schemeClr val="accent3"/>
                </a:solidFill>
              </a:rPr>
              <a:t>performance</a:t>
            </a:r>
            <a:endParaRPr>
              <a:solidFill>
                <a:schemeClr val="accent3"/>
              </a:solidFill>
            </a:endParaRPr>
          </a:p>
          <a:p>
            <a:pPr marL="452627" indent="-377190" defTabSz="905255">
              <a:buClr>
                <a:schemeClr val="accent3"/>
              </a:buClr>
              <a:buSzPts val="2300"/>
              <a:buChar char="❖"/>
              <a:defRPr sz="2376">
                <a:solidFill>
                  <a:srgbClr val="FFFFFF"/>
                </a:solidFill>
              </a:defRPr>
            </a:pPr>
            <a:r>
              <a:t>The code is written in </a:t>
            </a:r>
            <a:r>
              <a:rPr>
                <a:solidFill>
                  <a:schemeClr val="accent3"/>
                </a:solidFill>
              </a:rPr>
              <a:t>JavaScript</a:t>
            </a:r>
            <a:endParaRPr>
              <a:solidFill>
                <a:schemeClr val="accent3"/>
              </a:solidFill>
            </a:endParaRPr>
          </a:p>
          <a:p>
            <a:pPr marL="452627" indent="-377190" defTabSz="905255">
              <a:buClr>
                <a:schemeClr val="accent3"/>
              </a:buClr>
              <a:buSzPts val="2300"/>
              <a:buChar char="❖"/>
              <a:defRPr sz="2376">
                <a:solidFill>
                  <a:srgbClr val="FFFFFF"/>
                </a:solidFill>
              </a:defRPr>
            </a:pPr>
            <a:r>
              <a:t>The </a:t>
            </a:r>
            <a:r>
              <a:rPr>
                <a:solidFill>
                  <a:schemeClr val="accent3"/>
                </a:solidFill>
              </a:rPr>
              <a:t>node package manager</a:t>
            </a:r>
            <a:r>
              <a:t> (NPM) provides access to hundreds of thousands of reusable packages ( similar to react) </a:t>
            </a:r>
          </a:p>
          <a:p>
            <a:pPr marL="452627" indent="-377190" defTabSz="905255">
              <a:buClr>
                <a:schemeClr val="accent3"/>
              </a:buClr>
              <a:buSzPts val="2300"/>
              <a:buChar char="❖"/>
              <a:defRPr sz="2376">
                <a:solidFill>
                  <a:srgbClr val="FFFFFF"/>
                </a:solidFill>
              </a:defRPr>
            </a:pPr>
            <a:r>
              <a:t>It is portable and </a:t>
            </a:r>
            <a:r>
              <a:rPr>
                <a:solidFill>
                  <a:schemeClr val="accent3"/>
                </a:solidFill>
              </a:rPr>
              <a:t>compatible </a:t>
            </a:r>
            <a:r>
              <a:t>with most operating systems</a:t>
            </a:r>
          </a:p>
          <a:p>
            <a:pPr marL="452627" indent="-377190" defTabSz="905255">
              <a:buClr>
                <a:schemeClr val="accent3"/>
              </a:buClr>
              <a:buSzPts val="2300"/>
              <a:buChar char="❖"/>
              <a:defRPr sz="2376">
                <a:solidFill>
                  <a:srgbClr val="FFFFFF"/>
                </a:solidFill>
              </a:defRPr>
            </a:pPr>
            <a:r>
              <a:t>It has a very active developer </a:t>
            </a:r>
            <a:r>
              <a:rPr>
                <a:solidFill>
                  <a:schemeClr val="accent3"/>
                </a:solidFill>
              </a:rPr>
              <a:t>community</a:t>
            </a:r>
            <a:endParaRPr>
              <a:solidFill>
                <a:schemeClr val="accent3"/>
              </a:solidFill>
            </a:endParaRPr>
          </a:p>
          <a:p>
            <a:pPr marL="452627" indent="-377190" defTabSz="905255">
              <a:buClr>
                <a:schemeClr val="accent3"/>
              </a:buClr>
              <a:buSzPts val="2300"/>
              <a:buChar char="❖"/>
              <a:defRPr sz="2376">
                <a:solidFill>
                  <a:srgbClr val="FFFFFF"/>
                </a:solidFill>
              </a:defRPr>
            </a:pPr>
            <a:r>
              <a:t>Node.js runs </a:t>
            </a:r>
            <a:r>
              <a:rPr>
                <a:solidFill>
                  <a:schemeClr val="accent3"/>
                </a:solidFill>
              </a:rPr>
              <a:t>single-threaded, asynchronous </a:t>
            </a:r>
            <a:r>
              <a:t>programming</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2" name="Google Shape;176;p23" descr="Google Shape;176;p23"/>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33" name="Google Shape;177;p23"/>
          <p:cNvSpPr txBox="1"/>
          <p:nvPr>
            <p:ph type="title"/>
          </p:nvPr>
        </p:nvSpPr>
        <p:spPr>
          <a:xfrm>
            <a:off x="311699" y="213768"/>
            <a:ext cx="8520602" cy="572701"/>
          </a:xfrm>
          <a:prstGeom prst="rect">
            <a:avLst/>
          </a:prstGeom>
        </p:spPr>
        <p:txBody>
          <a:bodyPr/>
          <a:lstStyle>
            <a:lvl1pPr algn="ctr" defTabSz="877823">
              <a:defRPr b="1" sz="2592">
                <a:solidFill>
                  <a:schemeClr val="accent3"/>
                </a:solidFill>
              </a:defRPr>
            </a:lvl1pPr>
          </a:lstStyle>
          <a:p>
            <a:pPr/>
            <a:r>
              <a:t>What is Node.js?</a:t>
            </a:r>
          </a:p>
        </p:txBody>
      </p:sp>
      <p:sp>
        <p:nvSpPr>
          <p:cNvPr id="234" name="Google Shape;178;p23"/>
          <p:cNvSpPr txBox="1"/>
          <p:nvPr>
            <p:ph type="body" idx="1"/>
          </p:nvPr>
        </p:nvSpPr>
        <p:spPr>
          <a:xfrm>
            <a:off x="616500" y="748150"/>
            <a:ext cx="7929599" cy="4190701"/>
          </a:xfrm>
          <a:prstGeom prst="rect">
            <a:avLst/>
          </a:prstGeom>
        </p:spPr>
        <p:txBody>
          <a:bodyPr/>
          <a:lstStyle/>
          <a:p>
            <a:pPr marL="0" indent="0">
              <a:buSzTx/>
              <a:buNone/>
              <a:defRPr sz="2400">
                <a:solidFill>
                  <a:srgbClr val="FFFFFF"/>
                </a:solidFill>
              </a:defRPr>
            </a:pPr>
            <a:r>
              <a:t>To </a:t>
            </a:r>
            <a:r>
              <a:rPr>
                <a:solidFill>
                  <a:schemeClr val="accent3"/>
                </a:solidFill>
              </a:rPr>
              <a:t>write applications </a:t>
            </a:r>
            <a:r>
              <a:t>or utilities with Node.js, we must:</a:t>
            </a:r>
          </a:p>
          <a:p>
            <a:pPr indent="-381000">
              <a:spcBef>
                <a:spcPts val="1600"/>
              </a:spcBef>
              <a:buClr>
                <a:schemeClr val="accent3"/>
              </a:buClr>
              <a:buSzPts val="2400"/>
              <a:buChar char="❖"/>
              <a:defRPr sz="2400">
                <a:solidFill>
                  <a:schemeClr val="accent3"/>
                </a:solidFill>
              </a:defRPr>
            </a:pPr>
            <a:r>
              <a:t>Install </a:t>
            </a:r>
            <a:r>
              <a:rPr>
                <a:solidFill>
                  <a:srgbClr val="FFFFFF"/>
                </a:solidFill>
              </a:rPr>
              <a:t>Node.js</a:t>
            </a:r>
            <a:endParaRPr>
              <a:solidFill>
                <a:srgbClr val="FFFFFF"/>
              </a:solidFill>
            </a:endParaRPr>
          </a:p>
          <a:p>
            <a:pPr indent="-381000">
              <a:buClr>
                <a:schemeClr val="accent3"/>
              </a:buClr>
              <a:buSzPts val="2400"/>
              <a:buChar char="❖"/>
              <a:defRPr sz="2400">
                <a:solidFill>
                  <a:schemeClr val="accent3"/>
                </a:solidFill>
              </a:defRPr>
            </a:pPr>
            <a:r>
              <a:t>Access </a:t>
            </a:r>
            <a:r>
              <a:rPr>
                <a:solidFill>
                  <a:srgbClr val="FFFFFF"/>
                </a:solidFill>
              </a:rPr>
              <a:t>the modules. To be able to run JavaScript on the server, we need some extra </a:t>
            </a:r>
            <a:r>
              <a:t>functionality </a:t>
            </a:r>
            <a:r>
              <a:rPr>
                <a:solidFill>
                  <a:srgbClr val="FFFFFF"/>
                </a:solidFill>
              </a:rPr>
              <a:t>(beyond the functionality that we use when we write code to be run in a browser).</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8" name="Google Shape;183;p24" descr="Google Shape;183;p24"/>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39" name="Google Shape;184;p24"/>
          <p:cNvSpPr txBox="1"/>
          <p:nvPr>
            <p:ph type="title"/>
          </p:nvPr>
        </p:nvSpPr>
        <p:spPr>
          <a:xfrm>
            <a:off x="311699" y="213768"/>
            <a:ext cx="8520602" cy="572701"/>
          </a:xfrm>
          <a:prstGeom prst="rect">
            <a:avLst/>
          </a:prstGeom>
        </p:spPr>
        <p:txBody>
          <a:bodyPr/>
          <a:lstStyle>
            <a:lvl1pPr algn="ctr" defTabSz="877823">
              <a:defRPr b="1" sz="2592">
                <a:solidFill>
                  <a:schemeClr val="accent3"/>
                </a:solidFill>
              </a:defRPr>
            </a:lvl1pPr>
          </a:lstStyle>
          <a:p>
            <a:pPr/>
            <a:r>
              <a:t>Install Node.js</a:t>
            </a:r>
          </a:p>
        </p:txBody>
      </p:sp>
      <p:sp>
        <p:nvSpPr>
          <p:cNvPr id="240" name="Google Shape;185;p24"/>
          <p:cNvSpPr txBox="1"/>
          <p:nvPr>
            <p:ph type="body" idx="1"/>
          </p:nvPr>
        </p:nvSpPr>
        <p:spPr>
          <a:xfrm>
            <a:off x="616500" y="595750"/>
            <a:ext cx="7929599" cy="4547701"/>
          </a:xfrm>
          <a:prstGeom prst="rect">
            <a:avLst/>
          </a:prstGeom>
        </p:spPr>
        <p:txBody>
          <a:bodyPr/>
          <a:lstStyle/>
          <a:p>
            <a:pPr marL="0" indent="0">
              <a:buSzTx/>
              <a:buNone/>
              <a:defRPr sz="2400">
                <a:solidFill>
                  <a:schemeClr val="accent3"/>
                </a:solidFill>
              </a:defRPr>
            </a:pPr>
            <a:r>
              <a:t>Windows </a:t>
            </a:r>
            <a:r>
              <a:rPr>
                <a:solidFill>
                  <a:srgbClr val="FFFFFF"/>
                </a:solidFill>
              </a:rPr>
              <a:t>and Mac </a:t>
            </a:r>
            <a:r>
              <a:t>OS X</a:t>
            </a:r>
            <a:r>
              <a:rPr>
                <a:solidFill>
                  <a:srgbClr val="FFFFFF"/>
                </a:solidFill>
              </a:rPr>
              <a:t>:</a:t>
            </a:r>
            <a:endParaRPr>
              <a:solidFill>
                <a:srgbClr val="FFFFFF"/>
              </a:solidFill>
            </a:endParaRPr>
          </a:p>
          <a:p>
            <a:pPr marL="0" indent="0">
              <a:spcBef>
                <a:spcPts val="1600"/>
              </a:spcBef>
              <a:buSzTx/>
              <a:buNone/>
              <a:defRPr sz="2400">
                <a:solidFill>
                  <a:srgbClr val="FFFFFF"/>
                </a:solidFill>
              </a:defRPr>
            </a:pPr>
            <a:r>
              <a:t>Go to</a:t>
            </a:r>
            <a:r>
              <a:rPr i="1">
                <a:solidFill>
                  <a:schemeClr val="accent3"/>
                </a:solidFill>
              </a:rPr>
              <a:t> https://nodejs.org/en/</a:t>
            </a:r>
            <a:r>
              <a:t> to download the installer. </a:t>
            </a:r>
          </a:p>
          <a:p>
            <a:pPr marL="0" indent="0">
              <a:buSzTx/>
              <a:buNone/>
              <a:defRPr sz="2400">
                <a:solidFill>
                  <a:srgbClr val="FFFFFF"/>
                </a:solidFill>
              </a:defRPr>
            </a:pPr>
            <a:r>
              <a:t>Download the LTS build that is "Recommended for most users".</a:t>
            </a:r>
          </a:p>
          <a:p>
            <a:pPr marL="0" indent="0">
              <a:buSzTx/>
              <a:buNone/>
              <a:defRPr sz="2400">
                <a:solidFill>
                  <a:srgbClr val="FFFFFF"/>
                </a:solidFill>
              </a:defRPr>
            </a:pPr>
            <a:r>
              <a:t>Click on the downloaded file and follow the installation prompts. </a:t>
            </a:r>
          </a:p>
          <a:p>
            <a:pPr marL="0" indent="0">
              <a:buSzTx/>
              <a:buNone/>
            </a:pPr>
            <a:endParaRPr sz="2400">
              <a:solidFill>
                <a:srgbClr val="FFFFFF"/>
              </a:solidFill>
            </a:endParaRPr>
          </a:p>
          <a:p>
            <a:pPr marL="0" indent="0">
              <a:buSzTx/>
              <a:buNone/>
              <a:defRPr sz="2400">
                <a:solidFill>
                  <a:srgbClr val="FFFFFF"/>
                </a:solidFill>
              </a:defRPr>
            </a:pPr>
            <a:r>
              <a:t>With </a:t>
            </a:r>
            <a:r>
              <a:rPr>
                <a:solidFill>
                  <a:schemeClr val="accent3"/>
                </a:solidFill>
              </a:rPr>
              <a:t>Ubuntu 16.04</a:t>
            </a:r>
            <a:r>
              <a:t>, run the following two commands in your terminal:</a:t>
            </a:r>
          </a:p>
          <a:p>
            <a:pPr marL="0" indent="0">
              <a:buSzTx/>
              <a:buNone/>
              <a:defRPr sz="2400">
                <a:solidFill>
                  <a:schemeClr val="accent3"/>
                </a:solidFill>
                <a:latin typeface="Consolas"/>
                <a:ea typeface="Consolas"/>
                <a:cs typeface="Consolas"/>
                <a:sym typeface="Consolas"/>
              </a:defRPr>
            </a:pPr>
            <a:r>
              <a:t>curl -sL https://deb.nodesource.com/setup_6.x | sudo -E bash -sudo apt-get install -y nodejs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4" name="Google Shape;190;p25" descr="Google Shape;190;p25"/>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45" name="Google Shape;191;p25"/>
          <p:cNvSpPr txBox="1"/>
          <p:nvPr>
            <p:ph type="title"/>
          </p:nvPr>
        </p:nvSpPr>
        <p:spPr>
          <a:xfrm>
            <a:off x="311699" y="213768"/>
            <a:ext cx="8520602" cy="572701"/>
          </a:xfrm>
          <a:prstGeom prst="rect">
            <a:avLst/>
          </a:prstGeom>
        </p:spPr>
        <p:txBody>
          <a:bodyPr/>
          <a:lstStyle>
            <a:lvl1pPr algn="ctr" defTabSz="877823">
              <a:defRPr b="1" sz="2592">
                <a:solidFill>
                  <a:schemeClr val="accent3"/>
                </a:solidFill>
              </a:defRPr>
            </a:lvl1pPr>
          </a:lstStyle>
          <a:p>
            <a:pPr/>
            <a:r>
              <a:t>Access Modules</a:t>
            </a:r>
          </a:p>
        </p:txBody>
      </p:sp>
      <p:sp>
        <p:nvSpPr>
          <p:cNvPr id="246" name="Google Shape;192;p25"/>
          <p:cNvSpPr txBox="1"/>
          <p:nvPr>
            <p:ph type="body" idx="1"/>
          </p:nvPr>
        </p:nvSpPr>
        <p:spPr>
          <a:xfrm>
            <a:off x="235500" y="748149"/>
            <a:ext cx="8663400" cy="4150202"/>
          </a:xfrm>
          <a:prstGeom prst="rect">
            <a:avLst/>
          </a:prstGeom>
        </p:spPr>
        <p:txBody>
          <a:bodyPr/>
          <a:lstStyle/>
          <a:p>
            <a:pPr marL="443484" indent="-369570" defTabSz="886968">
              <a:buClr>
                <a:schemeClr val="accent3"/>
              </a:buClr>
              <a:buSzPts val="2300"/>
              <a:buChar char="❖"/>
              <a:defRPr sz="2328">
                <a:solidFill>
                  <a:schemeClr val="accent3"/>
                </a:solidFill>
              </a:defRPr>
            </a:pPr>
            <a:r>
              <a:t>Module:</a:t>
            </a:r>
            <a:r>
              <a:rPr>
                <a:solidFill>
                  <a:srgbClr val="FFFFFF"/>
                </a:solidFill>
              </a:rPr>
              <a:t> a unit of code that performs a specific task/achieves a specific goal. </a:t>
            </a:r>
            <a:endParaRPr>
              <a:solidFill>
                <a:srgbClr val="FFFFFF"/>
              </a:solidFill>
            </a:endParaRPr>
          </a:p>
          <a:p>
            <a:pPr marL="443484" indent="-369570" defTabSz="886968">
              <a:buClr>
                <a:schemeClr val="accent3"/>
              </a:buClr>
              <a:buSzPts val="2300"/>
              <a:buChar char="❖"/>
              <a:defRPr sz="2328">
                <a:solidFill>
                  <a:srgbClr val="FFFFFF"/>
                </a:solidFill>
              </a:defRPr>
            </a:pPr>
            <a:r>
              <a:t>Node.js runs directly on a computer or server operating system so the </a:t>
            </a:r>
            <a:r>
              <a:rPr>
                <a:solidFill>
                  <a:schemeClr val="accent3"/>
                </a:solidFill>
              </a:rPr>
              <a:t>environment omits browser-specific JavaScript APIs</a:t>
            </a:r>
            <a:r>
              <a:t> and adds support for more traditional OS APIs</a:t>
            </a:r>
          </a:p>
          <a:p>
            <a:pPr marL="443484" indent="-369570" defTabSz="886968">
              <a:buClr>
                <a:schemeClr val="accent3"/>
              </a:buClr>
              <a:buSzPts val="2300"/>
              <a:buChar char="❖"/>
              <a:defRPr sz="2328">
                <a:solidFill>
                  <a:srgbClr val="FFFFFF"/>
                </a:solidFill>
              </a:defRPr>
            </a:pPr>
            <a:r>
              <a:t>Browser APIs are tools like SessionStorage</a:t>
            </a:r>
          </a:p>
          <a:p>
            <a:pPr marL="443484" indent="-369570" defTabSz="886968">
              <a:buClr>
                <a:schemeClr val="accent3"/>
              </a:buClr>
              <a:buSzPts val="2300"/>
              <a:buChar char="❖"/>
              <a:defRPr sz="2328">
                <a:solidFill>
                  <a:srgbClr val="FFFFFF"/>
                </a:solidFill>
              </a:defRPr>
            </a:pPr>
            <a:r>
              <a:t>OS APIs are tools for things like file handling</a:t>
            </a:r>
          </a:p>
          <a:p>
            <a:pPr marL="443484" indent="-369570" defTabSz="886968">
              <a:buClr>
                <a:schemeClr val="accent3"/>
              </a:buClr>
              <a:buSzPts val="2300"/>
              <a:buChar char="❖"/>
              <a:defRPr sz="2328">
                <a:solidFill>
                  <a:srgbClr val="FFFFFF"/>
                </a:solidFill>
              </a:defRPr>
            </a:pPr>
            <a:r>
              <a:t>To include a module, use the </a:t>
            </a:r>
            <a:r>
              <a:rPr>
                <a:solidFill>
                  <a:schemeClr val="accent3"/>
                </a:solidFill>
                <a:latin typeface="Consolas"/>
                <a:ea typeface="Consolas"/>
                <a:cs typeface="Consolas"/>
                <a:sym typeface="Consolas"/>
              </a:rPr>
              <a:t>require()</a:t>
            </a:r>
            <a:r>
              <a:t> method as shown with the following code:</a:t>
            </a:r>
          </a:p>
          <a:p>
            <a:pPr marL="0" indent="443484" defTabSz="886968">
              <a:spcBef>
                <a:spcPts val="1500"/>
              </a:spcBef>
              <a:buSzTx/>
              <a:buNone/>
              <a:defRPr sz="2134">
                <a:solidFill>
                  <a:schemeClr val="accent3"/>
                </a:solidFill>
                <a:latin typeface="Consolas"/>
                <a:ea typeface="Consolas"/>
                <a:cs typeface="Consolas"/>
                <a:sym typeface="Consolas"/>
              </a:defRPr>
            </a:pPr>
            <a:r>
              <a:t>const name_of_variable = require('name_of_module');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0" name="Google Shape;197;p26" descr="Google Shape;197;p26"/>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51" name="Google Shape;198;p26"/>
          <p:cNvSpPr txBox="1"/>
          <p:nvPr>
            <p:ph type="title"/>
          </p:nvPr>
        </p:nvSpPr>
        <p:spPr>
          <a:xfrm>
            <a:off x="311699" y="213768"/>
            <a:ext cx="8520602" cy="572701"/>
          </a:xfrm>
          <a:prstGeom prst="rect">
            <a:avLst/>
          </a:prstGeom>
        </p:spPr>
        <p:txBody>
          <a:bodyPr/>
          <a:lstStyle>
            <a:lvl1pPr algn="ctr" defTabSz="877823">
              <a:defRPr b="1" sz="2592">
                <a:solidFill>
                  <a:schemeClr val="accent3"/>
                </a:solidFill>
              </a:defRPr>
            </a:lvl1pPr>
          </a:lstStyle>
          <a:p>
            <a:pPr/>
            <a:r>
              <a:t>The HTTP Module</a:t>
            </a:r>
          </a:p>
        </p:txBody>
      </p:sp>
      <p:sp>
        <p:nvSpPr>
          <p:cNvPr id="252" name="Google Shape;199;p26"/>
          <p:cNvSpPr txBox="1"/>
          <p:nvPr/>
        </p:nvSpPr>
        <p:spPr>
          <a:xfrm>
            <a:off x="672024" y="880849"/>
            <a:ext cx="7855502" cy="228837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spcBef>
                <a:spcPts val="1000"/>
              </a:spcBef>
              <a:defRPr sz="2400">
                <a:solidFill>
                  <a:schemeClr val="accent3"/>
                </a:solidFill>
                <a:latin typeface="Trebuchet MS"/>
                <a:ea typeface="Trebuchet MS"/>
                <a:cs typeface="Trebuchet MS"/>
                <a:sym typeface="Trebuchet MS"/>
              </a:defRPr>
            </a:pPr>
            <a:r>
              <a:t>Step 1:</a:t>
            </a:r>
            <a:r>
              <a:rPr>
                <a:solidFill>
                  <a:srgbClr val="FFFFFF"/>
                </a:solidFill>
              </a:rPr>
              <a:t> Create a “hello.js” file</a:t>
            </a:r>
            <a:endParaRPr>
              <a:solidFill>
                <a:srgbClr val="FFFFFF"/>
              </a:solidFill>
            </a:endParaRPr>
          </a:p>
          <a:p>
            <a:pPr>
              <a:spcBef>
                <a:spcPts val="1000"/>
              </a:spcBef>
              <a:defRPr sz="2400">
                <a:solidFill>
                  <a:schemeClr val="accent3"/>
                </a:solidFill>
                <a:latin typeface="Trebuchet MS"/>
                <a:ea typeface="Trebuchet MS"/>
                <a:cs typeface="Trebuchet MS"/>
                <a:sym typeface="Trebuchet MS"/>
              </a:defRPr>
            </a:pPr>
            <a:r>
              <a:t>Step 2:</a:t>
            </a:r>
            <a:r>
              <a:rPr>
                <a:solidFill>
                  <a:srgbClr val="FFFFFF"/>
                </a:solidFill>
              </a:rPr>
              <a:t> Include required modules. To include the HTTP module, enter the following: </a:t>
            </a:r>
            <a:r>
              <a:rPr>
                <a:latin typeface="Consolas"/>
                <a:ea typeface="Consolas"/>
                <a:cs typeface="Consolas"/>
                <a:sym typeface="Consolas"/>
              </a:rPr>
              <a:t>const http = require('http');</a:t>
            </a:r>
            <a:endParaRPr>
              <a:solidFill>
                <a:srgbClr val="FFFFFF"/>
              </a:solidFill>
            </a:endParaRPr>
          </a:p>
          <a:p>
            <a:pPr>
              <a:spcBef>
                <a:spcPts val="1000"/>
              </a:spcBef>
              <a:defRPr sz="2400">
                <a:solidFill>
                  <a:schemeClr val="accent3"/>
                </a:solidFill>
                <a:latin typeface="Trebuchet MS"/>
                <a:ea typeface="Trebuchet MS"/>
                <a:cs typeface="Trebuchet MS"/>
                <a:sym typeface="Trebuchet MS"/>
              </a:defRPr>
            </a:pPr>
            <a:r>
              <a:t>Step 3: </a:t>
            </a:r>
            <a:r>
              <a:rPr>
                <a:solidFill>
                  <a:srgbClr val="FFFFFF"/>
                </a:solidFill>
              </a:rPr>
              <a:t>Create a server object (i.e. </a:t>
            </a:r>
            <a:r>
              <a:rPr>
                <a:latin typeface="Consolas"/>
                <a:ea typeface="Consolas"/>
                <a:cs typeface="Consolas"/>
                <a:sym typeface="Consolas"/>
              </a:rPr>
              <a:t>createServer()</a:t>
            </a:r>
            <a:r>
              <a:rPr>
                <a:solidFill>
                  <a:srgbClr val="FFFFFF"/>
                </a:solidFill>
              </a:rPr>
              <a:t>)</a:t>
            </a:r>
          </a:p>
        </p:txBody>
      </p:sp>
      <p:graphicFrame>
        <p:nvGraphicFramePr>
          <p:cNvPr id="253" name="Google Shape;200;p26"/>
          <p:cNvGraphicFramePr/>
          <p:nvPr/>
        </p:nvGraphicFramePr>
        <p:xfrm>
          <a:off x="1646850" y="3376524"/>
          <a:ext cx="5200651" cy="127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200650"/>
              </a:tblGrid>
              <a:tr h="101600">
                <a:tc>
                  <a:txBody>
                    <a:bodyPr/>
                    <a:lstStyle/>
                    <a:p>
                      <a:pPr algn="just">
                        <a:lnSpc>
                          <a:spcPct val="115000"/>
                        </a:lnSpc>
                        <a:defRPr sz="1400">
                          <a:latin typeface="Montserrat"/>
                          <a:ea typeface="Montserrat"/>
                          <a:cs typeface="Montserrat"/>
                          <a:sym typeface="Montserrat"/>
                        </a:defRPr>
                      </a:pPr>
                      <a:r>
                        <a:t>const http = require('http');</a:t>
                      </a:r>
                    </a:p>
                    <a:p>
                      <a:pPr algn="just">
                        <a:lnSpc>
                          <a:spcPct val="115000"/>
                        </a:lnSpc>
                        <a:defRPr sz="1400">
                          <a:sym typeface="Arial"/>
                        </a:defRPr>
                      </a:pPr>
                      <a:endParaRPr>
                        <a:latin typeface="Montserrat"/>
                        <a:ea typeface="Montserrat"/>
                        <a:cs typeface="Montserrat"/>
                        <a:sym typeface="Montserrat"/>
                      </a:endParaRPr>
                    </a:p>
                    <a:p>
                      <a:pPr algn="just">
                        <a:lnSpc>
                          <a:spcPct val="115000"/>
                        </a:lnSpc>
                        <a:defRPr sz="1400">
                          <a:latin typeface="Montserrat"/>
                          <a:ea typeface="Montserrat"/>
                          <a:cs typeface="Montserrat"/>
                          <a:sym typeface="Montserrat"/>
                        </a:defRPr>
                      </a:pPr>
                      <a:r>
                        <a:t>http.createServer(function(request, response) {</a:t>
                      </a:r>
                    </a:p>
                    <a:p>
                      <a:pPr algn="just">
                        <a:lnSpc>
                          <a:spcPct val="115000"/>
                        </a:lnSpc>
                        <a:defRPr sz="1400">
                          <a:latin typeface="Montserrat"/>
                          <a:ea typeface="Montserrat"/>
                          <a:cs typeface="Montserrat"/>
                          <a:sym typeface="Montserrat"/>
                        </a:defRPr>
                      </a:pPr>
                      <a:r>
                        <a:t>    response.write('Hello World!');</a:t>
                      </a:r>
                    </a:p>
                    <a:p>
                      <a:pPr algn="just">
                        <a:lnSpc>
                          <a:spcPct val="115000"/>
                        </a:lnSpc>
                        <a:defRPr sz="1400">
                          <a:latin typeface="Montserrat"/>
                          <a:ea typeface="Montserrat"/>
                          <a:cs typeface="Montserrat"/>
                          <a:sym typeface="Montserrat"/>
                        </a:defRPr>
                      </a:pPr>
                      <a:r>
                        <a:t>    response.end();</a:t>
                      </a:r>
                    </a:p>
                    <a:p>
                      <a:pPr algn="just">
                        <a:lnSpc>
                          <a:spcPct val="115000"/>
                        </a:lnSpc>
                        <a:defRPr sz="1400">
                          <a:latin typeface="Montserrat"/>
                          <a:ea typeface="Montserrat"/>
                          <a:cs typeface="Montserrat"/>
                          <a:sym typeface="Montserrat"/>
                        </a:defRPr>
                      </a:pPr>
                      <a:r>
                        <a:t>}).listen(3000);</a:t>
                      </a:r>
                    </a:p>
                  </a:txBody>
                  <a:tcPr marL="63500" marR="63500" marT="63500" marB="63500" anchor="t" anchorCtr="0" horzOverflow="overflow">
                    <a:lnL w="19050">
                      <a:solidFill>
                        <a:srgbClr val="FFFFFF"/>
                      </a:solidFill>
                    </a:lnL>
                    <a:lnR w="19050">
                      <a:solidFill>
                        <a:srgbClr val="FFFFFF"/>
                      </a:solidFill>
                    </a:lnR>
                    <a:lnT w="19050">
                      <a:solidFill>
                        <a:srgbClr val="FFFFFF"/>
                      </a:solidFill>
                    </a:lnT>
                    <a:lnB w="19050">
                      <a:solidFill>
                        <a:srgbClr val="FFFFFF"/>
                      </a:solidFill>
                    </a:lnB>
                    <a:solidFill>
                      <a:srgbClr val="EAEFF5"/>
                    </a:solidFill>
                  </a:tcPr>
                </a:tc>
              </a:tr>
            </a:tbl>
          </a:graphicData>
        </a:graphic>
      </p:graphicFrame>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7" name="Google Shape;205;p27" descr="Google Shape;205;p27"/>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58" name="Google Shape;206;p27"/>
          <p:cNvSpPr txBox="1"/>
          <p:nvPr>
            <p:ph type="title"/>
          </p:nvPr>
        </p:nvSpPr>
        <p:spPr>
          <a:xfrm>
            <a:off x="311699" y="213768"/>
            <a:ext cx="8520602" cy="572701"/>
          </a:xfrm>
          <a:prstGeom prst="rect">
            <a:avLst/>
          </a:prstGeom>
        </p:spPr>
        <p:txBody>
          <a:bodyPr/>
          <a:lstStyle>
            <a:lvl1pPr algn="ctr" defTabSz="877823">
              <a:defRPr b="1" sz="2592">
                <a:solidFill>
                  <a:schemeClr val="accent3"/>
                </a:solidFill>
              </a:defRPr>
            </a:lvl1pPr>
          </a:lstStyle>
          <a:p>
            <a:pPr/>
            <a:r>
              <a:t>The HTTP Module</a:t>
            </a:r>
          </a:p>
        </p:txBody>
      </p:sp>
      <p:sp>
        <p:nvSpPr>
          <p:cNvPr id="259" name="Google Shape;207;p27"/>
          <p:cNvSpPr txBox="1"/>
          <p:nvPr/>
        </p:nvSpPr>
        <p:spPr>
          <a:xfrm>
            <a:off x="672024" y="880849"/>
            <a:ext cx="7855502" cy="523606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spcBef>
                <a:spcPts val="1000"/>
              </a:spcBef>
              <a:defRPr sz="2400">
                <a:solidFill>
                  <a:schemeClr val="accent3"/>
                </a:solidFill>
                <a:latin typeface="Trebuchet MS"/>
                <a:ea typeface="Trebuchet MS"/>
                <a:cs typeface="Trebuchet MS"/>
                <a:sym typeface="Trebuchet MS"/>
              </a:defRPr>
            </a:pPr>
            <a:r>
              <a:t>Step 4:</a:t>
            </a:r>
            <a:r>
              <a:rPr>
                <a:solidFill>
                  <a:srgbClr val="FFFFFF"/>
                </a:solidFill>
              </a:rPr>
              <a:t> Save your Node.js file</a:t>
            </a:r>
            <a:endParaRPr>
              <a:solidFill>
                <a:srgbClr val="FFFFFF"/>
              </a:solidFill>
            </a:endParaRPr>
          </a:p>
          <a:p>
            <a:pPr>
              <a:spcBef>
                <a:spcPts val="1000"/>
              </a:spcBef>
              <a:defRPr sz="2400">
                <a:solidFill>
                  <a:schemeClr val="accent3"/>
                </a:solidFill>
                <a:latin typeface="Trebuchet MS"/>
                <a:ea typeface="Trebuchet MS"/>
                <a:cs typeface="Trebuchet MS"/>
                <a:sym typeface="Trebuchet MS"/>
              </a:defRPr>
            </a:pPr>
            <a:r>
              <a:t>Step 5:</a:t>
            </a:r>
            <a:r>
              <a:rPr>
                <a:solidFill>
                  <a:srgbClr val="FFFFFF"/>
                </a:solidFill>
              </a:rPr>
              <a:t> Initiate the Node.js file. </a:t>
            </a:r>
            <a:endParaRPr>
              <a:solidFill>
                <a:srgbClr val="FFFFFF"/>
              </a:solidFill>
            </a:endParaRPr>
          </a:p>
          <a:p>
            <a:pPr>
              <a:spcBef>
                <a:spcPts val="1000"/>
              </a:spcBef>
              <a:defRPr sz="2400">
                <a:solidFill>
                  <a:srgbClr val="FFFFFF"/>
                </a:solidFill>
                <a:latin typeface="Trebuchet MS"/>
                <a:ea typeface="Trebuchet MS"/>
                <a:cs typeface="Trebuchet MS"/>
                <a:sym typeface="Trebuchet MS"/>
              </a:defRPr>
            </a:pPr>
            <a:r>
              <a:t>	Open your </a:t>
            </a:r>
            <a:r>
              <a:rPr>
                <a:solidFill>
                  <a:schemeClr val="accent3"/>
                </a:solidFill>
              </a:rPr>
              <a:t>command line</a:t>
            </a:r>
            <a:r>
              <a:t> interface</a:t>
            </a:r>
          </a:p>
          <a:p>
            <a:pPr indent="457200">
              <a:spcBef>
                <a:spcPts val="1000"/>
              </a:spcBef>
              <a:defRPr sz="2400">
                <a:solidFill>
                  <a:srgbClr val="FFFFFF"/>
                </a:solidFill>
                <a:latin typeface="Trebuchet MS"/>
                <a:ea typeface="Trebuchet MS"/>
                <a:cs typeface="Trebuchet MS"/>
                <a:sym typeface="Trebuchet MS"/>
              </a:defRPr>
            </a:pPr>
            <a:r>
              <a:t>If necessary,</a:t>
            </a:r>
            <a:r>
              <a:rPr>
                <a:solidFill>
                  <a:schemeClr val="accent3"/>
                </a:solidFill>
              </a:rPr>
              <a:t> change directory</a:t>
            </a:r>
            <a:r>
              <a:t> so that you are in the same directory as the one in which your Node.js file is stored. e.g: “</a:t>
            </a:r>
            <a:r>
              <a:rPr>
                <a:solidFill>
                  <a:schemeClr val="accent3"/>
                </a:solidFill>
                <a:latin typeface="Consolas"/>
                <a:ea typeface="Consolas"/>
                <a:cs typeface="Consolas"/>
                <a:sym typeface="Consolas"/>
              </a:rPr>
              <a:t>cd NodeExamples</a:t>
            </a:r>
            <a:r>
              <a:t>” </a:t>
            </a:r>
          </a:p>
          <a:p>
            <a:pPr indent="457200">
              <a:spcBef>
                <a:spcPts val="1000"/>
              </a:spcBef>
              <a:defRPr sz="2400">
                <a:solidFill>
                  <a:srgbClr val="FFFFFF"/>
                </a:solidFill>
                <a:latin typeface="Trebuchet MS"/>
                <a:ea typeface="Trebuchet MS"/>
                <a:cs typeface="Trebuchet MS"/>
                <a:sym typeface="Trebuchet MS"/>
              </a:defRPr>
            </a:pPr>
            <a:r>
              <a:t>Type: </a:t>
            </a:r>
            <a:r>
              <a:rPr>
                <a:solidFill>
                  <a:schemeClr val="accent3"/>
                </a:solidFill>
                <a:latin typeface="Consolas"/>
                <a:ea typeface="Consolas"/>
                <a:cs typeface="Consolas"/>
                <a:sym typeface="Consolas"/>
              </a:rPr>
              <a:t>node hello.js</a:t>
            </a:r>
            <a:r>
              <a:t> into the command line </a:t>
            </a:r>
          </a:p>
          <a:p>
            <a:pPr>
              <a:spcBef>
                <a:spcPts val="1000"/>
              </a:spcBef>
            </a:pPr>
            <a:endParaRPr sz="2400">
              <a:solidFill>
                <a:srgbClr val="FFFFFF"/>
              </a:solidFill>
              <a:latin typeface="Trebuchet MS"/>
              <a:ea typeface="Trebuchet MS"/>
              <a:cs typeface="Trebuchet MS"/>
              <a:sym typeface="Trebuchet MS"/>
            </a:endParaRPr>
          </a:p>
          <a:p>
            <a:pPr>
              <a:spcBef>
                <a:spcPts val="1000"/>
              </a:spcBef>
            </a:pPr>
            <a:endParaRPr sz="2400">
              <a:solidFill>
                <a:srgbClr val="FFFFFF"/>
              </a:solidFill>
              <a:latin typeface="Trebuchet MS"/>
              <a:ea typeface="Trebuchet MS"/>
              <a:cs typeface="Trebuchet MS"/>
              <a:sym typeface="Trebuchet MS"/>
            </a:endParaRPr>
          </a:p>
          <a:p>
            <a:pPr>
              <a:spcBef>
                <a:spcPts val="1000"/>
              </a:spcBef>
            </a:pPr>
            <a:endParaRPr sz="2400">
              <a:solidFill>
                <a:srgbClr val="FFFFFF"/>
              </a:solidFill>
              <a:latin typeface="Trebuchet MS"/>
              <a:ea typeface="Trebuchet MS"/>
              <a:cs typeface="Trebuchet MS"/>
              <a:sym typeface="Trebuchet MS"/>
            </a:endParaR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Arial"/>
        <a:ea typeface="Arial"/>
        <a:cs typeface="Arial"/>
      </a:majorFont>
      <a:minorFont>
        <a:latin typeface="Helvetica"/>
        <a:ea typeface="Helvetica"/>
        <a:cs typeface="Helvetica"/>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Arial"/>
        <a:ea typeface="Arial"/>
        <a:cs typeface="Arial"/>
      </a:majorFont>
      <a:minorFont>
        <a:latin typeface="Helvetica"/>
        <a:ea typeface="Helvetica"/>
        <a:cs typeface="Helvetica"/>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