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8" r:id="rId4"/>
    <p:sldId id="257" r:id="rId5"/>
    <p:sldId id="260" r:id="rId6"/>
    <p:sldId id="264" r:id="rId7"/>
    <p:sldId id="261" r:id="rId8"/>
    <p:sldId id="263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DD7"/>
    <a:srgbClr val="A4AC9B"/>
    <a:srgbClr val="373737"/>
    <a:srgbClr val="182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8B681-EB9B-4C79-8318-F6E2050995D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A23CC-C7D4-42BA-AA3A-2686D6B0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5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A23CC-C7D4-42BA-AA3A-2686D6B09B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4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Trash can – remove URL</a:t>
            </a:r>
          </a:p>
          <a:p>
            <a:r>
              <a:rPr lang="en-US" dirty="0"/>
              <a:t>Eye icon – view actual link</a:t>
            </a:r>
          </a:p>
          <a:p>
            <a:r>
              <a:rPr lang="en-US" dirty="0"/>
              <a:t>Pencil icon – Edit link (Short and / or real)</a:t>
            </a:r>
          </a:p>
          <a:p>
            <a:pPr marL="171450" indent="-171450">
              <a:buFontTx/>
              <a:buChar char="-"/>
            </a:pPr>
            <a:r>
              <a:rPr lang="en-US" dirty="0"/>
              <a:t>Option to reset stats</a:t>
            </a:r>
          </a:p>
          <a:p>
            <a:pPr marL="0" indent="0">
              <a:buFontTx/>
              <a:buNone/>
            </a:pPr>
            <a:r>
              <a:rPr lang="en-US" dirty="0"/>
              <a:t>Plus icon – Add new URL</a:t>
            </a:r>
          </a:p>
          <a:p>
            <a:pPr marL="0" indent="0">
              <a:buFontTx/>
              <a:buNone/>
            </a:pPr>
            <a:r>
              <a:rPr lang="en-US" dirty="0"/>
              <a:t>Checkbox icon – state that the short URL should use custom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A23CC-C7D4-42BA-AA3A-2686D6B09B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8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3D7C-7297-C381-B584-0024D1E1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BEDFD-28B1-C692-3977-F4B153959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28746-819C-6EE4-B96E-57307043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395C6-8782-5182-293F-D9C5F012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1AD19-D681-5AE7-9DEB-64F721D3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62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ABAA-137E-CF90-12D3-9F10E16C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1FF96-05C9-06A3-7F74-2261F4B5D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65984-77C7-5FDE-D361-2D30384A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066D-A593-D7D9-D77D-B7276DA4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463AF-EF1C-C1C4-CC62-2968D641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325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DC933-D355-A63A-3D99-D794F99FF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ABC80-BB30-8250-F035-B7531DDED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A21AA-7373-2DE2-5D78-1B6F88ED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C273E-DC31-44EE-1748-1D6490C7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AECF-1D87-678A-2C99-BCEE8BE9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085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8FF8-10EF-D5C1-8423-3BBCA09B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20B4-9C4E-973F-A334-F4825601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7AAD-CB8C-0C36-8B06-BC5A492C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B2D8-D66F-1E4F-A0E4-BB4B04E9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3915C-F743-D827-5854-6ADF2540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9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97E0-E8C3-F479-90EC-D772C6BF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BB320-92DD-3E9D-79D5-F6E9FB6C4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FDEAD-D386-CFB7-DC2D-5E086FB6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4FD6-7146-9DE6-7F17-BB11DC4F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E829-DBB0-B20D-F59E-11A140E1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969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C4DD-30DB-7D84-B2F7-827E5809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3588-ABF1-614B-8F6E-4C6802D0B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11068-3346-9C21-0BE5-84ED5E2BC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9D54B-7688-CED1-F002-61DA26E0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100E7-88E7-62C5-A368-A9D15E32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18153-7050-F097-0B49-C2E8B298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26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828F-7F6A-F767-5451-1CFE61D7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1A26-A697-295B-B899-3FFF0CEA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ED10E-7B74-BB6F-DD2B-2054826FE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DF45F-D14D-72EE-E619-941EDDBA2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73A99-A838-59D1-6C44-6DDBC246D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35E7F-D7BF-2B50-508D-78E212E9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33425-537F-38F5-F0FF-9DC3F8F3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0EBD1-5D91-A220-4F63-3E286F0B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068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1C7F-E1F9-566B-19EF-C78F07C1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3F38F-F68D-7344-D9BF-F3793129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606FF-D0CE-89B6-6179-9EB4B47F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FD4CE-B69C-5F76-7225-7FE63B30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462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9AC44-0F4C-57C2-9456-8A65A0E5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CEB0C-57F4-8D95-76E0-CCFDA50D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6781A-3CB8-CA83-3471-D09B89D0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926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5602-E568-E08D-057C-C14D7A42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7128-2115-98FA-AF19-2BEBC101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E542F-4C11-C5DF-46EB-282F8ECE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D9E87-C039-63EF-AA97-7BD576CB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AF981-814C-9C14-57AD-EA9234E9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BD4F3-1BC2-9817-664E-503B09F6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361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943F-8C5D-9023-4D9E-5F93B990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25008-C54E-0B73-7145-209F38313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39FCF-4981-AA75-16B3-2A012B7F2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689CE-C458-90F3-65F7-0FB96D44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F323-79D1-EF3E-69BC-DBA7DCFF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6F53C-54D1-3104-B97E-1AE4F8E6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581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34367-6731-3026-DA61-F5B65532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D62F-582C-792B-FB3C-553BE9CB8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CC336-51C9-5023-D03C-C50396937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7835F-903C-41D2-BE5A-E21F03498CA3}" type="datetimeFigureOut">
              <a:rPr lang="en-IL" smtClean="0"/>
              <a:t>26/09/2022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AC382-5596-58E1-1A19-7F7A3CDBE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449B5-4FAA-1051-D7C8-372D90D85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46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abc.sh/rick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abc.sh/jojo_part7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abc.sh/test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01B9-EB8C-D015-8891-F478C55D4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URL Shortener Design Doc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3BF7A-007A-AE39-8E70-033BCE1D7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Site for shortening URLs</a:t>
            </a:r>
          </a:p>
        </p:txBody>
      </p:sp>
    </p:spTree>
    <p:extLst>
      <p:ext uri="{BB962C8B-B14F-4D97-AF65-F5344CB8AC3E}">
        <p14:creationId xmlns:p14="http://schemas.microsoft.com/office/powerpoint/2010/main" val="419200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C896A6-2CF8-8D17-FBB9-423D3DC90929}"/>
              </a:ext>
            </a:extLst>
          </p:cNvPr>
          <p:cNvSpPr txBox="1"/>
          <p:nvPr/>
        </p:nvSpPr>
        <p:spPr>
          <a:xfrm>
            <a:off x="3768049" y="565699"/>
            <a:ext cx="402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ABC URL Shortener</a:t>
            </a:r>
            <a:endParaRPr lang="en-IL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94911-8C80-C87A-13ED-3580BD31C88A}"/>
              </a:ext>
            </a:extLst>
          </p:cNvPr>
          <p:cNvSpPr txBox="1"/>
          <p:nvPr/>
        </p:nvSpPr>
        <p:spPr>
          <a:xfrm>
            <a:off x="4410075" y="218122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Username: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423BD-BCD7-C5D4-6892-58C448B18391}"/>
              </a:ext>
            </a:extLst>
          </p:cNvPr>
          <p:cNvSpPr txBox="1"/>
          <p:nvPr/>
        </p:nvSpPr>
        <p:spPr>
          <a:xfrm>
            <a:off x="4410075" y="2550557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E0FDD4-18F4-CA03-FED0-4F7FD70D7D74}"/>
              </a:ext>
            </a:extLst>
          </p:cNvPr>
          <p:cNvSpPr txBox="1"/>
          <p:nvPr/>
        </p:nvSpPr>
        <p:spPr>
          <a:xfrm>
            <a:off x="4909201" y="372662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Sign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11417-5937-AAE8-03EC-FC2860BE4CA9}"/>
              </a:ext>
            </a:extLst>
          </p:cNvPr>
          <p:cNvSpPr txBox="1"/>
          <p:nvPr/>
        </p:nvSpPr>
        <p:spPr>
          <a:xfrm>
            <a:off x="4410075" y="2971914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</a:t>
            </a:r>
            <a:r>
              <a:rPr lang="en-US" dirty="0" err="1"/>
              <a:t>Passowrd</a:t>
            </a:r>
            <a:r>
              <a:rPr lang="en-US" dirty="0"/>
              <a:t>: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D0C8C-AC41-A392-5D91-8669B5FB643F}"/>
              </a:ext>
            </a:extLst>
          </p:cNvPr>
          <p:cNvSpPr txBox="1"/>
          <p:nvPr/>
        </p:nvSpPr>
        <p:spPr>
          <a:xfrm>
            <a:off x="4410075" y="3365335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Email: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6567E-3A3F-443B-B2B0-1A4706BA97F7}"/>
              </a:ext>
            </a:extLst>
          </p:cNvPr>
          <p:cNvSpPr txBox="1"/>
          <p:nvPr/>
        </p:nvSpPr>
        <p:spPr>
          <a:xfrm>
            <a:off x="3531687" y="1244301"/>
            <a:ext cx="40238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Sign up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206618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FD743AF-0AB5-EF7F-9CF5-514B7BD7190D}"/>
              </a:ext>
            </a:extLst>
          </p:cNvPr>
          <p:cNvSpPr/>
          <p:nvPr/>
        </p:nvSpPr>
        <p:spPr>
          <a:xfrm>
            <a:off x="2143328" y="2894134"/>
            <a:ext cx="6319737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hlinkClick r:id="rId3"/>
              </a:rPr>
              <a:t>http://abc.sh/rick</a:t>
            </a:r>
            <a:endParaRPr lang="en-I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F03E5D-D6D4-95EC-C336-8B612F8548EE}"/>
              </a:ext>
            </a:extLst>
          </p:cNvPr>
          <p:cNvSpPr/>
          <p:nvPr/>
        </p:nvSpPr>
        <p:spPr>
          <a:xfrm>
            <a:off x="2143327" y="3385207"/>
            <a:ext cx="6319737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hlinkClick r:id="rId4"/>
              </a:rPr>
              <a:t>http://abc.sh/test</a:t>
            </a:r>
            <a:r>
              <a:rPr lang="en-US" dirty="0"/>
              <a:t> </a:t>
            </a:r>
            <a:endParaRPr lang="en-I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FBC962-FF90-9EDC-4B30-927B76DEF744}"/>
              </a:ext>
            </a:extLst>
          </p:cNvPr>
          <p:cNvSpPr/>
          <p:nvPr/>
        </p:nvSpPr>
        <p:spPr>
          <a:xfrm>
            <a:off x="2143327" y="3879703"/>
            <a:ext cx="6319737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hlinkClick r:id="rId5"/>
              </a:rPr>
              <a:t>http://abc.sh/jojo_part7</a:t>
            </a: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BDDB1A-D1A6-BD20-61C4-A778136C59B4}"/>
              </a:ext>
            </a:extLst>
          </p:cNvPr>
          <p:cNvSpPr txBox="1"/>
          <p:nvPr/>
        </p:nvSpPr>
        <p:spPr>
          <a:xfrm>
            <a:off x="3573496" y="433379"/>
            <a:ext cx="402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ABC URL Shortener</a:t>
            </a:r>
            <a:endParaRPr lang="en-IL" sz="3600" dirty="0"/>
          </a:p>
        </p:txBody>
      </p:sp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15305663-19BC-13DA-6537-F03577ABAA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95" y="2894133"/>
            <a:ext cx="340313" cy="340313"/>
          </a:xfrm>
          <a:prstGeom prst="rect">
            <a:avLst/>
          </a:prstGeom>
        </p:spPr>
      </p:pic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308891CD-2DC5-5980-9EDE-6FA722D09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94" y="3385207"/>
            <a:ext cx="340313" cy="340313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D2489CA5-570C-D8BE-DBE1-0DDCFE9365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99" y="3879703"/>
            <a:ext cx="340313" cy="34031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242845-0391-ADDE-8F32-D47D55803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0009" y="5400131"/>
            <a:ext cx="476996" cy="476996"/>
          </a:xfrm>
          <a:prstGeom prst="rect">
            <a:avLst/>
          </a:prstGeom>
        </p:spPr>
      </p:pic>
      <p:pic>
        <p:nvPicPr>
          <p:cNvPr id="45" name="Picture 44" descr="Shape&#10;&#10;Description automatically generated with low confidence">
            <a:extLst>
              <a:ext uri="{FF2B5EF4-FFF2-40B4-BE49-F238E27FC236}">
                <a16:creationId xmlns:a16="http://schemas.microsoft.com/office/drawing/2014/main" id="{096DC805-0C52-660A-096B-E4F18B9530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848" y="2866663"/>
            <a:ext cx="395252" cy="395252"/>
          </a:xfrm>
          <a:prstGeom prst="rect">
            <a:avLst/>
          </a:prstGeom>
        </p:spPr>
      </p:pic>
      <p:pic>
        <p:nvPicPr>
          <p:cNvPr id="46" name="Picture 45" descr="Shape&#10;&#10;Description automatically generated with low confidence">
            <a:extLst>
              <a:ext uri="{FF2B5EF4-FFF2-40B4-BE49-F238E27FC236}">
                <a16:creationId xmlns:a16="http://schemas.microsoft.com/office/drawing/2014/main" id="{36556B6A-97A7-CADF-3561-4A12ED7B80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848" y="3398460"/>
            <a:ext cx="395252" cy="395252"/>
          </a:xfrm>
          <a:prstGeom prst="rect">
            <a:avLst/>
          </a:prstGeom>
        </p:spPr>
      </p:pic>
      <p:pic>
        <p:nvPicPr>
          <p:cNvPr id="47" name="Picture 46" descr="Shape&#10;&#10;Description automatically generated with low confidence">
            <a:extLst>
              <a:ext uri="{FF2B5EF4-FFF2-40B4-BE49-F238E27FC236}">
                <a16:creationId xmlns:a16="http://schemas.microsoft.com/office/drawing/2014/main" id="{2E946DF4-4383-77FB-0367-C834971B24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848" y="3907172"/>
            <a:ext cx="395252" cy="395252"/>
          </a:xfrm>
          <a:prstGeom prst="rect">
            <a:avLst/>
          </a:prstGeom>
        </p:spPr>
      </p:pic>
      <p:pic>
        <p:nvPicPr>
          <p:cNvPr id="49" name="Picture 48" descr="Shape&#10;&#10;Description automatically generated with low confidence">
            <a:extLst>
              <a:ext uri="{FF2B5EF4-FFF2-40B4-BE49-F238E27FC236}">
                <a16:creationId xmlns:a16="http://schemas.microsoft.com/office/drawing/2014/main" id="{661C13C7-4AEA-6159-FA32-626C793770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0" y="2866663"/>
            <a:ext cx="395252" cy="395252"/>
          </a:xfrm>
          <a:prstGeom prst="rect">
            <a:avLst/>
          </a:prstGeom>
        </p:spPr>
      </p:pic>
      <p:pic>
        <p:nvPicPr>
          <p:cNvPr id="50" name="Picture 49" descr="Shape&#10;&#10;Description automatically generated with low confidence">
            <a:extLst>
              <a:ext uri="{FF2B5EF4-FFF2-40B4-BE49-F238E27FC236}">
                <a16:creationId xmlns:a16="http://schemas.microsoft.com/office/drawing/2014/main" id="{22B81532-8E97-B92F-729C-AEA05083B0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0" y="3385207"/>
            <a:ext cx="395252" cy="395252"/>
          </a:xfrm>
          <a:prstGeom prst="rect">
            <a:avLst/>
          </a:prstGeom>
        </p:spPr>
      </p:pic>
      <p:pic>
        <p:nvPicPr>
          <p:cNvPr id="51" name="Picture 50" descr="Shape&#10;&#10;Description automatically generated with low confidence">
            <a:extLst>
              <a:ext uri="{FF2B5EF4-FFF2-40B4-BE49-F238E27FC236}">
                <a16:creationId xmlns:a16="http://schemas.microsoft.com/office/drawing/2014/main" id="{40412EBF-5A9C-96D8-5F8B-7763F54D22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558" y="3879703"/>
            <a:ext cx="395252" cy="39525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69C0469-EFC4-826A-30EA-053F48CCE259}"/>
              </a:ext>
            </a:extLst>
          </p:cNvPr>
          <p:cNvSpPr/>
          <p:nvPr/>
        </p:nvSpPr>
        <p:spPr>
          <a:xfrm>
            <a:off x="2295727" y="5489637"/>
            <a:ext cx="6319737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632E57-BEC0-D9F7-BFA1-88781C594EBE}"/>
              </a:ext>
            </a:extLst>
          </p:cNvPr>
          <p:cNvSpPr txBox="1"/>
          <p:nvPr/>
        </p:nvSpPr>
        <p:spPr>
          <a:xfrm>
            <a:off x="499352" y="5453963"/>
            <a:ext cx="164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to shorten: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4DB0A4-F7D3-54A8-99FB-EFEAD3BE3EE5}"/>
              </a:ext>
            </a:extLst>
          </p:cNvPr>
          <p:cNvSpPr/>
          <p:nvPr/>
        </p:nvSpPr>
        <p:spPr>
          <a:xfrm>
            <a:off x="2295727" y="6084308"/>
            <a:ext cx="1520961" cy="340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http://abc.sh/</a:t>
            </a:r>
            <a:endParaRPr lang="en-IL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23AA857-9958-27F4-AD95-8AA8EA727539}"/>
              </a:ext>
            </a:extLst>
          </p:cNvPr>
          <p:cNvSpPr/>
          <p:nvPr/>
        </p:nvSpPr>
        <p:spPr>
          <a:xfrm>
            <a:off x="3934634" y="6084307"/>
            <a:ext cx="4680830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L" dirty="0"/>
          </a:p>
        </p:txBody>
      </p:sp>
      <p:pic>
        <p:nvPicPr>
          <p:cNvPr id="58" name="Picture 57" descr="Shape&#10;&#10;Description automatically generated with low confidence">
            <a:extLst>
              <a:ext uri="{FF2B5EF4-FFF2-40B4-BE49-F238E27FC236}">
                <a16:creationId xmlns:a16="http://schemas.microsoft.com/office/drawing/2014/main" id="{F97E234E-F871-DA85-059C-8F8AA806D9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350" y="6118010"/>
            <a:ext cx="420252" cy="42025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67FB2A2-F319-45F8-738A-7FB18C10D1B9}"/>
              </a:ext>
            </a:extLst>
          </p:cNvPr>
          <p:cNvSpPr txBox="1"/>
          <p:nvPr/>
        </p:nvSpPr>
        <p:spPr>
          <a:xfrm>
            <a:off x="499352" y="6084307"/>
            <a:ext cx="140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URL: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F6D732-00B3-4E87-AB66-4B880A79A0F7}"/>
              </a:ext>
            </a:extLst>
          </p:cNvPr>
          <p:cNvSpPr txBox="1"/>
          <p:nvPr/>
        </p:nvSpPr>
        <p:spPr>
          <a:xfrm>
            <a:off x="4339244" y="1217672"/>
            <a:ext cx="193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Logged in as Alon</a:t>
            </a:r>
          </a:p>
        </p:txBody>
      </p:sp>
    </p:spTree>
    <p:extLst>
      <p:ext uri="{BB962C8B-B14F-4D97-AF65-F5344CB8AC3E}">
        <p14:creationId xmlns:p14="http://schemas.microsoft.com/office/powerpoint/2010/main" val="331591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3642-D0BF-9637-CB37-ECE71C95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Specification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9292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7E04-9EAD-7524-E999-3EA5CCD2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83A3-7D3A-4A75-F537-8B24D3AB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users to shorten long URLs</a:t>
            </a:r>
          </a:p>
          <a:p>
            <a:r>
              <a:rPr lang="en-US" dirty="0"/>
              <a:t>Optional authentication (otherwise anonymous)</a:t>
            </a:r>
          </a:p>
          <a:p>
            <a:r>
              <a:rPr lang="en-US" dirty="0"/>
              <a:t>Al</a:t>
            </a:r>
          </a:p>
        </p:txBody>
      </p:sp>
    </p:spTree>
    <p:extLst>
      <p:ext uri="{BB962C8B-B14F-4D97-AF65-F5344CB8AC3E}">
        <p14:creationId xmlns:p14="http://schemas.microsoft.com/office/powerpoint/2010/main" val="181416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8D93-15A7-5254-A38E-D8379682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List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99E1-4ACA-B6C6-6F2D-48597F10E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Shorten URL</a:t>
            </a:r>
          </a:p>
          <a:p>
            <a:pPr lvl="1"/>
            <a:r>
              <a:rPr lang="en-US" dirty="0"/>
              <a:t>Can choose custom URL if not taken</a:t>
            </a:r>
          </a:p>
          <a:p>
            <a:pPr lvl="1"/>
            <a:r>
              <a:rPr lang="en-US" dirty="0"/>
              <a:t>Otherwise, a random URL will be generated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Create account and login</a:t>
            </a:r>
          </a:p>
          <a:p>
            <a:pPr lvl="1"/>
            <a:r>
              <a:rPr lang="en-US" dirty="0"/>
              <a:t>Option for anonymous login</a:t>
            </a:r>
          </a:p>
          <a:p>
            <a:r>
              <a:rPr lang="en-US" dirty="0"/>
              <a:t>View click count on shortened links</a:t>
            </a:r>
          </a:p>
          <a:p>
            <a:pPr lvl="1"/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3177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9B27-4343-958F-0383-17386DA4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Features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245A-094F-25E3-0527-59B27072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 links with passphrase</a:t>
            </a:r>
          </a:p>
          <a:p>
            <a:r>
              <a:rPr lang="en-US" dirty="0"/>
              <a:t>Update existing URLs</a:t>
            </a:r>
          </a:p>
          <a:p>
            <a:r>
              <a:rPr lang="en-US" dirty="0"/>
              <a:t>Grant permissions to other users</a:t>
            </a:r>
          </a:p>
          <a:p>
            <a:r>
              <a:rPr lang="en-US" dirty="0"/>
              <a:t>Custom domain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Login with Google</a:t>
            </a:r>
          </a:p>
          <a:p>
            <a:r>
              <a:rPr lang="en-US" dirty="0"/>
              <a:t>Secure site with SSL certificate (self signed?)</a:t>
            </a:r>
          </a:p>
        </p:txBody>
      </p:sp>
    </p:spTree>
    <p:extLst>
      <p:ext uri="{BB962C8B-B14F-4D97-AF65-F5344CB8AC3E}">
        <p14:creationId xmlns:p14="http://schemas.microsoft.com/office/powerpoint/2010/main" val="412178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D242-6372-7FFA-3720-612E4FFE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(* Tentative)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73C2D-8EA5-F8D5-ACEB-26C18A24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- Typescript, Vue 3.0, </a:t>
            </a:r>
            <a:r>
              <a:rPr lang="en-US" dirty="0" err="1"/>
              <a:t>Nuxt</a:t>
            </a:r>
            <a:endParaRPr lang="en-US" dirty="0"/>
          </a:p>
          <a:p>
            <a:r>
              <a:rPr lang="en-US" dirty="0"/>
              <a:t>Backend - Python (need to research python backend) </a:t>
            </a:r>
          </a:p>
          <a:p>
            <a:pPr lvl="1"/>
            <a:r>
              <a:rPr lang="en-US" dirty="0"/>
              <a:t>Unit testing for both, automated with ci-cd.</a:t>
            </a:r>
          </a:p>
          <a:p>
            <a:r>
              <a:rPr lang="en-US" dirty="0"/>
              <a:t>DB - PostgreSQL </a:t>
            </a:r>
          </a:p>
          <a:p>
            <a:r>
              <a:rPr lang="en-US" dirty="0"/>
              <a:t>CI-CD - (Jenkins? Need to research)</a:t>
            </a:r>
          </a:p>
          <a:p>
            <a:r>
              <a:rPr lang="en-US" dirty="0"/>
              <a:t>Containerization</a:t>
            </a:r>
          </a:p>
          <a:p>
            <a:r>
              <a:rPr lang="en-US" dirty="0"/>
              <a:t>Version Control – GitHub.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2466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9B1A-6687-EBC6-1A8D-DB772CB8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0686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AD9EDD-24CF-4641-28CD-E40144EEC27E}"/>
              </a:ext>
            </a:extLst>
          </p:cNvPr>
          <p:cNvSpPr/>
          <p:nvPr/>
        </p:nvSpPr>
        <p:spPr>
          <a:xfrm>
            <a:off x="6096000" y="212796"/>
            <a:ext cx="5557421" cy="5578403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#373737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10DB46-BA75-573F-2CB3-A83818270178}"/>
              </a:ext>
            </a:extLst>
          </p:cNvPr>
          <p:cNvSpPr/>
          <p:nvPr/>
        </p:nvSpPr>
        <p:spPr>
          <a:xfrm>
            <a:off x="2803059" y="1989286"/>
            <a:ext cx="2407640" cy="679508"/>
          </a:xfrm>
          <a:prstGeom prst="roundRect">
            <a:avLst/>
          </a:prstGeom>
          <a:solidFill>
            <a:srgbClr val="388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#388FBC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93336F-C60C-F324-AF7C-53DCE0D98A37}"/>
              </a:ext>
            </a:extLst>
          </p:cNvPr>
          <p:cNvSpPr/>
          <p:nvPr/>
        </p:nvSpPr>
        <p:spPr>
          <a:xfrm>
            <a:off x="2803059" y="2709143"/>
            <a:ext cx="2407640" cy="679508"/>
          </a:xfrm>
          <a:prstGeom prst="roundRect">
            <a:avLst/>
          </a:prstGeom>
          <a:solidFill>
            <a:srgbClr val="BB3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#BB3874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7408F5-FE46-AF7F-D305-B7027F7EB067}"/>
              </a:ext>
            </a:extLst>
          </p:cNvPr>
          <p:cNvSpPr/>
          <p:nvPr/>
        </p:nvSpPr>
        <p:spPr>
          <a:xfrm>
            <a:off x="2803059" y="3429000"/>
            <a:ext cx="2407640" cy="679508"/>
          </a:xfrm>
          <a:prstGeom prst="roundRect">
            <a:avLst/>
          </a:prstGeom>
          <a:solidFill>
            <a:srgbClr val="BB6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#BB6439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D36E4B-4A09-6EF7-D1ED-5F2EC555EA47}"/>
              </a:ext>
            </a:extLst>
          </p:cNvPr>
          <p:cNvSpPr/>
          <p:nvPr/>
        </p:nvSpPr>
        <p:spPr>
          <a:xfrm>
            <a:off x="2803059" y="4148857"/>
            <a:ext cx="2407640" cy="679508"/>
          </a:xfrm>
          <a:prstGeom prst="roundRect">
            <a:avLst/>
          </a:prstGeom>
          <a:solidFill>
            <a:srgbClr val="41A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#41A546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3E1E1C-6DCE-95A1-69B6-A3677CDD2FC4}"/>
              </a:ext>
            </a:extLst>
          </p:cNvPr>
          <p:cNvSpPr txBox="1"/>
          <p:nvPr/>
        </p:nvSpPr>
        <p:spPr>
          <a:xfrm>
            <a:off x="844579" y="42047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Colors Specification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255317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C896A6-2CF8-8D17-FBB9-423D3DC90929}"/>
              </a:ext>
            </a:extLst>
          </p:cNvPr>
          <p:cNvSpPr txBox="1"/>
          <p:nvPr/>
        </p:nvSpPr>
        <p:spPr>
          <a:xfrm>
            <a:off x="3768049" y="1334184"/>
            <a:ext cx="402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ABC URL Shortener</a:t>
            </a:r>
            <a:endParaRPr lang="en-IL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94911-8C80-C87A-13ED-3580BD31C88A}"/>
              </a:ext>
            </a:extLst>
          </p:cNvPr>
          <p:cNvSpPr txBox="1"/>
          <p:nvPr/>
        </p:nvSpPr>
        <p:spPr>
          <a:xfrm>
            <a:off x="4410075" y="218122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Username: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423BD-BCD7-C5D4-6892-58C448B18391}"/>
              </a:ext>
            </a:extLst>
          </p:cNvPr>
          <p:cNvSpPr txBox="1"/>
          <p:nvPr/>
        </p:nvSpPr>
        <p:spPr>
          <a:xfrm>
            <a:off x="4410075" y="2550557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896D9-AC96-A1AD-8F61-4E7A5486B8DD}"/>
              </a:ext>
            </a:extLst>
          </p:cNvPr>
          <p:cNvSpPr txBox="1"/>
          <p:nvPr/>
        </p:nvSpPr>
        <p:spPr>
          <a:xfrm>
            <a:off x="4411797" y="302234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Login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E0FDD4-18F4-CA03-FED0-4F7FD70D7D74}"/>
              </a:ext>
            </a:extLst>
          </p:cNvPr>
          <p:cNvSpPr txBox="1"/>
          <p:nvPr/>
        </p:nvSpPr>
        <p:spPr>
          <a:xfrm>
            <a:off x="5278261" y="302234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734D7-B7D4-C2FE-C065-E401E60B12B9}"/>
              </a:ext>
            </a:extLst>
          </p:cNvPr>
          <p:cNvSpPr txBox="1"/>
          <p:nvPr/>
        </p:nvSpPr>
        <p:spPr>
          <a:xfrm>
            <a:off x="4410075" y="34290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with Google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8F4ADD7E-BA60-C42E-99F4-B5C55FA74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79" y="3429000"/>
            <a:ext cx="350196" cy="3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1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270</Words>
  <Application>Microsoft Office PowerPoint</Application>
  <PresentationFormat>Widescreen</PresentationFormat>
  <Paragraphs>67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URL Shortener Design Doc</vt:lpstr>
      <vt:lpstr>Software Specification</vt:lpstr>
      <vt:lpstr>Project Goals</vt:lpstr>
      <vt:lpstr>Feature List</vt:lpstr>
      <vt:lpstr>Optional Features</vt:lpstr>
      <vt:lpstr>Implementation (* Tentative)</vt:lpstr>
      <vt:lpstr>Project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 Tracker Design Doc</dc:title>
  <dc:creator>Nadav Alon</dc:creator>
  <cp:lastModifiedBy>Assaf Alon</cp:lastModifiedBy>
  <cp:revision>10</cp:revision>
  <dcterms:created xsi:type="dcterms:W3CDTF">2022-09-24T11:30:42Z</dcterms:created>
  <dcterms:modified xsi:type="dcterms:W3CDTF">2022-09-26T09:01:14Z</dcterms:modified>
</cp:coreProperties>
</file>