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C49B-47FF-270B-8DC2-BEFA97C8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781E-140E-C3AC-12DB-6FE466E2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20AB-A8C1-7B1A-B8F3-1DB9AFC1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98F1-AC5A-2E49-AF5B-761EFDDB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1CC9-1FD4-CD88-4694-9F5ED2F1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6060-8423-9C1E-55B5-2B05303B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8911-8843-CA31-A896-A38938B5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DFF5-8D4D-42CC-7EEB-6E774242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B3C6-FBF4-4F71-8FC4-BC75F58D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72DE-9120-6B80-6A47-E9F87BA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28147-60D0-AED6-62D1-EE460216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BA706-3DC3-C3F5-D0E3-1BA256EB4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B2CA-6B17-A669-C665-18EBE8D8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7BF8-ACC6-DBFC-06E9-7EB7B4B3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349A-1A84-FEE5-8F7E-8B059F4A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68DF-1BAF-1D1E-3D68-36DE43FF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7241-A927-FB2C-852A-36FB1D0D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71F7-0B36-304D-6FBB-63066BE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A93D-50DE-7635-D658-80ADA929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83BE-D3D6-08AD-3DCD-FC527A0F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4ABA-2CA4-5C87-7D66-7A32A35C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3922-630A-20F3-76A6-48C0BBF8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D97-0C70-401A-FDB9-582BDD63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83C6-AF81-7020-BB2F-A0B9E92E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9963-9C9F-10CF-F3CF-9656181E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846B-56AE-2BCB-5432-335AF5D7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CA4E-169A-FF04-6CAA-50903DF15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36D5E-A034-7E14-42A4-A74FF486B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D361A-776E-BB57-191D-7A91747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4F53-0915-E113-1E19-C8CD89C3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537CD-28D6-2461-C954-E1C3D93D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740C-4EDC-0478-ABA2-35EEC2E0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363F6-4C04-7B8F-4AAC-C6188933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7DAAA-DB21-2F69-ADFF-EB9CF21F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38532-AFE8-1D25-3C41-97E635E1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304A6-87B9-5364-5B67-C9762C7E8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3403C-9AA0-9603-60B2-986CE2C6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AF4A-8975-4110-994A-1389FF69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EF9A1-94FF-2FDC-5DAE-C3B51590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AA65-01F0-8159-DDB7-E982DB34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AACF4-F036-8BD8-1E8A-5C5EA65F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0C2BF-71C7-409B-26DA-4922F1E0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25AC4-21E1-5BEA-BA08-818BB104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0BF8E-A398-7353-E84D-93E111AE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73D2D-B975-BB7E-AACA-E483A899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2D322-2D08-64D3-2209-1DD2F8A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19CD-A37C-04C4-70EC-70D4FEAB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842C-0281-9D4B-9C12-AE0B13C3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3138F-56BF-51FB-D1A0-2D2A256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F0708-CAE9-8940-3251-B20E528B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8B3A-33F4-63E9-BC79-009DDBB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9A185-0778-6AD4-6C87-455A5DB2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EE62-D16B-651F-C21F-75521CFB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D41E5-4B68-338C-5193-F6416F0F8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62DB-86F1-4835-B6F8-0DA5264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DF90F-E047-7F47-FD8E-023695E2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A98B0-6533-51D0-6485-A8020125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5E70-258D-91FF-872D-BF7074D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DE871-9901-EA52-0ACF-22803F68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2263-EDBB-5A9C-F3D9-416E1501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71F8-90EF-4D13-CA1C-CC8667363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5D92-EC16-4CCD-90E4-7C225C9857F9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3A67-B3E4-47B1-D8C7-97C70C2C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60D6-56BE-1A50-C657-D20E6274A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F0C8-BEFD-4778-83F7-92C1E600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8AC4CB-D53A-4271-2C7F-3B86C2E7B0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7EAB58-4A7D-EDC8-782D-22A56D703E6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2A3F3C-81AB-5A7E-A1F6-DF0DDD0FC377}"/>
                </a:ext>
              </a:extLst>
            </p:cNvPr>
            <p:cNvGrpSpPr/>
            <p:nvPr/>
          </p:nvGrpSpPr>
          <p:grpSpPr>
            <a:xfrm>
              <a:off x="2264630" y="1643896"/>
              <a:ext cx="7662739" cy="3570208"/>
              <a:chOff x="2264628" y="1303638"/>
              <a:chExt cx="7662739" cy="35702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C8B036-0159-74BA-EC23-EBA0FC8D989B}"/>
                  </a:ext>
                </a:extLst>
              </p:cNvPr>
              <p:cNvSpPr txBox="1"/>
              <p:nvPr/>
            </p:nvSpPr>
            <p:spPr>
              <a:xfrm>
                <a:off x="3705762" y="1303638"/>
                <a:ext cx="4780476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00" dirty="0">
                    <a:latin typeface="Elephant" panose="02020904090505020303" pitchFamily="18" charset="0"/>
                  </a:rPr>
                  <a:t>404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F16EC-E07D-4569-5FD9-ECF96AF05064}"/>
                  </a:ext>
                </a:extLst>
              </p:cNvPr>
              <p:cNvSpPr txBox="1"/>
              <p:nvPr/>
            </p:nvSpPr>
            <p:spPr>
              <a:xfrm>
                <a:off x="2264628" y="3950516"/>
                <a:ext cx="76627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latin typeface="Elephant" panose="02020904090505020303" pitchFamily="18" charset="0"/>
                  </a:rPr>
                  <a:t>PAGE NOT FOUND</a:t>
                </a:r>
              </a:p>
            </p:txBody>
          </p:sp>
        </p:grpSp>
        <p:pic>
          <p:nvPicPr>
            <p:cNvPr id="8" name="Picture 7" descr="A picture containing yellow, cat, black, staring&#10;&#10;Description automatically generated">
              <a:extLst>
                <a:ext uri="{FF2B5EF4-FFF2-40B4-BE49-F238E27FC236}">
                  <a16:creationId xmlns:a16="http://schemas.microsoft.com/office/drawing/2014/main" id="{4F1F4E3D-674A-C8C3-7807-6127CFD73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734" y="5228284"/>
              <a:ext cx="1513703" cy="151370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3F9D89-FE88-4136-3D71-4F6049CBA862}"/>
                </a:ext>
              </a:extLst>
            </p:cNvPr>
            <p:cNvSpPr txBox="1"/>
            <p:nvPr/>
          </p:nvSpPr>
          <p:spPr>
            <a:xfrm>
              <a:off x="81601" y="77568"/>
              <a:ext cx="2599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www.theGeekCat.com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67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Elephant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 HYEJUNG</dc:creator>
  <cp:lastModifiedBy>HWANG HYEJUNG</cp:lastModifiedBy>
  <cp:revision>5</cp:revision>
  <dcterms:created xsi:type="dcterms:W3CDTF">2023-04-15T15:48:55Z</dcterms:created>
  <dcterms:modified xsi:type="dcterms:W3CDTF">2023-04-15T15:55:12Z</dcterms:modified>
</cp:coreProperties>
</file>