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5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7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0B95-BF51-491C-8242-CF38040682FA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D6DFC-A05E-4754-BFDD-C8E0DAF9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416" y="2298031"/>
            <a:ext cx="10351168" cy="1211931"/>
          </a:xfrm>
        </p:spPr>
        <p:txBody>
          <a:bodyPr/>
          <a:lstStyle/>
          <a:p>
            <a:r>
              <a:rPr lang="en-US" dirty="0"/>
              <a:t>Understanding HTTP Protocol</a:t>
            </a:r>
          </a:p>
        </p:txBody>
      </p:sp>
    </p:spTree>
    <p:extLst>
      <p:ext uri="{BB962C8B-B14F-4D97-AF65-F5344CB8AC3E}">
        <p14:creationId xmlns:p14="http://schemas.microsoft.com/office/powerpoint/2010/main" val="7421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 Example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/news/sports/fotball.html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Host: www.sports.com</a:t>
            </a:r>
          </a:p>
          <a:p>
            <a:r>
              <a:rPr lang="en-US" sz="1600" dirty="0"/>
              <a:t>X-Forwarded-For: 84.108.112.195</a:t>
            </a:r>
          </a:p>
          <a:p>
            <a:r>
              <a:rPr lang="en-US" sz="1600" dirty="0"/>
              <a:t>User-Agent: Opera/9.80 (Windows NT 6.1)</a:t>
            </a:r>
          </a:p>
          <a:p>
            <a:r>
              <a:rPr lang="en-US" sz="1600" dirty="0"/>
              <a:t>…</a:t>
            </a:r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265227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Response Example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404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Server: Apache/1.3.29</a:t>
            </a:r>
          </a:p>
          <a:p>
            <a:r>
              <a:rPr lang="en-US" sz="1600" dirty="0"/>
              <a:t>Date: 25 Oct 2019 16:25:38</a:t>
            </a:r>
          </a:p>
          <a:p>
            <a:r>
              <a:rPr lang="en-US" sz="1600" dirty="0"/>
              <a:t>Content-Type: text/html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    &lt;head&gt;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&lt;/head&gt;</a:t>
            </a:r>
          </a:p>
          <a:p>
            <a:r>
              <a:rPr lang="en-US" sz="1600" dirty="0"/>
              <a:t>    &lt;body&gt;</a:t>
            </a:r>
          </a:p>
          <a:p>
            <a:r>
              <a:rPr lang="en-US" sz="1600" dirty="0"/>
              <a:t>        &lt;h2&gt;The page you are looking for doesn’t exist&lt;/h2&gt; …</a:t>
            </a:r>
          </a:p>
          <a:p>
            <a:r>
              <a:rPr lang="en-US" sz="1600" dirty="0"/>
              <a:t>  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Found</a:t>
            </a:r>
          </a:p>
        </p:txBody>
      </p:sp>
    </p:spTree>
    <p:extLst>
      <p:ext uri="{BB962C8B-B14F-4D97-AF65-F5344CB8AC3E}">
        <p14:creationId xmlns:p14="http://schemas.microsoft.com/office/powerpoint/2010/main" val="61382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1xx	Informational</a:t>
            </a:r>
          </a:p>
          <a:p>
            <a:r>
              <a:rPr lang="en-US" dirty="0"/>
              <a:t>2xx	Success</a:t>
            </a:r>
          </a:p>
          <a:p>
            <a:r>
              <a:rPr lang="en-US" dirty="0"/>
              <a:t>3xx	Redirection</a:t>
            </a:r>
          </a:p>
          <a:p>
            <a:r>
              <a:rPr lang="en-US" dirty="0"/>
              <a:t>4xx	Client Error</a:t>
            </a:r>
          </a:p>
          <a:p>
            <a:r>
              <a:rPr lang="en-US" dirty="0"/>
              <a:t>5xx	Server Error</a:t>
            </a:r>
          </a:p>
        </p:txBody>
      </p:sp>
    </p:spTree>
    <p:extLst>
      <p:ext uri="{BB962C8B-B14F-4D97-AF65-F5344CB8AC3E}">
        <p14:creationId xmlns:p14="http://schemas.microsoft.com/office/powerpoint/2010/main" val="33357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68" y="1825625"/>
            <a:ext cx="11341380" cy="4288572"/>
          </a:xfrm>
        </p:spPr>
        <p:txBody>
          <a:bodyPr>
            <a:normAutofit/>
          </a:bodyPr>
          <a:lstStyle/>
          <a:p>
            <a:r>
              <a:rPr lang="en-US" dirty="0"/>
              <a:t>Hypertext Transfer Protocol</a:t>
            </a:r>
          </a:p>
          <a:p>
            <a:r>
              <a:rPr lang="en-US" dirty="0"/>
              <a:t>This is the internet protocol for requesting and receiving web pages</a:t>
            </a:r>
          </a:p>
          <a:p>
            <a:r>
              <a:rPr lang="en-US" dirty="0"/>
              <a:t>The communication itself is TCP (Transmission Control Protocol)</a:t>
            </a:r>
          </a:p>
          <a:p>
            <a:r>
              <a:rPr lang="en-US" dirty="0"/>
              <a:t>The HTTP is merely the documents sent and received in the internet</a:t>
            </a:r>
          </a:p>
          <a:p>
            <a:r>
              <a:rPr lang="en-US" dirty="0"/>
              <a:t>A browser creates an HTTP Request document which is sent to the server</a:t>
            </a:r>
          </a:p>
          <a:p>
            <a:r>
              <a:rPr lang="en-US" dirty="0"/>
              <a:t>The server responds with an HTTP Response document containing the page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21" y="2223521"/>
            <a:ext cx="2676525" cy="2457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86" y="2476073"/>
            <a:ext cx="3152775" cy="704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201" y="2123508"/>
            <a:ext cx="2028825" cy="2657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386" y="3278733"/>
            <a:ext cx="3133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Method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Version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Request Headers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Request Body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60536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Response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2"/>
            <a:ext cx="7038474" cy="5083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Status Code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Response Headers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HTTP Response Body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59739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 Status Text</a:t>
            </a:r>
          </a:p>
        </p:txBody>
      </p:sp>
    </p:spTree>
    <p:extLst>
      <p:ext uri="{BB962C8B-B14F-4D97-AF65-F5344CB8AC3E}">
        <p14:creationId xmlns:p14="http://schemas.microsoft.com/office/powerpoint/2010/main" val="224540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 Example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/news/sports/football.html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Host: www.sports.com</a:t>
            </a:r>
          </a:p>
          <a:p>
            <a:r>
              <a:rPr lang="en-US" sz="1600" dirty="0"/>
              <a:t>X-Forwarded-For: 84.108.112.195</a:t>
            </a:r>
          </a:p>
          <a:p>
            <a:r>
              <a:rPr lang="en-US" sz="1600" dirty="0"/>
              <a:t>User-Agent: Opera/9.80 (Windows NT 6.1)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4201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Response Example 1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Server: Apache/1.3.29</a:t>
            </a:r>
          </a:p>
          <a:p>
            <a:r>
              <a:rPr lang="en-US" sz="1600" dirty="0"/>
              <a:t>Date: 25 Oct 2019 16:25:38</a:t>
            </a:r>
          </a:p>
          <a:p>
            <a:r>
              <a:rPr lang="en-US" sz="1600" dirty="0"/>
              <a:t>Content-Type: text/html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    &lt;head&gt;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&lt;/head&gt;</a:t>
            </a:r>
          </a:p>
          <a:p>
            <a:r>
              <a:rPr lang="en-US" sz="1600" dirty="0"/>
              <a:t>    &lt;body&gt;</a:t>
            </a:r>
          </a:p>
          <a:p>
            <a:r>
              <a:rPr lang="en-US" sz="1600" dirty="0"/>
              <a:t>        &lt;h1&gt;Football News&lt;/h1&gt; …</a:t>
            </a:r>
          </a:p>
          <a:p>
            <a:r>
              <a:rPr lang="en-US" sz="1600" dirty="0"/>
              <a:t>  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3878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Request Example 2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34271"/>
            <a:ext cx="7038474" cy="507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59739"/>
            <a:ext cx="3810001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/news/sports/forum.html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8137358" y="1759739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06309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Host: www.sports.com</a:t>
            </a:r>
          </a:p>
          <a:p>
            <a:r>
              <a:rPr lang="en-US" sz="1600" dirty="0"/>
              <a:t>X-Forwarded-For: 84.108.112.195</a:t>
            </a:r>
          </a:p>
          <a:p>
            <a:r>
              <a:rPr lang="en-US" sz="1600" dirty="0"/>
              <a:t>User-Agent: Opera/9.80 (Windows NT 6.1)</a:t>
            </a:r>
          </a:p>
          <a:p>
            <a:r>
              <a:rPr lang="en-US" sz="1600" dirty="0"/>
              <a:t>…</a:t>
            </a:r>
          </a:p>
          <a:p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767263" y="4266754"/>
            <a:ext cx="6657474" cy="2186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title=Cool </a:t>
            </a:r>
            <a:r>
              <a:rPr lang="en-US" sz="1600" dirty="0" err="1"/>
              <a:t>Game&amp;message</a:t>
            </a:r>
            <a:r>
              <a:rPr lang="en-US" sz="1600" dirty="0"/>
              <a:t>=Yesterday was an amazing football game!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02748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79206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 Response Example 2</a:t>
            </a:r>
          </a:p>
        </p:txBody>
      </p:sp>
      <p:sp>
        <p:nvSpPr>
          <p:cNvPr id="3" name="Rectangle 2"/>
          <p:cNvSpPr/>
          <p:nvPr/>
        </p:nvSpPr>
        <p:spPr>
          <a:xfrm>
            <a:off x="2576763" y="1546308"/>
            <a:ext cx="7038474" cy="5083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67264" y="1771775"/>
            <a:ext cx="1287379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HTTP/1.1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1771775"/>
            <a:ext cx="1933074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7264" y="2418345"/>
            <a:ext cx="6657474" cy="1470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Server: Apache/1.3.29</a:t>
            </a:r>
          </a:p>
          <a:p>
            <a:r>
              <a:rPr lang="en-US" sz="1600" dirty="0"/>
              <a:t>Date: 25 Oct 2019 16:25:38</a:t>
            </a:r>
          </a:p>
          <a:p>
            <a:r>
              <a:rPr lang="en-US" sz="1600" dirty="0"/>
              <a:t>Content-Type: text/html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7263" y="4278790"/>
            <a:ext cx="6657474" cy="21986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    &lt;head&gt;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&lt;/head&gt;</a:t>
            </a:r>
          </a:p>
          <a:p>
            <a:r>
              <a:rPr lang="en-US" sz="1600" dirty="0"/>
              <a:t>    &lt;body&gt;</a:t>
            </a:r>
          </a:p>
          <a:p>
            <a:r>
              <a:rPr lang="en-US" sz="1600" dirty="0"/>
              <a:t>        &lt;p&gt;Your message has been successfully posted in our forum.&lt;/p&gt; …</a:t>
            </a:r>
          </a:p>
          <a:p>
            <a:r>
              <a:rPr lang="en-US" sz="1600" dirty="0"/>
              <a:t>    &lt;/body&gt;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7263" y="3914784"/>
            <a:ext cx="1864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Empty Line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431" y="1771775"/>
            <a:ext cx="3164306" cy="505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Created</a:t>
            </a:r>
          </a:p>
        </p:txBody>
      </p:sp>
    </p:spTree>
    <p:extLst>
      <p:ext uri="{BB962C8B-B14F-4D97-AF65-F5344CB8AC3E}">
        <p14:creationId xmlns:p14="http://schemas.microsoft.com/office/powerpoint/2010/main" val="247963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450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Understanding HTTP Protocol</vt:lpstr>
      <vt:lpstr>HTTP</vt:lpstr>
      <vt:lpstr>HTTP</vt:lpstr>
      <vt:lpstr>HTTP Request Format</vt:lpstr>
      <vt:lpstr>HTTP Response Format</vt:lpstr>
      <vt:lpstr>HTTP Request Example 1</vt:lpstr>
      <vt:lpstr>HTTP Response Example 1</vt:lpstr>
      <vt:lpstr>HTTP Request Example 2</vt:lpstr>
      <vt:lpstr>HTTP Response Example 2</vt:lpstr>
      <vt:lpstr>HTTP Request Example 3</vt:lpstr>
      <vt:lpstr>HTTP Response Example 3</vt:lpstr>
      <vt:lpstr>HTTP Status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Assaf</dc:creator>
  <cp:lastModifiedBy>Assaf Finkelshtein</cp:lastModifiedBy>
  <cp:revision>21</cp:revision>
  <dcterms:created xsi:type="dcterms:W3CDTF">2019-10-25T17:36:45Z</dcterms:created>
  <dcterms:modified xsi:type="dcterms:W3CDTF">2021-01-19T18:50:38Z</dcterms:modified>
</cp:coreProperties>
</file>