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52" d="100"/>
          <a:sy n="52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כ"ב/תמוז/תש"ע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כ"ב/תמוז/תש"ע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כ"ב/תמוז/תש"ע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כ"ב/תמוז/תש"ע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כ"ב/תמוז/תש"ע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כ"ב/תמוז/תש"ע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כ"ב/תמוז/תש"ע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כ"ב/תמוז/תש"ע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כ"ב/תמוז/תש"ע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כ"ב/תמוז/תש"ע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כ"ב/תמוז/תש"ע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כ"ב/תמוז/תש"ע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Dummy asset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ערכת נושא של Office</vt:lpstr>
      <vt:lpstr>Dummy asset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asset</dc:title>
  <cp:lastModifiedBy>Alon Leshem</cp:lastModifiedBy>
  <cp:revision>1</cp:revision>
  <dcterms:modified xsi:type="dcterms:W3CDTF">2010-07-04T07:38:24Z</dcterms:modified>
</cp:coreProperties>
</file>