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8F49C-1CC0-4002-8AA0-EA5778943158}" v="3" dt="2024-04-19T17:32:31.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san Kalagotla" userId="1ac5f60af3ec5407" providerId="Windows Live" clId="Web-{9EE8F49C-1CC0-4002-8AA0-EA5778943158}"/>
    <pc:docChg chg="modSld">
      <pc:chgData name="Assan Kalagotla" userId="1ac5f60af3ec5407" providerId="Windows Live" clId="Web-{9EE8F49C-1CC0-4002-8AA0-EA5778943158}" dt="2024-04-19T17:32:31.349" v="25" actId="20577"/>
      <pc:docMkLst>
        <pc:docMk/>
      </pc:docMkLst>
      <pc:sldChg chg="addSp delSp modSp mod setBg">
        <pc:chgData name="Assan Kalagotla" userId="1ac5f60af3ec5407" providerId="Windows Live" clId="Web-{9EE8F49C-1CC0-4002-8AA0-EA5778943158}" dt="2024-04-19T17:29:49.265" v="8"/>
        <pc:sldMkLst>
          <pc:docMk/>
          <pc:sldMk cId="1095732355" sldId="256"/>
        </pc:sldMkLst>
        <pc:spChg chg="mod">
          <ac:chgData name="Assan Kalagotla" userId="1ac5f60af3ec5407" providerId="Windows Live" clId="Web-{9EE8F49C-1CC0-4002-8AA0-EA5778943158}" dt="2024-04-19T17:29:49.265" v="8"/>
          <ac:spMkLst>
            <pc:docMk/>
            <pc:sldMk cId="1095732355" sldId="256"/>
            <ac:spMk id="2" creationId="{6451F5BC-4BA8-FADB-FF77-83A16B739038}"/>
          </ac:spMkLst>
        </pc:spChg>
        <pc:spChg chg="mod">
          <ac:chgData name="Assan Kalagotla" userId="1ac5f60af3ec5407" providerId="Windows Live" clId="Web-{9EE8F49C-1CC0-4002-8AA0-EA5778943158}" dt="2024-04-19T17:29:49.265" v="8"/>
          <ac:spMkLst>
            <pc:docMk/>
            <pc:sldMk cId="1095732355" sldId="256"/>
            <ac:spMk id="3" creationId="{4729FFA8-BFE4-3474-566D-D4499E6190BF}"/>
          </ac:spMkLst>
        </pc:spChg>
        <pc:spChg chg="add del">
          <ac:chgData name="Assan Kalagotla" userId="1ac5f60af3ec5407" providerId="Windows Live" clId="Web-{9EE8F49C-1CC0-4002-8AA0-EA5778943158}" dt="2024-04-19T17:29:27.889" v="1"/>
          <ac:spMkLst>
            <pc:docMk/>
            <pc:sldMk cId="1095732355" sldId="256"/>
            <ac:spMk id="8" creationId="{907EF6B7-1338-4443-8C46-6A318D952DFD}"/>
          </ac:spMkLst>
        </pc:spChg>
        <pc:spChg chg="add del">
          <ac:chgData name="Assan Kalagotla" userId="1ac5f60af3ec5407" providerId="Windows Live" clId="Web-{9EE8F49C-1CC0-4002-8AA0-EA5778943158}" dt="2024-04-19T17:29:27.889" v="1"/>
          <ac:spMkLst>
            <pc:docMk/>
            <pc:sldMk cId="1095732355" sldId="256"/>
            <ac:spMk id="10" creationId="{DAAE4CDD-124C-4DCF-9584-B6033B545DD5}"/>
          </ac:spMkLst>
        </pc:spChg>
        <pc:spChg chg="add del">
          <ac:chgData name="Assan Kalagotla" userId="1ac5f60af3ec5407" providerId="Windows Live" clId="Web-{9EE8F49C-1CC0-4002-8AA0-EA5778943158}" dt="2024-04-19T17:29:27.889" v="1"/>
          <ac:spMkLst>
            <pc:docMk/>
            <pc:sldMk cId="1095732355" sldId="256"/>
            <ac:spMk id="12" creationId="{081E4A58-353D-44AE-B2FC-2A74E2E400F7}"/>
          </ac:spMkLst>
        </pc:spChg>
        <pc:spChg chg="add del">
          <ac:chgData name="Assan Kalagotla" userId="1ac5f60af3ec5407" providerId="Windows Live" clId="Web-{9EE8F49C-1CC0-4002-8AA0-EA5778943158}" dt="2024-04-19T17:29:33.780" v="3"/>
          <ac:spMkLst>
            <pc:docMk/>
            <pc:sldMk cId="1095732355" sldId="256"/>
            <ac:spMk id="14" creationId="{100EDD19-6802-4EC3-95CE-CFFAB042CFD6}"/>
          </ac:spMkLst>
        </pc:spChg>
        <pc:spChg chg="add del">
          <ac:chgData name="Assan Kalagotla" userId="1ac5f60af3ec5407" providerId="Windows Live" clId="Web-{9EE8F49C-1CC0-4002-8AA0-EA5778943158}" dt="2024-04-19T17:29:33.780" v="3"/>
          <ac:spMkLst>
            <pc:docMk/>
            <pc:sldMk cId="1095732355" sldId="256"/>
            <ac:spMk id="15" creationId="{DB17E863-922E-4C26-BD64-E8FD41D28661}"/>
          </ac:spMkLst>
        </pc:spChg>
        <pc:spChg chg="add del">
          <ac:chgData name="Assan Kalagotla" userId="1ac5f60af3ec5407" providerId="Windows Live" clId="Web-{9EE8F49C-1CC0-4002-8AA0-EA5778943158}" dt="2024-04-19T17:29:39.827" v="5"/>
          <ac:spMkLst>
            <pc:docMk/>
            <pc:sldMk cId="1095732355" sldId="256"/>
            <ac:spMk id="17" creationId="{DAF1966E-FD40-4A4A-B61B-C4DF7FA05F06}"/>
          </ac:spMkLst>
        </pc:spChg>
        <pc:spChg chg="add del">
          <ac:chgData name="Assan Kalagotla" userId="1ac5f60af3ec5407" providerId="Windows Live" clId="Web-{9EE8F49C-1CC0-4002-8AA0-EA5778943158}" dt="2024-04-19T17:29:39.827" v="5"/>
          <ac:spMkLst>
            <pc:docMk/>
            <pc:sldMk cId="1095732355" sldId="256"/>
            <ac:spMk id="18" creationId="{047BFA19-D45E-416B-A404-7AF2F3F27017}"/>
          </ac:spMkLst>
        </pc:spChg>
        <pc:spChg chg="add del">
          <ac:chgData name="Assan Kalagotla" userId="1ac5f60af3ec5407" providerId="Windows Live" clId="Web-{9EE8F49C-1CC0-4002-8AA0-EA5778943158}" dt="2024-04-19T17:29:39.827" v="5"/>
          <ac:spMkLst>
            <pc:docMk/>
            <pc:sldMk cId="1095732355" sldId="256"/>
            <ac:spMk id="19" creationId="{8E0105E7-23DB-4CF2-8258-FF47C7620F6E}"/>
          </ac:spMkLst>
        </pc:spChg>
        <pc:spChg chg="add del">
          <ac:chgData name="Assan Kalagotla" userId="1ac5f60af3ec5407" providerId="Windows Live" clId="Web-{9EE8F49C-1CC0-4002-8AA0-EA5778943158}" dt="2024-04-19T17:29:39.827" v="5"/>
          <ac:spMkLst>
            <pc:docMk/>
            <pc:sldMk cId="1095732355" sldId="256"/>
            <ac:spMk id="20" creationId="{074B4F7D-14B2-478B-8BF5-01E4E0C5D263}"/>
          </ac:spMkLst>
        </pc:spChg>
        <pc:spChg chg="add del">
          <ac:chgData name="Assan Kalagotla" userId="1ac5f60af3ec5407" providerId="Windows Live" clId="Web-{9EE8F49C-1CC0-4002-8AA0-EA5778943158}" dt="2024-04-19T17:29:49.249" v="7"/>
          <ac:spMkLst>
            <pc:docMk/>
            <pc:sldMk cId="1095732355" sldId="256"/>
            <ac:spMk id="22" creationId="{245A9F99-D9B1-4094-A2E2-B90AC1DB7B9C}"/>
          </ac:spMkLst>
        </pc:spChg>
        <pc:spChg chg="add del">
          <ac:chgData name="Assan Kalagotla" userId="1ac5f60af3ec5407" providerId="Windows Live" clId="Web-{9EE8F49C-1CC0-4002-8AA0-EA5778943158}" dt="2024-04-19T17:29:49.249" v="7"/>
          <ac:spMkLst>
            <pc:docMk/>
            <pc:sldMk cId="1095732355" sldId="256"/>
            <ac:spMk id="23" creationId="{B7FAF607-473A-4A43-A23D-BBFF5C4117BB}"/>
          </ac:spMkLst>
        </pc:spChg>
        <pc:spChg chg="add">
          <ac:chgData name="Assan Kalagotla" userId="1ac5f60af3ec5407" providerId="Windows Live" clId="Web-{9EE8F49C-1CC0-4002-8AA0-EA5778943158}" dt="2024-04-19T17:29:49.265" v="8"/>
          <ac:spMkLst>
            <pc:docMk/>
            <pc:sldMk cId="1095732355" sldId="256"/>
            <ac:spMk id="26" creationId="{08DDF938-524E-4C18-A47D-C00627832366}"/>
          </ac:spMkLst>
        </pc:spChg>
        <pc:spChg chg="add">
          <ac:chgData name="Assan Kalagotla" userId="1ac5f60af3ec5407" providerId="Windows Live" clId="Web-{9EE8F49C-1CC0-4002-8AA0-EA5778943158}" dt="2024-04-19T17:29:49.265" v="8"/>
          <ac:spMkLst>
            <pc:docMk/>
            <pc:sldMk cId="1095732355" sldId="256"/>
            <ac:spMk id="34" creationId="{5A0118C5-4F8D-4CF4-BADD-53FEACC6C42A}"/>
          </ac:spMkLst>
        </pc:spChg>
        <pc:spChg chg="add">
          <ac:chgData name="Assan Kalagotla" userId="1ac5f60af3ec5407" providerId="Windows Live" clId="Web-{9EE8F49C-1CC0-4002-8AA0-EA5778943158}" dt="2024-04-19T17:29:49.265" v="8"/>
          <ac:spMkLst>
            <pc:docMk/>
            <pc:sldMk cId="1095732355" sldId="256"/>
            <ac:spMk id="35" creationId="{4E0A5C5C-2A95-428E-9F6A-0D29EBD57C9F}"/>
          </ac:spMkLst>
        </pc:spChg>
        <pc:spChg chg="add">
          <ac:chgData name="Assan Kalagotla" userId="1ac5f60af3ec5407" providerId="Windows Live" clId="Web-{9EE8F49C-1CC0-4002-8AA0-EA5778943158}" dt="2024-04-19T17:29:49.265" v="8"/>
          <ac:spMkLst>
            <pc:docMk/>
            <pc:sldMk cId="1095732355" sldId="256"/>
            <ac:spMk id="36" creationId="{1056F38F-7C4E-461D-8709-7D0024AE1F79}"/>
          </ac:spMkLst>
        </pc:spChg>
        <pc:spChg chg="add">
          <ac:chgData name="Assan Kalagotla" userId="1ac5f60af3ec5407" providerId="Windows Live" clId="Web-{9EE8F49C-1CC0-4002-8AA0-EA5778943158}" dt="2024-04-19T17:29:49.265" v="8"/>
          <ac:spMkLst>
            <pc:docMk/>
            <pc:sldMk cId="1095732355" sldId="256"/>
            <ac:spMk id="37" creationId="{C7278469-3C3C-49CE-AEEE-E176A4900B78}"/>
          </ac:spMkLst>
        </pc:spChg>
        <pc:spChg chg="add">
          <ac:chgData name="Assan Kalagotla" userId="1ac5f60af3ec5407" providerId="Windows Live" clId="Web-{9EE8F49C-1CC0-4002-8AA0-EA5778943158}" dt="2024-04-19T17:29:49.265" v="8"/>
          <ac:spMkLst>
            <pc:docMk/>
            <pc:sldMk cId="1095732355" sldId="256"/>
            <ac:spMk id="40" creationId="{4C6598AB-1C17-4D54-951C-A082D94ACB7A}"/>
          </ac:spMkLst>
        </pc:spChg>
        <pc:spChg chg="add">
          <ac:chgData name="Assan Kalagotla" userId="1ac5f60af3ec5407" providerId="Windows Live" clId="Web-{9EE8F49C-1CC0-4002-8AA0-EA5778943158}" dt="2024-04-19T17:29:49.265" v="8"/>
          <ac:spMkLst>
            <pc:docMk/>
            <pc:sldMk cId="1095732355" sldId="256"/>
            <ac:spMk id="41" creationId="{C83B66D7-137D-4AC1-B172-53D60F08BEB5}"/>
          </ac:spMkLst>
        </pc:spChg>
        <pc:spChg chg="add">
          <ac:chgData name="Assan Kalagotla" userId="1ac5f60af3ec5407" providerId="Windows Live" clId="Web-{9EE8F49C-1CC0-4002-8AA0-EA5778943158}" dt="2024-04-19T17:29:49.265" v="8"/>
          <ac:spMkLst>
            <pc:docMk/>
            <pc:sldMk cId="1095732355" sldId="256"/>
            <ac:spMk id="42" creationId="{F6B92503-6984-4D15-8B98-8718709B785D}"/>
          </ac:spMkLst>
        </pc:spChg>
        <pc:grpChg chg="add">
          <ac:chgData name="Assan Kalagotla" userId="1ac5f60af3ec5407" providerId="Windows Live" clId="Web-{9EE8F49C-1CC0-4002-8AA0-EA5778943158}" dt="2024-04-19T17:29:49.265" v="8"/>
          <ac:grpSpMkLst>
            <pc:docMk/>
            <pc:sldMk cId="1095732355" sldId="256"/>
            <ac:grpSpMk id="16" creationId="{93DC754C-7E09-422D-A8BB-AF632E90DFA2}"/>
          </ac:grpSpMkLst>
        </pc:grpChg>
        <pc:grpChg chg="add del">
          <ac:chgData name="Assan Kalagotla" userId="1ac5f60af3ec5407" providerId="Windows Live" clId="Web-{9EE8F49C-1CC0-4002-8AA0-EA5778943158}" dt="2024-04-19T17:29:49.249" v="7"/>
          <ac:grpSpMkLst>
            <pc:docMk/>
            <pc:sldMk cId="1095732355" sldId="256"/>
            <ac:grpSpMk id="24" creationId="{C5F6476F-D303-44D3-B30F-1BA348F0F64A}"/>
          </ac:grpSpMkLst>
        </pc:grpChg>
        <pc:grpChg chg="add">
          <ac:chgData name="Assan Kalagotla" userId="1ac5f60af3ec5407" providerId="Windows Live" clId="Web-{9EE8F49C-1CC0-4002-8AA0-EA5778943158}" dt="2024-04-19T17:29:49.265" v="8"/>
          <ac:grpSpMkLst>
            <pc:docMk/>
            <pc:sldMk cId="1095732355" sldId="256"/>
            <ac:grpSpMk id="28" creationId="{3773FAF5-C452-4455-9411-D6AF5EBD4CA9}"/>
          </ac:grpSpMkLst>
        </pc:grpChg>
        <pc:picChg chg="add del">
          <ac:chgData name="Assan Kalagotla" userId="1ac5f60af3ec5407" providerId="Windows Live" clId="Web-{9EE8F49C-1CC0-4002-8AA0-EA5778943158}" dt="2024-04-19T17:29:49.249" v="7"/>
          <ac:picMkLst>
            <pc:docMk/>
            <pc:sldMk cId="1095732355" sldId="256"/>
            <ac:picMk id="7" creationId="{4D80DF59-A175-832E-FD35-2F2627C8D36A}"/>
          </ac:picMkLst>
        </pc:picChg>
      </pc:sldChg>
      <pc:sldChg chg="addSp delSp modSp mod setBg">
        <pc:chgData name="Assan Kalagotla" userId="1ac5f60af3ec5407" providerId="Windows Live" clId="Web-{9EE8F49C-1CC0-4002-8AA0-EA5778943158}" dt="2024-04-19T17:31:00.876" v="17"/>
        <pc:sldMkLst>
          <pc:docMk/>
          <pc:sldMk cId="2661468458" sldId="257"/>
        </pc:sldMkLst>
        <pc:spChg chg="mod">
          <ac:chgData name="Assan Kalagotla" userId="1ac5f60af3ec5407" providerId="Windows Live" clId="Web-{9EE8F49C-1CC0-4002-8AA0-EA5778943158}" dt="2024-04-19T17:31:00.876" v="17"/>
          <ac:spMkLst>
            <pc:docMk/>
            <pc:sldMk cId="2661468458" sldId="257"/>
            <ac:spMk id="2" creationId="{DB2154C5-FD05-439D-F570-663D07A15BEC}"/>
          </ac:spMkLst>
        </pc:spChg>
        <pc:spChg chg="mod">
          <ac:chgData name="Assan Kalagotla" userId="1ac5f60af3ec5407" providerId="Windows Live" clId="Web-{9EE8F49C-1CC0-4002-8AA0-EA5778943158}" dt="2024-04-19T17:31:00.876" v="17"/>
          <ac:spMkLst>
            <pc:docMk/>
            <pc:sldMk cId="2661468458" sldId="257"/>
            <ac:spMk id="3" creationId="{AC3DBF24-DDB8-8C1C-9415-EDC9551D56E7}"/>
          </ac:spMkLst>
        </pc:spChg>
        <pc:spChg chg="add del">
          <ac:chgData name="Assan Kalagotla" userId="1ac5f60af3ec5407" providerId="Windows Live" clId="Web-{9EE8F49C-1CC0-4002-8AA0-EA5778943158}" dt="2024-04-19T17:30:41.735" v="10"/>
          <ac:spMkLst>
            <pc:docMk/>
            <pc:sldMk cId="2661468458" sldId="257"/>
            <ac:spMk id="8" creationId="{5A0118C5-4F8D-4CF4-BADD-53FEACC6C42A}"/>
          </ac:spMkLst>
        </pc:spChg>
        <pc:spChg chg="add del">
          <ac:chgData name="Assan Kalagotla" userId="1ac5f60af3ec5407" providerId="Windows Live" clId="Web-{9EE8F49C-1CC0-4002-8AA0-EA5778943158}" dt="2024-04-19T17:30:41.735" v="10"/>
          <ac:spMkLst>
            <pc:docMk/>
            <pc:sldMk cId="2661468458" sldId="257"/>
            <ac:spMk id="10" creationId="{4E0A5C5C-2A95-428E-9F6A-0D29EBD57C9F}"/>
          </ac:spMkLst>
        </pc:spChg>
        <pc:spChg chg="add del">
          <ac:chgData name="Assan Kalagotla" userId="1ac5f60af3ec5407" providerId="Windows Live" clId="Web-{9EE8F49C-1CC0-4002-8AA0-EA5778943158}" dt="2024-04-19T17:30:41.735" v="10"/>
          <ac:spMkLst>
            <pc:docMk/>
            <pc:sldMk cId="2661468458" sldId="257"/>
            <ac:spMk id="12" creationId="{1056F38F-7C4E-461D-8709-7D0024AE1F79}"/>
          </ac:spMkLst>
        </pc:spChg>
        <pc:spChg chg="add del">
          <ac:chgData name="Assan Kalagotla" userId="1ac5f60af3ec5407" providerId="Windows Live" clId="Web-{9EE8F49C-1CC0-4002-8AA0-EA5778943158}" dt="2024-04-19T17:30:41.735" v="10"/>
          <ac:spMkLst>
            <pc:docMk/>
            <pc:sldMk cId="2661468458" sldId="257"/>
            <ac:spMk id="14" creationId="{C7278469-3C3C-49CE-AEEE-E176A4900B78}"/>
          </ac:spMkLst>
        </pc:spChg>
        <pc:spChg chg="add del">
          <ac:chgData name="Assan Kalagotla" userId="1ac5f60af3ec5407" providerId="Windows Live" clId="Web-{9EE8F49C-1CC0-4002-8AA0-EA5778943158}" dt="2024-04-19T17:31:00.861" v="16"/>
          <ac:spMkLst>
            <pc:docMk/>
            <pc:sldMk cId="2661468458" sldId="257"/>
            <ac:spMk id="18" creationId="{9E5C5460-229E-46C8-A712-CC317985420F}"/>
          </ac:spMkLst>
        </pc:spChg>
        <pc:spChg chg="add del">
          <ac:chgData name="Assan Kalagotla" userId="1ac5f60af3ec5407" providerId="Windows Live" clId="Web-{9EE8F49C-1CC0-4002-8AA0-EA5778943158}" dt="2024-04-19T17:30:41.735" v="10"/>
          <ac:spMkLst>
            <pc:docMk/>
            <pc:sldMk cId="2661468458" sldId="257"/>
            <ac:spMk id="20" creationId="{4C6598AB-1C17-4D54-951C-A082D94ACB7A}"/>
          </ac:spMkLst>
        </pc:spChg>
        <pc:spChg chg="add del">
          <ac:chgData name="Assan Kalagotla" userId="1ac5f60af3ec5407" providerId="Windows Live" clId="Web-{9EE8F49C-1CC0-4002-8AA0-EA5778943158}" dt="2024-04-19T17:30:41.735" v="10"/>
          <ac:spMkLst>
            <pc:docMk/>
            <pc:sldMk cId="2661468458" sldId="257"/>
            <ac:spMk id="22" creationId="{C83B66D7-137D-4AC1-B172-53D60F08BEB5}"/>
          </ac:spMkLst>
        </pc:spChg>
        <pc:spChg chg="add del">
          <ac:chgData name="Assan Kalagotla" userId="1ac5f60af3ec5407" providerId="Windows Live" clId="Web-{9EE8F49C-1CC0-4002-8AA0-EA5778943158}" dt="2024-04-19T17:30:41.735" v="10"/>
          <ac:spMkLst>
            <pc:docMk/>
            <pc:sldMk cId="2661468458" sldId="257"/>
            <ac:spMk id="24" creationId="{F6B92503-6984-4D15-8B98-8718709B785D}"/>
          </ac:spMkLst>
        </pc:spChg>
        <pc:spChg chg="add del">
          <ac:chgData name="Assan Kalagotla" userId="1ac5f60af3ec5407" providerId="Windows Live" clId="Web-{9EE8F49C-1CC0-4002-8AA0-EA5778943158}" dt="2024-04-19T17:30:41.735" v="10"/>
          <ac:spMkLst>
            <pc:docMk/>
            <pc:sldMk cId="2661468458" sldId="257"/>
            <ac:spMk id="26" creationId="{08DDF938-524E-4C18-A47D-C00627832366}"/>
          </ac:spMkLst>
        </pc:spChg>
        <pc:spChg chg="add del">
          <ac:chgData name="Assan Kalagotla" userId="1ac5f60af3ec5407" providerId="Windows Live" clId="Web-{9EE8F49C-1CC0-4002-8AA0-EA5778943158}" dt="2024-04-19T17:30:48.657" v="12"/>
          <ac:spMkLst>
            <pc:docMk/>
            <pc:sldMk cId="2661468458" sldId="257"/>
            <ac:spMk id="29" creationId="{EC11F68A-CC71-4196-BBF3-20CDCD75D4E6}"/>
          </ac:spMkLst>
        </pc:spChg>
        <pc:spChg chg="add del">
          <ac:chgData name="Assan Kalagotla" userId="1ac5f60af3ec5407" providerId="Windows Live" clId="Web-{9EE8F49C-1CC0-4002-8AA0-EA5778943158}" dt="2024-04-19T17:30:48.657" v="12"/>
          <ac:spMkLst>
            <pc:docMk/>
            <pc:sldMk cId="2661468458" sldId="257"/>
            <ac:spMk id="31" creationId="{085F9950-F10E-4E64-962B-F70345789875}"/>
          </ac:spMkLst>
        </pc:spChg>
        <pc:spChg chg="add del">
          <ac:chgData name="Assan Kalagotla" userId="1ac5f60af3ec5407" providerId="Windows Live" clId="Web-{9EE8F49C-1CC0-4002-8AA0-EA5778943158}" dt="2024-04-19T17:30:48.657" v="12"/>
          <ac:spMkLst>
            <pc:docMk/>
            <pc:sldMk cId="2661468458" sldId="257"/>
            <ac:spMk id="35" creationId="{5A0118C5-4F8D-4CF4-BADD-53FEACC6C42A}"/>
          </ac:spMkLst>
        </pc:spChg>
        <pc:spChg chg="add del">
          <ac:chgData name="Assan Kalagotla" userId="1ac5f60af3ec5407" providerId="Windows Live" clId="Web-{9EE8F49C-1CC0-4002-8AA0-EA5778943158}" dt="2024-04-19T17:30:53.564" v="14"/>
          <ac:spMkLst>
            <pc:docMk/>
            <pc:sldMk cId="2661468458" sldId="257"/>
            <ac:spMk id="45" creationId="{5A0118C5-4F8D-4CF4-BADD-53FEACC6C42A}"/>
          </ac:spMkLst>
        </pc:spChg>
        <pc:spChg chg="add del">
          <ac:chgData name="Assan Kalagotla" userId="1ac5f60af3ec5407" providerId="Windows Live" clId="Web-{9EE8F49C-1CC0-4002-8AA0-EA5778943158}" dt="2024-04-19T17:30:53.564" v="14"/>
          <ac:spMkLst>
            <pc:docMk/>
            <pc:sldMk cId="2661468458" sldId="257"/>
            <ac:spMk id="46" creationId="{CAEBFCD5-5356-4326-8D39-8235A46CD7B2}"/>
          </ac:spMkLst>
        </pc:spChg>
        <pc:spChg chg="add del">
          <ac:chgData name="Assan Kalagotla" userId="1ac5f60af3ec5407" providerId="Windows Live" clId="Web-{9EE8F49C-1CC0-4002-8AA0-EA5778943158}" dt="2024-04-19T17:30:53.564" v="14"/>
          <ac:spMkLst>
            <pc:docMk/>
            <pc:sldMk cId="2661468458" sldId="257"/>
            <ac:spMk id="47" creationId="{F6814848-248A-47DD-88E0-95099D951EF8}"/>
          </ac:spMkLst>
        </pc:spChg>
        <pc:spChg chg="add del">
          <ac:chgData name="Assan Kalagotla" userId="1ac5f60af3ec5407" providerId="Windows Live" clId="Web-{9EE8F49C-1CC0-4002-8AA0-EA5778943158}" dt="2024-04-19T17:30:53.564" v="14"/>
          <ac:spMkLst>
            <pc:docMk/>
            <pc:sldMk cId="2661468458" sldId="257"/>
            <ac:spMk id="48" creationId="{718BDA89-0D2C-4C4E-99F6-D7A220FE48D3}"/>
          </ac:spMkLst>
        </pc:spChg>
        <pc:spChg chg="add del">
          <ac:chgData name="Assan Kalagotla" userId="1ac5f60af3ec5407" providerId="Windows Live" clId="Web-{9EE8F49C-1CC0-4002-8AA0-EA5778943158}" dt="2024-04-19T17:30:53.564" v="14"/>
          <ac:spMkLst>
            <pc:docMk/>
            <pc:sldMk cId="2661468458" sldId="257"/>
            <ac:spMk id="50" creationId="{7CE98B01-ED41-482F-AFA1-19C7FA7C04A7}"/>
          </ac:spMkLst>
        </pc:spChg>
        <pc:spChg chg="add del">
          <ac:chgData name="Assan Kalagotla" userId="1ac5f60af3ec5407" providerId="Windows Live" clId="Web-{9EE8F49C-1CC0-4002-8AA0-EA5778943158}" dt="2024-04-19T17:30:53.564" v="14"/>
          <ac:spMkLst>
            <pc:docMk/>
            <pc:sldMk cId="2661468458" sldId="257"/>
            <ac:spMk id="51" creationId="{B9CABDD0-8DF6-4974-A224-9A2A81778003}"/>
          </ac:spMkLst>
        </pc:spChg>
        <pc:spChg chg="add del">
          <ac:chgData name="Assan Kalagotla" userId="1ac5f60af3ec5407" providerId="Windows Live" clId="Web-{9EE8F49C-1CC0-4002-8AA0-EA5778943158}" dt="2024-04-19T17:31:00.861" v="16"/>
          <ac:spMkLst>
            <pc:docMk/>
            <pc:sldMk cId="2661468458" sldId="257"/>
            <ac:spMk id="60" creationId="{5A0118C5-4F8D-4CF4-BADD-53FEACC6C42A}"/>
          </ac:spMkLst>
        </pc:spChg>
        <pc:spChg chg="add del">
          <ac:chgData name="Assan Kalagotla" userId="1ac5f60af3ec5407" providerId="Windows Live" clId="Web-{9EE8F49C-1CC0-4002-8AA0-EA5778943158}" dt="2024-04-19T17:31:00.861" v="16"/>
          <ac:spMkLst>
            <pc:docMk/>
            <pc:sldMk cId="2661468458" sldId="257"/>
            <ac:spMk id="61" creationId="{F98F79A4-A6C7-4101-B1E9-27E05CB7CFA0}"/>
          </ac:spMkLst>
        </pc:spChg>
        <pc:spChg chg="add del">
          <ac:chgData name="Assan Kalagotla" userId="1ac5f60af3ec5407" providerId="Windows Live" clId="Web-{9EE8F49C-1CC0-4002-8AA0-EA5778943158}" dt="2024-04-19T17:31:00.861" v="16"/>
          <ac:spMkLst>
            <pc:docMk/>
            <pc:sldMk cId="2661468458" sldId="257"/>
            <ac:spMk id="62" creationId="{31CE7A08-2184-4B99-ABC0-B40CD1D3F281}"/>
          </ac:spMkLst>
        </pc:spChg>
        <pc:spChg chg="add del">
          <ac:chgData name="Assan Kalagotla" userId="1ac5f60af3ec5407" providerId="Windows Live" clId="Web-{9EE8F49C-1CC0-4002-8AA0-EA5778943158}" dt="2024-04-19T17:31:00.861" v="16"/>
          <ac:spMkLst>
            <pc:docMk/>
            <pc:sldMk cId="2661468458" sldId="257"/>
            <ac:spMk id="63" creationId="{79AFCB35-9C04-4524-A0B1-57FF6865D013}"/>
          </ac:spMkLst>
        </pc:spChg>
        <pc:spChg chg="add del">
          <ac:chgData name="Assan Kalagotla" userId="1ac5f60af3ec5407" providerId="Windows Live" clId="Web-{9EE8F49C-1CC0-4002-8AA0-EA5778943158}" dt="2024-04-19T17:31:00.861" v="16"/>
          <ac:spMkLst>
            <pc:docMk/>
            <pc:sldMk cId="2661468458" sldId="257"/>
            <ac:spMk id="64" creationId="{D11AD2AD-0BA0-4DD3-8EEA-84686A0E718C}"/>
          </ac:spMkLst>
        </pc:spChg>
        <pc:spChg chg="add del">
          <ac:chgData name="Assan Kalagotla" userId="1ac5f60af3ec5407" providerId="Windows Live" clId="Web-{9EE8F49C-1CC0-4002-8AA0-EA5778943158}" dt="2024-04-19T17:31:00.861" v="16"/>
          <ac:spMkLst>
            <pc:docMk/>
            <pc:sldMk cId="2661468458" sldId="257"/>
            <ac:spMk id="65" creationId="{2552FC29-9118-466F-940E-80C84EFDF07B}"/>
          </ac:spMkLst>
        </pc:spChg>
        <pc:spChg chg="add">
          <ac:chgData name="Assan Kalagotla" userId="1ac5f60af3ec5407" providerId="Windows Live" clId="Web-{9EE8F49C-1CC0-4002-8AA0-EA5778943158}" dt="2024-04-19T17:31:00.876" v="17"/>
          <ac:spMkLst>
            <pc:docMk/>
            <pc:sldMk cId="2661468458" sldId="257"/>
            <ac:spMk id="70" creationId="{5A0118C5-4F8D-4CF4-BADD-53FEACC6C42A}"/>
          </ac:spMkLst>
        </pc:spChg>
        <pc:spChg chg="add">
          <ac:chgData name="Assan Kalagotla" userId="1ac5f60af3ec5407" providerId="Windows Live" clId="Web-{9EE8F49C-1CC0-4002-8AA0-EA5778943158}" dt="2024-04-19T17:31:00.876" v="17"/>
          <ac:spMkLst>
            <pc:docMk/>
            <pc:sldMk cId="2661468458" sldId="257"/>
            <ac:spMk id="71" creationId="{CAEBFCD5-5356-4326-8D39-8235A46CD7B2}"/>
          </ac:spMkLst>
        </pc:spChg>
        <pc:spChg chg="add">
          <ac:chgData name="Assan Kalagotla" userId="1ac5f60af3ec5407" providerId="Windows Live" clId="Web-{9EE8F49C-1CC0-4002-8AA0-EA5778943158}" dt="2024-04-19T17:31:00.876" v="17"/>
          <ac:spMkLst>
            <pc:docMk/>
            <pc:sldMk cId="2661468458" sldId="257"/>
            <ac:spMk id="72" creationId="{F6814848-248A-47DD-88E0-95099D951EF8}"/>
          </ac:spMkLst>
        </pc:spChg>
        <pc:spChg chg="add">
          <ac:chgData name="Assan Kalagotla" userId="1ac5f60af3ec5407" providerId="Windows Live" clId="Web-{9EE8F49C-1CC0-4002-8AA0-EA5778943158}" dt="2024-04-19T17:31:00.876" v="17"/>
          <ac:spMkLst>
            <pc:docMk/>
            <pc:sldMk cId="2661468458" sldId="257"/>
            <ac:spMk id="73" creationId="{718BDA89-0D2C-4C4E-99F6-D7A220FE48D3}"/>
          </ac:spMkLst>
        </pc:spChg>
        <pc:spChg chg="add">
          <ac:chgData name="Assan Kalagotla" userId="1ac5f60af3ec5407" providerId="Windows Live" clId="Web-{9EE8F49C-1CC0-4002-8AA0-EA5778943158}" dt="2024-04-19T17:31:00.876" v="17"/>
          <ac:spMkLst>
            <pc:docMk/>
            <pc:sldMk cId="2661468458" sldId="257"/>
            <ac:spMk id="76" creationId="{7CE98B01-ED41-482F-AFA1-19C7FA7C04A7}"/>
          </ac:spMkLst>
        </pc:spChg>
        <pc:spChg chg="add">
          <ac:chgData name="Assan Kalagotla" userId="1ac5f60af3ec5407" providerId="Windows Live" clId="Web-{9EE8F49C-1CC0-4002-8AA0-EA5778943158}" dt="2024-04-19T17:31:00.876" v="17"/>
          <ac:spMkLst>
            <pc:docMk/>
            <pc:sldMk cId="2661468458" sldId="257"/>
            <ac:spMk id="77" creationId="{B9CABDD0-8DF6-4974-A224-9A2A81778003}"/>
          </ac:spMkLst>
        </pc:spChg>
        <pc:grpChg chg="add del">
          <ac:chgData name="Assan Kalagotla" userId="1ac5f60af3ec5407" providerId="Windows Live" clId="Web-{9EE8F49C-1CC0-4002-8AA0-EA5778943158}" dt="2024-04-19T17:30:41.735" v="10"/>
          <ac:grpSpMkLst>
            <pc:docMk/>
            <pc:sldMk cId="2661468458" sldId="257"/>
            <ac:grpSpMk id="16" creationId="{93DC754C-7E09-422D-A8BB-AF632E90DFA2}"/>
          </ac:grpSpMkLst>
        </pc:grpChg>
        <pc:grpChg chg="add del">
          <ac:chgData name="Assan Kalagotla" userId="1ac5f60af3ec5407" providerId="Windows Live" clId="Web-{9EE8F49C-1CC0-4002-8AA0-EA5778943158}" dt="2024-04-19T17:30:41.735" v="10"/>
          <ac:grpSpMkLst>
            <pc:docMk/>
            <pc:sldMk cId="2661468458" sldId="257"/>
            <ac:grpSpMk id="28" creationId="{3773FAF5-C452-4455-9411-D6AF5EBD4CA9}"/>
          </ac:grpSpMkLst>
        </pc:grpChg>
        <pc:grpChg chg="add del">
          <ac:chgData name="Assan Kalagotla" userId="1ac5f60af3ec5407" providerId="Windows Live" clId="Web-{9EE8F49C-1CC0-4002-8AA0-EA5778943158}" dt="2024-04-19T17:30:48.657" v="12"/>
          <ac:grpSpMkLst>
            <pc:docMk/>
            <pc:sldMk cId="2661468458" sldId="257"/>
            <ac:grpSpMk id="36" creationId="{1E8369D0-2C3B-4E27-AC6C-A246AC28CDA1}"/>
          </ac:grpSpMkLst>
        </pc:grpChg>
        <pc:grpChg chg="add del">
          <ac:chgData name="Assan Kalagotla" userId="1ac5f60af3ec5407" providerId="Windows Live" clId="Web-{9EE8F49C-1CC0-4002-8AA0-EA5778943158}" dt="2024-04-19T17:30:48.657" v="12"/>
          <ac:grpSpMkLst>
            <pc:docMk/>
            <pc:sldMk cId="2661468458" sldId="257"/>
            <ac:grpSpMk id="38" creationId="{C6F74901-2A71-43C3-837C-27CCD6B6D636}"/>
          </ac:grpSpMkLst>
        </pc:grpChg>
        <pc:grpChg chg="add del">
          <ac:chgData name="Assan Kalagotla" userId="1ac5f60af3ec5407" providerId="Windows Live" clId="Web-{9EE8F49C-1CC0-4002-8AA0-EA5778943158}" dt="2024-04-19T17:30:53.564" v="14"/>
          <ac:grpSpMkLst>
            <pc:docMk/>
            <pc:sldMk cId="2661468458" sldId="257"/>
            <ac:grpSpMk id="49" creationId="{6B67BE95-96EF-433C-9F29-B0732AA6B6AC}"/>
          </ac:grpSpMkLst>
        </pc:grpChg>
        <pc:grpChg chg="add del">
          <ac:chgData name="Assan Kalagotla" userId="1ac5f60af3ec5407" providerId="Windows Live" clId="Web-{9EE8F49C-1CC0-4002-8AA0-EA5778943158}" dt="2024-04-19T17:30:53.564" v="14"/>
          <ac:grpSpMkLst>
            <pc:docMk/>
            <pc:sldMk cId="2661468458" sldId="257"/>
            <ac:grpSpMk id="52" creationId="{D6E8B984-55B9-4A62-A043-997D00F0AE09}"/>
          </ac:grpSpMkLst>
        </pc:grpChg>
        <pc:grpChg chg="add del">
          <ac:chgData name="Assan Kalagotla" userId="1ac5f60af3ec5407" providerId="Windows Live" clId="Web-{9EE8F49C-1CC0-4002-8AA0-EA5778943158}" dt="2024-04-19T17:31:00.861" v="16"/>
          <ac:grpSpMkLst>
            <pc:docMk/>
            <pc:sldMk cId="2661468458" sldId="257"/>
            <ac:grpSpMk id="66" creationId="{0C156BF8-7FF7-440F-BE2B-417DFFE8BFA5}"/>
          </ac:grpSpMkLst>
        </pc:grpChg>
        <pc:grpChg chg="add">
          <ac:chgData name="Assan Kalagotla" userId="1ac5f60af3ec5407" providerId="Windows Live" clId="Web-{9EE8F49C-1CC0-4002-8AA0-EA5778943158}" dt="2024-04-19T17:31:00.876" v="17"/>
          <ac:grpSpMkLst>
            <pc:docMk/>
            <pc:sldMk cId="2661468458" sldId="257"/>
            <ac:grpSpMk id="74" creationId="{6B67BE95-96EF-433C-9F29-B0732AA6B6AC}"/>
          </ac:grpSpMkLst>
        </pc:grpChg>
        <pc:grpChg chg="add">
          <ac:chgData name="Assan Kalagotla" userId="1ac5f60af3ec5407" providerId="Windows Live" clId="Web-{9EE8F49C-1CC0-4002-8AA0-EA5778943158}" dt="2024-04-19T17:31:00.876" v="17"/>
          <ac:grpSpMkLst>
            <pc:docMk/>
            <pc:sldMk cId="2661468458" sldId="257"/>
            <ac:grpSpMk id="78" creationId="{D6E8B984-55B9-4A62-A043-997D00F0AE09}"/>
          </ac:grpSpMkLst>
        </pc:grpChg>
      </pc:sldChg>
      <pc:sldChg chg="addSp modSp mod setBg">
        <pc:chgData name="Assan Kalagotla" userId="1ac5f60af3ec5407" providerId="Windows Live" clId="Web-{9EE8F49C-1CC0-4002-8AA0-EA5778943158}" dt="2024-04-19T17:31:22.424" v="18"/>
        <pc:sldMkLst>
          <pc:docMk/>
          <pc:sldMk cId="1526631587" sldId="258"/>
        </pc:sldMkLst>
        <pc:spChg chg="mod">
          <ac:chgData name="Assan Kalagotla" userId="1ac5f60af3ec5407" providerId="Windows Live" clId="Web-{9EE8F49C-1CC0-4002-8AA0-EA5778943158}" dt="2024-04-19T17:31:22.424" v="18"/>
          <ac:spMkLst>
            <pc:docMk/>
            <pc:sldMk cId="1526631587" sldId="258"/>
            <ac:spMk id="2" creationId="{2A840C6F-893C-33F1-1A19-FDB3598580CE}"/>
          </ac:spMkLst>
        </pc:spChg>
        <pc:spChg chg="mod">
          <ac:chgData name="Assan Kalagotla" userId="1ac5f60af3ec5407" providerId="Windows Live" clId="Web-{9EE8F49C-1CC0-4002-8AA0-EA5778943158}" dt="2024-04-19T17:31:22.424" v="18"/>
          <ac:spMkLst>
            <pc:docMk/>
            <pc:sldMk cId="1526631587" sldId="258"/>
            <ac:spMk id="3" creationId="{09933155-D91C-3F37-E0CC-43264372B5EE}"/>
          </ac:spMkLst>
        </pc:spChg>
        <pc:spChg chg="add">
          <ac:chgData name="Assan Kalagotla" userId="1ac5f60af3ec5407" providerId="Windows Live" clId="Web-{9EE8F49C-1CC0-4002-8AA0-EA5778943158}" dt="2024-04-19T17:31:22.424" v="18"/>
          <ac:spMkLst>
            <pc:docMk/>
            <pc:sldMk cId="1526631587" sldId="258"/>
            <ac:spMk id="8" creationId="{5A0118C5-4F8D-4CF4-BADD-53FEACC6C42A}"/>
          </ac:spMkLst>
        </pc:spChg>
        <pc:spChg chg="add">
          <ac:chgData name="Assan Kalagotla" userId="1ac5f60af3ec5407" providerId="Windows Live" clId="Web-{9EE8F49C-1CC0-4002-8AA0-EA5778943158}" dt="2024-04-19T17:31:22.424" v="18"/>
          <ac:spMkLst>
            <pc:docMk/>
            <pc:sldMk cId="1526631587" sldId="258"/>
            <ac:spMk id="10" creationId="{CAEBFCD5-5356-4326-8D39-8235A46CD7B2}"/>
          </ac:spMkLst>
        </pc:spChg>
        <pc:spChg chg="add">
          <ac:chgData name="Assan Kalagotla" userId="1ac5f60af3ec5407" providerId="Windows Live" clId="Web-{9EE8F49C-1CC0-4002-8AA0-EA5778943158}" dt="2024-04-19T17:31:22.424" v="18"/>
          <ac:spMkLst>
            <pc:docMk/>
            <pc:sldMk cId="1526631587" sldId="258"/>
            <ac:spMk id="12" creationId="{F6814848-248A-47DD-88E0-95099D951EF8}"/>
          </ac:spMkLst>
        </pc:spChg>
        <pc:spChg chg="add">
          <ac:chgData name="Assan Kalagotla" userId="1ac5f60af3ec5407" providerId="Windows Live" clId="Web-{9EE8F49C-1CC0-4002-8AA0-EA5778943158}" dt="2024-04-19T17:31:22.424" v="18"/>
          <ac:spMkLst>
            <pc:docMk/>
            <pc:sldMk cId="1526631587" sldId="258"/>
            <ac:spMk id="14" creationId="{718BDA89-0D2C-4C4E-99F6-D7A220FE48D3}"/>
          </ac:spMkLst>
        </pc:spChg>
        <pc:spChg chg="add">
          <ac:chgData name="Assan Kalagotla" userId="1ac5f60af3ec5407" providerId="Windows Live" clId="Web-{9EE8F49C-1CC0-4002-8AA0-EA5778943158}" dt="2024-04-19T17:31:22.424" v="18"/>
          <ac:spMkLst>
            <pc:docMk/>
            <pc:sldMk cId="1526631587" sldId="258"/>
            <ac:spMk id="20" creationId="{7CE98B01-ED41-482F-AFA1-19C7FA7C04A7}"/>
          </ac:spMkLst>
        </pc:spChg>
        <pc:spChg chg="add">
          <ac:chgData name="Assan Kalagotla" userId="1ac5f60af3ec5407" providerId="Windows Live" clId="Web-{9EE8F49C-1CC0-4002-8AA0-EA5778943158}" dt="2024-04-19T17:31:22.424" v="18"/>
          <ac:spMkLst>
            <pc:docMk/>
            <pc:sldMk cId="1526631587" sldId="258"/>
            <ac:spMk id="22" creationId="{B9CABDD0-8DF6-4974-A224-9A2A81778003}"/>
          </ac:spMkLst>
        </pc:spChg>
        <pc:grpChg chg="add">
          <ac:chgData name="Assan Kalagotla" userId="1ac5f60af3ec5407" providerId="Windows Live" clId="Web-{9EE8F49C-1CC0-4002-8AA0-EA5778943158}" dt="2024-04-19T17:31:22.424" v="18"/>
          <ac:grpSpMkLst>
            <pc:docMk/>
            <pc:sldMk cId="1526631587" sldId="258"/>
            <ac:grpSpMk id="16" creationId="{6B67BE95-96EF-433C-9F29-B0732AA6B6AC}"/>
          </ac:grpSpMkLst>
        </pc:grpChg>
        <pc:grpChg chg="add">
          <ac:chgData name="Assan Kalagotla" userId="1ac5f60af3ec5407" providerId="Windows Live" clId="Web-{9EE8F49C-1CC0-4002-8AA0-EA5778943158}" dt="2024-04-19T17:31:22.424" v="18"/>
          <ac:grpSpMkLst>
            <pc:docMk/>
            <pc:sldMk cId="1526631587" sldId="258"/>
            <ac:grpSpMk id="24" creationId="{D6E8B984-55B9-4A62-A043-997D00F0AE09}"/>
          </ac:grpSpMkLst>
        </pc:grpChg>
      </pc:sldChg>
      <pc:sldChg chg="addSp delSp modSp mod setBg">
        <pc:chgData name="Assan Kalagotla" userId="1ac5f60af3ec5407" providerId="Windows Live" clId="Web-{9EE8F49C-1CC0-4002-8AA0-EA5778943158}" dt="2024-04-19T17:31:48.956" v="21"/>
        <pc:sldMkLst>
          <pc:docMk/>
          <pc:sldMk cId="3095283148" sldId="259"/>
        </pc:sldMkLst>
        <pc:spChg chg="mod">
          <ac:chgData name="Assan Kalagotla" userId="1ac5f60af3ec5407" providerId="Windows Live" clId="Web-{9EE8F49C-1CC0-4002-8AA0-EA5778943158}" dt="2024-04-19T17:31:48.956" v="21"/>
          <ac:spMkLst>
            <pc:docMk/>
            <pc:sldMk cId="3095283148" sldId="259"/>
            <ac:spMk id="2" creationId="{F38A870F-B084-AA91-49AB-886DD20EC80F}"/>
          </ac:spMkLst>
        </pc:spChg>
        <pc:spChg chg="mod">
          <ac:chgData name="Assan Kalagotla" userId="1ac5f60af3ec5407" providerId="Windows Live" clId="Web-{9EE8F49C-1CC0-4002-8AA0-EA5778943158}" dt="2024-04-19T17:31:48.956" v="21"/>
          <ac:spMkLst>
            <pc:docMk/>
            <pc:sldMk cId="3095283148" sldId="259"/>
            <ac:spMk id="3" creationId="{03BC7F6E-C856-F54E-1304-BFB1309DE608}"/>
          </ac:spMkLst>
        </pc:spChg>
        <pc:spChg chg="add del">
          <ac:chgData name="Assan Kalagotla" userId="1ac5f60af3ec5407" providerId="Windows Live" clId="Web-{9EE8F49C-1CC0-4002-8AA0-EA5778943158}" dt="2024-04-19T17:31:48.941" v="20"/>
          <ac:spMkLst>
            <pc:docMk/>
            <pc:sldMk cId="3095283148" sldId="259"/>
            <ac:spMk id="8" creationId="{5A0118C5-4F8D-4CF4-BADD-53FEACC6C42A}"/>
          </ac:spMkLst>
        </pc:spChg>
        <pc:spChg chg="add del">
          <ac:chgData name="Assan Kalagotla" userId="1ac5f60af3ec5407" providerId="Windows Live" clId="Web-{9EE8F49C-1CC0-4002-8AA0-EA5778943158}" dt="2024-04-19T17:31:48.941" v="20"/>
          <ac:spMkLst>
            <pc:docMk/>
            <pc:sldMk cId="3095283148" sldId="259"/>
            <ac:spMk id="10" creationId="{4E0A5C5C-2A95-428E-9F6A-0D29EBD57C9F}"/>
          </ac:spMkLst>
        </pc:spChg>
        <pc:spChg chg="add del">
          <ac:chgData name="Assan Kalagotla" userId="1ac5f60af3ec5407" providerId="Windows Live" clId="Web-{9EE8F49C-1CC0-4002-8AA0-EA5778943158}" dt="2024-04-19T17:31:48.941" v="20"/>
          <ac:spMkLst>
            <pc:docMk/>
            <pc:sldMk cId="3095283148" sldId="259"/>
            <ac:spMk id="12" creationId="{1056F38F-7C4E-461D-8709-7D0024AE1F79}"/>
          </ac:spMkLst>
        </pc:spChg>
        <pc:spChg chg="add del">
          <ac:chgData name="Assan Kalagotla" userId="1ac5f60af3ec5407" providerId="Windows Live" clId="Web-{9EE8F49C-1CC0-4002-8AA0-EA5778943158}" dt="2024-04-19T17:31:48.941" v="20"/>
          <ac:spMkLst>
            <pc:docMk/>
            <pc:sldMk cId="3095283148" sldId="259"/>
            <ac:spMk id="14" creationId="{C7278469-3C3C-49CE-AEEE-E176A4900B78}"/>
          </ac:spMkLst>
        </pc:spChg>
        <pc:spChg chg="add del">
          <ac:chgData name="Assan Kalagotla" userId="1ac5f60af3ec5407" providerId="Windows Live" clId="Web-{9EE8F49C-1CC0-4002-8AA0-EA5778943158}" dt="2024-04-19T17:31:48.941" v="20"/>
          <ac:spMkLst>
            <pc:docMk/>
            <pc:sldMk cId="3095283148" sldId="259"/>
            <ac:spMk id="20" creationId="{4C6598AB-1C17-4D54-951C-A082D94ACB7A}"/>
          </ac:spMkLst>
        </pc:spChg>
        <pc:spChg chg="add del">
          <ac:chgData name="Assan Kalagotla" userId="1ac5f60af3ec5407" providerId="Windows Live" clId="Web-{9EE8F49C-1CC0-4002-8AA0-EA5778943158}" dt="2024-04-19T17:31:48.941" v="20"/>
          <ac:spMkLst>
            <pc:docMk/>
            <pc:sldMk cId="3095283148" sldId="259"/>
            <ac:spMk id="22" creationId="{C83B66D7-137D-4AC1-B172-53D60F08BEB5}"/>
          </ac:spMkLst>
        </pc:spChg>
        <pc:spChg chg="add del">
          <ac:chgData name="Assan Kalagotla" userId="1ac5f60af3ec5407" providerId="Windows Live" clId="Web-{9EE8F49C-1CC0-4002-8AA0-EA5778943158}" dt="2024-04-19T17:31:48.941" v="20"/>
          <ac:spMkLst>
            <pc:docMk/>
            <pc:sldMk cId="3095283148" sldId="259"/>
            <ac:spMk id="24" creationId="{F6B92503-6984-4D15-8B98-8718709B785D}"/>
          </ac:spMkLst>
        </pc:spChg>
        <pc:spChg chg="add del">
          <ac:chgData name="Assan Kalagotla" userId="1ac5f60af3ec5407" providerId="Windows Live" clId="Web-{9EE8F49C-1CC0-4002-8AA0-EA5778943158}" dt="2024-04-19T17:31:48.941" v="20"/>
          <ac:spMkLst>
            <pc:docMk/>
            <pc:sldMk cId="3095283148" sldId="259"/>
            <ac:spMk id="26" creationId="{08DDF938-524E-4C18-A47D-C00627832366}"/>
          </ac:spMkLst>
        </pc:spChg>
        <pc:spChg chg="add">
          <ac:chgData name="Assan Kalagotla" userId="1ac5f60af3ec5407" providerId="Windows Live" clId="Web-{9EE8F49C-1CC0-4002-8AA0-EA5778943158}" dt="2024-04-19T17:31:48.956" v="21"/>
          <ac:spMkLst>
            <pc:docMk/>
            <pc:sldMk cId="3095283148" sldId="259"/>
            <ac:spMk id="29" creationId="{EC11F68A-CC71-4196-BBF3-20CDCD75D4E6}"/>
          </ac:spMkLst>
        </pc:spChg>
        <pc:spChg chg="add">
          <ac:chgData name="Assan Kalagotla" userId="1ac5f60af3ec5407" providerId="Windows Live" clId="Web-{9EE8F49C-1CC0-4002-8AA0-EA5778943158}" dt="2024-04-19T17:31:48.956" v="21"/>
          <ac:spMkLst>
            <pc:docMk/>
            <pc:sldMk cId="3095283148" sldId="259"/>
            <ac:spMk id="31" creationId="{085F9950-F10E-4E64-962B-F70345789875}"/>
          </ac:spMkLst>
        </pc:spChg>
        <pc:spChg chg="add">
          <ac:chgData name="Assan Kalagotla" userId="1ac5f60af3ec5407" providerId="Windows Live" clId="Web-{9EE8F49C-1CC0-4002-8AA0-EA5778943158}" dt="2024-04-19T17:31:48.956" v="21"/>
          <ac:spMkLst>
            <pc:docMk/>
            <pc:sldMk cId="3095283148" sldId="259"/>
            <ac:spMk id="35" creationId="{5A0118C5-4F8D-4CF4-BADD-53FEACC6C42A}"/>
          </ac:spMkLst>
        </pc:spChg>
        <pc:grpChg chg="add del">
          <ac:chgData name="Assan Kalagotla" userId="1ac5f60af3ec5407" providerId="Windows Live" clId="Web-{9EE8F49C-1CC0-4002-8AA0-EA5778943158}" dt="2024-04-19T17:31:48.941" v="20"/>
          <ac:grpSpMkLst>
            <pc:docMk/>
            <pc:sldMk cId="3095283148" sldId="259"/>
            <ac:grpSpMk id="16" creationId="{93DC754C-7E09-422D-A8BB-AF632E90DFA2}"/>
          </ac:grpSpMkLst>
        </pc:grpChg>
        <pc:grpChg chg="add del">
          <ac:chgData name="Assan Kalagotla" userId="1ac5f60af3ec5407" providerId="Windows Live" clId="Web-{9EE8F49C-1CC0-4002-8AA0-EA5778943158}" dt="2024-04-19T17:31:48.941" v="20"/>
          <ac:grpSpMkLst>
            <pc:docMk/>
            <pc:sldMk cId="3095283148" sldId="259"/>
            <ac:grpSpMk id="28" creationId="{3773FAF5-C452-4455-9411-D6AF5EBD4CA9}"/>
          </ac:grpSpMkLst>
        </pc:grpChg>
        <pc:grpChg chg="add">
          <ac:chgData name="Assan Kalagotla" userId="1ac5f60af3ec5407" providerId="Windows Live" clId="Web-{9EE8F49C-1CC0-4002-8AA0-EA5778943158}" dt="2024-04-19T17:31:48.956" v="21"/>
          <ac:grpSpMkLst>
            <pc:docMk/>
            <pc:sldMk cId="3095283148" sldId="259"/>
            <ac:grpSpMk id="36" creationId="{1E8369D0-2C3B-4E27-AC6C-A246AC28CDA1}"/>
          </ac:grpSpMkLst>
        </pc:grpChg>
        <pc:grpChg chg="add">
          <ac:chgData name="Assan Kalagotla" userId="1ac5f60af3ec5407" providerId="Windows Live" clId="Web-{9EE8F49C-1CC0-4002-8AA0-EA5778943158}" dt="2024-04-19T17:31:48.956" v="21"/>
          <ac:grpSpMkLst>
            <pc:docMk/>
            <pc:sldMk cId="3095283148" sldId="259"/>
            <ac:grpSpMk id="38" creationId="{C6F74901-2A71-43C3-837C-27CCD6B6D636}"/>
          </ac:grpSpMkLst>
        </pc:grpChg>
      </pc:sldChg>
      <pc:sldChg chg="addSp modSp mod setBg">
        <pc:chgData name="Assan Kalagotla" userId="1ac5f60af3ec5407" providerId="Windows Live" clId="Web-{9EE8F49C-1CC0-4002-8AA0-EA5778943158}" dt="2024-04-19T17:32:31.349" v="25" actId="20577"/>
        <pc:sldMkLst>
          <pc:docMk/>
          <pc:sldMk cId="2813100670" sldId="260"/>
        </pc:sldMkLst>
        <pc:spChg chg="mod">
          <ac:chgData name="Assan Kalagotla" userId="1ac5f60af3ec5407" providerId="Windows Live" clId="Web-{9EE8F49C-1CC0-4002-8AA0-EA5778943158}" dt="2024-04-19T17:32:00.504" v="22"/>
          <ac:spMkLst>
            <pc:docMk/>
            <pc:sldMk cId="2813100670" sldId="260"/>
            <ac:spMk id="2" creationId="{1BD4665E-EB8A-A452-9812-6BC85BD1D342}"/>
          </ac:spMkLst>
        </pc:spChg>
        <pc:spChg chg="mod">
          <ac:chgData name="Assan Kalagotla" userId="1ac5f60af3ec5407" providerId="Windows Live" clId="Web-{9EE8F49C-1CC0-4002-8AA0-EA5778943158}" dt="2024-04-19T17:32:31.349" v="25" actId="20577"/>
          <ac:spMkLst>
            <pc:docMk/>
            <pc:sldMk cId="2813100670" sldId="260"/>
            <ac:spMk id="3" creationId="{E12DBA6C-2BFE-A129-59C1-2DD25FD17D2D}"/>
          </ac:spMkLst>
        </pc:spChg>
        <pc:spChg chg="add">
          <ac:chgData name="Assan Kalagotla" userId="1ac5f60af3ec5407" providerId="Windows Live" clId="Web-{9EE8F49C-1CC0-4002-8AA0-EA5778943158}" dt="2024-04-19T17:32:00.504" v="22"/>
          <ac:spMkLst>
            <pc:docMk/>
            <pc:sldMk cId="2813100670" sldId="260"/>
            <ac:spMk id="8" creationId="{5A0118C5-4F8D-4CF4-BADD-53FEACC6C42A}"/>
          </ac:spMkLst>
        </pc:spChg>
        <pc:spChg chg="add">
          <ac:chgData name="Assan Kalagotla" userId="1ac5f60af3ec5407" providerId="Windows Live" clId="Web-{9EE8F49C-1CC0-4002-8AA0-EA5778943158}" dt="2024-04-19T17:32:00.504" v="22"/>
          <ac:spMkLst>
            <pc:docMk/>
            <pc:sldMk cId="2813100670" sldId="260"/>
            <ac:spMk id="10" creationId="{F98F79A4-A6C7-4101-B1E9-27E05CB7CFA0}"/>
          </ac:spMkLst>
        </pc:spChg>
        <pc:spChg chg="add">
          <ac:chgData name="Assan Kalagotla" userId="1ac5f60af3ec5407" providerId="Windows Live" clId="Web-{9EE8F49C-1CC0-4002-8AA0-EA5778943158}" dt="2024-04-19T17:32:00.504" v="22"/>
          <ac:spMkLst>
            <pc:docMk/>
            <pc:sldMk cId="2813100670" sldId="260"/>
            <ac:spMk id="12" creationId="{31CE7A08-2184-4B99-ABC0-B40CD1D3F281}"/>
          </ac:spMkLst>
        </pc:spChg>
        <pc:spChg chg="add">
          <ac:chgData name="Assan Kalagotla" userId="1ac5f60af3ec5407" providerId="Windows Live" clId="Web-{9EE8F49C-1CC0-4002-8AA0-EA5778943158}" dt="2024-04-19T17:32:00.504" v="22"/>
          <ac:spMkLst>
            <pc:docMk/>
            <pc:sldMk cId="2813100670" sldId="260"/>
            <ac:spMk id="14" creationId="{79AFCB35-9C04-4524-A0B1-57FF6865D013}"/>
          </ac:spMkLst>
        </pc:spChg>
        <pc:spChg chg="add">
          <ac:chgData name="Assan Kalagotla" userId="1ac5f60af3ec5407" providerId="Windows Live" clId="Web-{9EE8F49C-1CC0-4002-8AA0-EA5778943158}" dt="2024-04-19T17:32:00.504" v="22"/>
          <ac:spMkLst>
            <pc:docMk/>
            <pc:sldMk cId="2813100670" sldId="260"/>
            <ac:spMk id="16" creationId="{D11AD2AD-0BA0-4DD3-8EEA-84686A0E718C}"/>
          </ac:spMkLst>
        </pc:spChg>
        <pc:spChg chg="add">
          <ac:chgData name="Assan Kalagotla" userId="1ac5f60af3ec5407" providerId="Windows Live" clId="Web-{9EE8F49C-1CC0-4002-8AA0-EA5778943158}" dt="2024-04-19T17:32:00.504" v="22"/>
          <ac:spMkLst>
            <pc:docMk/>
            <pc:sldMk cId="2813100670" sldId="260"/>
            <ac:spMk id="18" creationId="{9E5C5460-229E-46C8-A712-CC317985420F}"/>
          </ac:spMkLst>
        </pc:spChg>
        <pc:spChg chg="add">
          <ac:chgData name="Assan Kalagotla" userId="1ac5f60af3ec5407" providerId="Windows Live" clId="Web-{9EE8F49C-1CC0-4002-8AA0-EA5778943158}" dt="2024-04-19T17:32:00.504" v="22"/>
          <ac:spMkLst>
            <pc:docMk/>
            <pc:sldMk cId="2813100670" sldId="260"/>
            <ac:spMk id="20" creationId="{2552FC29-9118-466F-940E-80C84EFDF07B}"/>
          </ac:spMkLst>
        </pc:spChg>
        <pc:grpChg chg="add">
          <ac:chgData name="Assan Kalagotla" userId="1ac5f60af3ec5407" providerId="Windows Live" clId="Web-{9EE8F49C-1CC0-4002-8AA0-EA5778943158}" dt="2024-04-19T17:32:00.504" v="22"/>
          <ac:grpSpMkLst>
            <pc:docMk/>
            <pc:sldMk cId="2813100670" sldId="260"/>
            <ac:grpSpMk id="22" creationId="{0C156BF8-7FF7-440F-BE2B-417DFFE8BFA5}"/>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6065-29BD-37B3-D20B-A784D0061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E8CB3B-032C-9F7E-087A-0A8C22239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051B21-8EAF-5A27-8313-0A842A9D97E1}"/>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5" name="Footer Placeholder 4">
            <a:extLst>
              <a:ext uri="{FF2B5EF4-FFF2-40B4-BE49-F238E27FC236}">
                <a16:creationId xmlns:a16="http://schemas.microsoft.com/office/drawing/2014/main" id="{A34EF616-FCC3-EB79-D8B2-C9EFB1962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FBF68-719E-4956-0A39-44CF6004C8F2}"/>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202297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4FE2-5868-6FE3-4739-C9F3145775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994EB4-CD17-C3C7-FEAC-818DC04FC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F69A08-231C-0498-EE38-6459F3529988}"/>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5" name="Footer Placeholder 4">
            <a:extLst>
              <a:ext uri="{FF2B5EF4-FFF2-40B4-BE49-F238E27FC236}">
                <a16:creationId xmlns:a16="http://schemas.microsoft.com/office/drawing/2014/main" id="{BCA2B49A-9E4D-84B2-9E9B-EE83AAD74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1790D4-1F92-BFDA-D1E2-FBF7E262CD0C}"/>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170735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2CC72-4BC6-D417-1D30-20CE054EB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392092-DB81-1377-F65A-B17C55DA8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924F9-294F-97D7-6479-A701614C2CAE}"/>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5" name="Footer Placeholder 4">
            <a:extLst>
              <a:ext uri="{FF2B5EF4-FFF2-40B4-BE49-F238E27FC236}">
                <a16:creationId xmlns:a16="http://schemas.microsoft.com/office/drawing/2014/main" id="{3E01F9AB-87A5-8C9E-5E40-235CCD133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E6259-96B8-4045-A823-5F25F4E4B41A}"/>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232135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CBEA-5D27-AD24-1161-109EC3568F7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9E6E9-92A8-78A2-548D-9199FACD033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E076D-985C-2751-F015-C8CC059E5B68}"/>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5" name="Footer Placeholder 4">
            <a:extLst>
              <a:ext uri="{FF2B5EF4-FFF2-40B4-BE49-F238E27FC236}">
                <a16:creationId xmlns:a16="http://schemas.microsoft.com/office/drawing/2014/main" id="{DAF845B6-38E1-973E-9B63-6B3DC243E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12EF8-7026-01EF-F82F-C6B2B07E80BE}"/>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75827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C8FD-FF26-83B6-9C08-3C2A2A766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FE027E-BB73-CE3E-EAA0-BF0D24481B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46230-3D85-6C88-84B2-E097E4CF905A}"/>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5" name="Footer Placeholder 4">
            <a:extLst>
              <a:ext uri="{FF2B5EF4-FFF2-40B4-BE49-F238E27FC236}">
                <a16:creationId xmlns:a16="http://schemas.microsoft.com/office/drawing/2014/main" id="{C86A28C7-4594-E9FA-D665-32871AB05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B307C-5CA0-1DEF-468D-4157D3D994AA}"/>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91079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ACF2-5BC9-887F-08AB-0EA93E865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45EB01-1F33-1D4B-449B-4F6DA432E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AC58E-674E-4070-DAC8-D1C976A5BF11}"/>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5" name="Footer Placeholder 4">
            <a:extLst>
              <a:ext uri="{FF2B5EF4-FFF2-40B4-BE49-F238E27FC236}">
                <a16:creationId xmlns:a16="http://schemas.microsoft.com/office/drawing/2014/main" id="{0A45A967-93BF-7CA3-C9A1-57591407F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7765C-E7ED-2FE6-2162-FF1885183438}"/>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144715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E749-697E-B0B0-564D-5E7283403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1BFC8-6D53-D68D-9069-0EA2C7F0E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63D0D7-DF77-3958-5420-DADCB30089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64603A-7D40-F2C3-BC48-B1028D2C28CC}"/>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6" name="Footer Placeholder 5">
            <a:extLst>
              <a:ext uri="{FF2B5EF4-FFF2-40B4-BE49-F238E27FC236}">
                <a16:creationId xmlns:a16="http://schemas.microsoft.com/office/drawing/2014/main" id="{98C2BBF1-91D7-65BE-6067-6EC8A9BF8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80CC8-524A-D3B4-1857-3B296E2CCB6B}"/>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115931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7D28-6941-700E-CD0B-A93B3981A7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FA8B6-0554-F0D5-6E37-E7EFFE3A3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7B437-0BF4-91BB-0334-0E9F78EE2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075E10-AF43-7D79-301F-030840E67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75D378-865C-3AB7-4FCF-32E8CEF78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E41997-D453-5840-E226-5FBBF17D7CB2}"/>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8" name="Footer Placeholder 7">
            <a:extLst>
              <a:ext uri="{FF2B5EF4-FFF2-40B4-BE49-F238E27FC236}">
                <a16:creationId xmlns:a16="http://schemas.microsoft.com/office/drawing/2014/main" id="{BBDB2C79-B43F-33A4-98F3-8F82D51E33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139505-BFC1-564E-D731-F654AFBA7846}"/>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212546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43E4-4F22-1520-68D0-11B2B6DD76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B371C5-95C2-30F3-1B04-23D416EF761F}"/>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4" name="Footer Placeholder 3">
            <a:extLst>
              <a:ext uri="{FF2B5EF4-FFF2-40B4-BE49-F238E27FC236}">
                <a16:creationId xmlns:a16="http://schemas.microsoft.com/office/drawing/2014/main" id="{6935274C-8B80-1285-06EB-BC0265C66F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369D9C-8EA9-5F62-699B-E10E156061AF}"/>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38707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382E2-B76B-9CED-0671-EBAF0C0D24C7}"/>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3" name="Footer Placeholder 2">
            <a:extLst>
              <a:ext uri="{FF2B5EF4-FFF2-40B4-BE49-F238E27FC236}">
                <a16:creationId xmlns:a16="http://schemas.microsoft.com/office/drawing/2014/main" id="{F95294AD-F6E2-CF6B-E385-AE2B278DB6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EA1DC9-466C-66C8-24B0-586963CBE9BB}"/>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98780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5CED-E0B1-1EFD-5695-3371E54D1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305245-CA77-6CF1-50E2-143616DBE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1D62D8-5E4B-D5C4-2A0F-8DA33E98E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E7C59-2E60-05C0-B68D-63424FA67DE4}"/>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6" name="Footer Placeholder 5">
            <a:extLst>
              <a:ext uri="{FF2B5EF4-FFF2-40B4-BE49-F238E27FC236}">
                <a16:creationId xmlns:a16="http://schemas.microsoft.com/office/drawing/2014/main" id="{86DA0A98-ADDA-53A2-1C37-FA65A811B8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706382-ACE2-B691-0B96-C492EA5296C7}"/>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87730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1444-B8F3-1970-76DB-F7566F6F6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7D86B0-0D9D-824A-9467-DE491765F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99CF67-57B4-CA3B-0789-28DD746AB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9B907-E03C-BD9C-68D2-15BCDC633FB3}"/>
              </a:ext>
            </a:extLst>
          </p:cNvPr>
          <p:cNvSpPr>
            <a:spLocks noGrp="1"/>
          </p:cNvSpPr>
          <p:nvPr>
            <p:ph type="dt" sz="half" idx="10"/>
          </p:nvPr>
        </p:nvSpPr>
        <p:spPr/>
        <p:txBody>
          <a:bodyPr/>
          <a:lstStyle/>
          <a:p>
            <a:fld id="{EA644F91-10BE-43F5-AA8A-B038BF69F8EE}" type="datetimeFigureOut">
              <a:rPr lang="en-IN" smtClean="0"/>
              <a:t>19-04-2024</a:t>
            </a:fld>
            <a:endParaRPr lang="en-IN"/>
          </a:p>
        </p:txBody>
      </p:sp>
      <p:sp>
        <p:nvSpPr>
          <p:cNvPr id="6" name="Footer Placeholder 5">
            <a:extLst>
              <a:ext uri="{FF2B5EF4-FFF2-40B4-BE49-F238E27FC236}">
                <a16:creationId xmlns:a16="http://schemas.microsoft.com/office/drawing/2014/main" id="{A37C0716-9272-D800-64EB-11858CDBB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94052-2117-5C27-3B00-44F21497D443}"/>
              </a:ext>
            </a:extLst>
          </p:cNvPr>
          <p:cNvSpPr>
            <a:spLocks noGrp="1"/>
          </p:cNvSpPr>
          <p:nvPr>
            <p:ph type="sldNum" sz="quarter" idx="12"/>
          </p:nvPr>
        </p:nvSpPr>
        <p:spPr/>
        <p:txBody>
          <a:bodyPr/>
          <a:lstStyle/>
          <a:p>
            <a:fld id="{EC1870BF-5FDA-42DF-9FA5-F5646C297479}" type="slidenum">
              <a:rPr lang="en-IN" smtClean="0"/>
              <a:t>‹#›</a:t>
            </a:fld>
            <a:endParaRPr lang="en-IN"/>
          </a:p>
        </p:txBody>
      </p:sp>
    </p:spTree>
    <p:extLst>
      <p:ext uri="{BB962C8B-B14F-4D97-AF65-F5344CB8AC3E}">
        <p14:creationId xmlns:p14="http://schemas.microsoft.com/office/powerpoint/2010/main" val="36475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54F67-DA61-3980-8A2B-58484CD89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A75448-DB2F-4EED-EDC5-3305D3189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81DF5A-A62C-D58D-50DD-245B4F16B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44F91-10BE-43F5-AA8A-B038BF69F8EE}" type="datetimeFigureOut">
              <a:rPr lang="en-IN" smtClean="0"/>
              <a:t>19-04-2024</a:t>
            </a:fld>
            <a:endParaRPr lang="en-IN"/>
          </a:p>
        </p:txBody>
      </p:sp>
      <p:sp>
        <p:nvSpPr>
          <p:cNvPr id="5" name="Footer Placeholder 4">
            <a:extLst>
              <a:ext uri="{FF2B5EF4-FFF2-40B4-BE49-F238E27FC236}">
                <a16:creationId xmlns:a16="http://schemas.microsoft.com/office/drawing/2014/main" id="{86280518-634B-4AC2-B8B0-43C8B512C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6E3417-150B-A29E-42B4-EE263F775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870BF-5FDA-42DF-9FA5-F5646C297479}" type="slidenum">
              <a:rPr lang="en-IN" smtClean="0"/>
              <a:t>‹#›</a:t>
            </a:fld>
            <a:endParaRPr lang="en-IN"/>
          </a:p>
        </p:txBody>
      </p:sp>
    </p:spTree>
    <p:extLst>
      <p:ext uri="{BB962C8B-B14F-4D97-AF65-F5344CB8AC3E}">
        <p14:creationId xmlns:p14="http://schemas.microsoft.com/office/powerpoint/2010/main" val="2019786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1F5BC-4BA8-FADB-FF77-83A16B739038}"/>
              </a:ext>
            </a:extLst>
          </p:cNvPr>
          <p:cNvSpPr>
            <a:spLocks noGrp="1"/>
          </p:cNvSpPr>
          <p:nvPr>
            <p:ph type="title"/>
          </p:nvPr>
        </p:nvSpPr>
        <p:spPr>
          <a:xfrm>
            <a:off x="1102368" y="1877492"/>
            <a:ext cx="4030132" cy="3215373"/>
          </a:xfrm>
        </p:spPr>
        <p:txBody>
          <a:bodyPr vert="horz" lIns="91440" tIns="45720" rIns="91440" bIns="45720" rtlCol="0" anchor="ctr">
            <a:normAutofit/>
          </a:bodyPr>
          <a:lstStyle/>
          <a:p>
            <a:pPr algn="ctr"/>
            <a:r>
              <a:rPr lang="en-US" kern="1200">
                <a:solidFill>
                  <a:schemeClr val="bg1"/>
                </a:solidFill>
                <a:latin typeface="+mj-lt"/>
                <a:ea typeface="+mj-ea"/>
                <a:cs typeface="+mj-cs"/>
              </a:rPr>
              <a:t>Introduction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8" name="Freeform: Shape 3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Oval 41">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4729FFA8-BFE4-3474-566D-D4499E6190BF}"/>
              </a:ext>
            </a:extLst>
          </p:cNvPr>
          <p:cNvSpPr>
            <a:spLocks noGrp="1"/>
          </p:cNvSpPr>
          <p:nvPr>
            <p:ph type="body" idx="1"/>
          </p:nvPr>
        </p:nvSpPr>
        <p:spPr>
          <a:xfrm>
            <a:off x="6234868" y="1130846"/>
            <a:ext cx="5217173" cy="4351338"/>
          </a:xfrm>
        </p:spPr>
        <p:txBody>
          <a:bodyPr vert="horz" lIns="91440" tIns="45720" rIns="91440" bIns="45720" rtlCol="0">
            <a:normAutofit/>
          </a:bodyPr>
          <a:lstStyle/>
          <a:p>
            <a:r>
              <a:rPr lang="en-US" sz="2600">
                <a:solidFill>
                  <a:schemeClr val="bg1"/>
                </a:solidFill>
              </a:rPr>
              <a:t>This report outlines a semantic search engine project that uses BERT-based 'SentenceTransformers' to generate embeddings from subtitle documents. The engine ingests data, preprocesses it, and uses embeddings to facilitate efficient and accurate semantic search, providing users with relevant results based on their search queries.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573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6"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7"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8"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DB2154C5-FD05-439D-F570-663D07A15BEC}"/>
              </a:ext>
            </a:extLst>
          </p:cNvPr>
          <p:cNvSpPr>
            <a:spLocks noGrp="1"/>
          </p:cNvSpPr>
          <p:nvPr>
            <p:ph type="title"/>
          </p:nvPr>
        </p:nvSpPr>
        <p:spPr>
          <a:xfrm>
            <a:off x="838200" y="1391619"/>
            <a:ext cx="4905401" cy="4042196"/>
          </a:xfrm>
        </p:spPr>
        <p:txBody>
          <a:bodyPr vert="horz" lIns="91440" tIns="45720" rIns="91440" bIns="45720" rtlCol="0" anchor="ctr">
            <a:normAutofit/>
          </a:bodyPr>
          <a:lstStyle/>
          <a:p>
            <a:pPr algn="ctr"/>
            <a:r>
              <a:rPr lang="en-US" kern="1200">
                <a:solidFill>
                  <a:schemeClr val="bg1"/>
                </a:solidFill>
                <a:latin typeface="+mj-lt"/>
                <a:ea typeface="+mj-ea"/>
                <a:cs typeface="+mj-cs"/>
              </a:rPr>
              <a:t>Methodology - Data Ingestion and Preprocessing</a:t>
            </a:r>
          </a:p>
        </p:txBody>
      </p:sp>
      <p:sp>
        <p:nvSpPr>
          <p:cNvPr id="3" name="Text Placeholder 2">
            <a:extLst>
              <a:ext uri="{FF2B5EF4-FFF2-40B4-BE49-F238E27FC236}">
                <a16:creationId xmlns:a16="http://schemas.microsoft.com/office/drawing/2014/main" id="{AC3DBF24-DDB8-8C1C-9415-EDC9551D56E7}"/>
              </a:ext>
            </a:extLst>
          </p:cNvPr>
          <p:cNvSpPr>
            <a:spLocks noGrp="1"/>
          </p:cNvSpPr>
          <p:nvPr>
            <p:ph type="body" idx="1"/>
          </p:nvPr>
        </p:nvSpPr>
        <p:spPr>
          <a:xfrm>
            <a:off x="6477270" y="1130846"/>
            <a:ext cx="4974771" cy="4351338"/>
          </a:xfrm>
        </p:spPr>
        <p:txBody>
          <a:bodyPr vert="horz" lIns="91440" tIns="45720" rIns="91440" bIns="45720" rtlCol="0">
            <a:normAutofit/>
          </a:bodyPr>
          <a:lstStyle/>
          <a:p>
            <a:r>
              <a:rPr lang="en-US" sz="2400">
                <a:solidFill>
                  <a:schemeClr val="bg1"/>
                </a:solidFill>
              </a:rPr>
              <a:t>The project begins by loading data from a CSV file using pandas. The dataset contains three columns: num (a unique identifier), name (the title or name of each document), and file_content (the text content of each document). The code then performs cleaning and preprocessing steps, and prepares the processed data for storage.</a:t>
            </a:r>
          </a:p>
        </p:txBody>
      </p:sp>
    </p:spTree>
    <p:extLst>
      <p:ext uri="{BB962C8B-B14F-4D97-AF65-F5344CB8AC3E}">
        <p14:creationId xmlns:p14="http://schemas.microsoft.com/office/powerpoint/2010/main" val="266146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A840C6F-893C-33F1-1A19-FDB3598580CE}"/>
              </a:ext>
            </a:extLst>
          </p:cNvPr>
          <p:cNvSpPr>
            <a:spLocks noGrp="1"/>
          </p:cNvSpPr>
          <p:nvPr>
            <p:ph type="title"/>
          </p:nvPr>
        </p:nvSpPr>
        <p:spPr>
          <a:xfrm>
            <a:off x="838200" y="1391619"/>
            <a:ext cx="4905401" cy="4042196"/>
          </a:xfrm>
        </p:spPr>
        <p:txBody>
          <a:bodyPr vert="horz" lIns="91440" tIns="45720" rIns="91440" bIns="45720" rtlCol="0" anchor="ctr">
            <a:normAutofit/>
          </a:bodyPr>
          <a:lstStyle/>
          <a:p>
            <a:pPr algn="ctr"/>
            <a:r>
              <a:rPr lang="en-US" kern="1200">
                <a:solidFill>
                  <a:schemeClr val="bg1"/>
                </a:solidFill>
                <a:latin typeface="+mj-lt"/>
                <a:ea typeface="+mj-ea"/>
                <a:cs typeface="+mj-cs"/>
              </a:rPr>
              <a:t>Methodology - Embedding Creation and Storage</a:t>
            </a:r>
          </a:p>
        </p:txBody>
      </p:sp>
      <p:sp>
        <p:nvSpPr>
          <p:cNvPr id="3" name="Text Placeholder 2">
            <a:extLst>
              <a:ext uri="{FF2B5EF4-FFF2-40B4-BE49-F238E27FC236}">
                <a16:creationId xmlns:a16="http://schemas.microsoft.com/office/drawing/2014/main" id="{09933155-D91C-3F37-E0CC-43264372B5EE}"/>
              </a:ext>
            </a:extLst>
          </p:cNvPr>
          <p:cNvSpPr>
            <a:spLocks noGrp="1"/>
          </p:cNvSpPr>
          <p:nvPr>
            <p:ph type="body" idx="1"/>
          </p:nvPr>
        </p:nvSpPr>
        <p:spPr>
          <a:xfrm>
            <a:off x="6477270" y="1130846"/>
            <a:ext cx="4974771" cy="4351338"/>
          </a:xfrm>
        </p:spPr>
        <p:txBody>
          <a:bodyPr vert="horz" lIns="91440" tIns="45720" rIns="91440" bIns="45720" rtlCol="0">
            <a:normAutofit/>
          </a:bodyPr>
          <a:lstStyle/>
          <a:p>
            <a:r>
              <a:rPr lang="en-US">
                <a:solidFill>
                  <a:schemeClr val="bg1"/>
                </a:solidFill>
              </a:rPr>
              <a:t>The project uses the 'all-mpnet-base-v2' SentenceTransformers model to generate embeddings for the documents and queries. The embeddings are stored in a ChromaDB database for efficient storage and retrieval.</a:t>
            </a:r>
          </a:p>
        </p:txBody>
      </p:sp>
    </p:spTree>
    <p:extLst>
      <p:ext uri="{BB962C8B-B14F-4D97-AF65-F5344CB8AC3E}">
        <p14:creationId xmlns:p14="http://schemas.microsoft.com/office/powerpoint/2010/main" val="152663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8A870F-B084-AA91-49AB-886DD20EC80F}"/>
              </a:ext>
            </a:extLst>
          </p:cNvPr>
          <p:cNvSpPr>
            <a:spLocks noGrp="1"/>
          </p:cNvSpPr>
          <p:nvPr>
            <p:ph type="title"/>
          </p:nvPr>
        </p:nvSpPr>
        <p:spPr>
          <a:xfrm>
            <a:off x="1102368" y="694268"/>
            <a:ext cx="3553510" cy="5477932"/>
          </a:xfrm>
        </p:spPr>
        <p:txBody>
          <a:bodyPr vert="horz" lIns="91440" tIns="45720" rIns="91440" bIns="45720" rtlCol="0" anchor="ctr">
            <a:normAutofit/>
          </a:bodyPr>
          <a:lstStyle/>
          <a:p>
            <a:pPr algn="ctr"/>
            <a:r>
              <a:rPr lang="en-US" kern="1200">
                <a:solidFill>
                  <a:schemeClr val="bg1"/>
                </a:solidFill>
                <a:latin typeface="+mj-lt"/>
                <a:ea typeface="+mj-ea"/>
                <a:cs typeface="+mj-cs"/>
              </a:rPr>
              <a:t>Retrieving Documents</a:t>
            </a:r>
          </a:p>
        </p:txBody>
      </p:sp>
      <p:grpSp>
        <p:nvGrpSpPr>
          <p:cNvPr id="36"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03BC7F6E-C856-F54E-1304-BFB1309DE608}"/>
              </a:ext>
            </a:extLst>
          </p:cNvPr>
          <p:cNvSpPr>
            <a:spLocks noGrp="1"/>
          </p:cNvSpPr>
          <p:nvPr>
            <p:ph type="body" idx="1"/>
          </p:nvPr>
        </p:nvSpPr>
        <p:spPr>
          <a:xfrm>
            <a:off x="6234868" y="1130846"/>
            <a:ext cx="5217173" cy="4351338"/>
          </a:xfrm>
        </p:spPr>
        <p:txBody>
          <a:bodyPr vert="horz" lIns="91440" tIns="45720" rIns="91440" bIns="45720" rtlCol="0">
            <a:normAutofit/>
          </a:bodyPr>
          <a:lstStyle/>
          <a:p>
            <a:r>
              <a:rPr lang="en-US" sz="2600">
                <a:solidFill>
                  <a:schemeClr val="bg1"/>
                </a:solidFill>
              </a:rPr>
              <a:t>The code takes user queries as input and generates an embedding for the user's query using the SentenceTransformers model. It then calculates the cosine similarity between the embeddings of the documents and the user's query embedding. The code retrieves the top 10 most relevant documents based on similarity scores and displays the results to the user.</a:t>
            </a:r>
          </a:p>
        </p:txBody>
      </p:sp>
    </p:spTree>
    <p:extLst>
      <p:ext uri="{BB962C8B-B14F-4D97-AF65-F5344CB8AC3E}">
        <p14:creationId xmlns:p14="http://schemas.microsoft.com/office/powerpoint/2010/main" val="309528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1BD4665E-EB8A-A452-9812-6BC85BD1D342}"/>
              </a:ext>
            </a:extLst>
          </p:cNvPr>
          <p:cNvSpPr>
            <a:spLocks noGrp="1"/>
          </p:cNvSpPr>
          <p:nvPr>
            <p:ph type="title"/>
          </p:nvPr>
        </p:nvSpPr>
        <p:spPr>
          <a:xfrm>
            <a:off x="1102368" y="3306515"/>
            <a:ext cx="3826286" cy="3215373"/>
          </a:xfrm>
        </p:spPr>
        <p:txBody>
          <a:bodyPr vert="horz" lIns="91440" tIns="45720" rIns="91440" bIns="45720" rtlCol="0" anchor="ctr">
            <a:normAutofit/>
          </a:bodyPr>
          <a:lstStyle/>
          <a:p>
            <a:pPr algn="ctr"/>
            <a:r>
              <a:rPr lang="en-US" kern="1200">
                <a:solidFill>
                  <a:schemeClr val="bg1"/>
                </a:solidFill>
                <a:latin typeface="+mj-lt"/>
                <a:ea typeface="+mj-ea"/>
                <a:cs typeface="+mj-cs"/>
              </a:rPr>
              <a:t>Conclusion</a:t>
            </a: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ext Placeholder 2">
            <a:extLst>
              <a:ext uri="{FF2B5EF4-FFF2-40B4-BE49-F238E27FC236}">
                <a16:creationId xmlns:a16="http://schemas.microsoft.com/office/drawing/2014/main" id="{E12DBA6C-2BFE-A129-59C1-2DD25FD17D2D}"/>
              </a:ext>
            </a:extLst>
          </p:cNvPr>
          <p:cNvSpPr>
            <a:spLocks noGrp="1"/>
          </p:cNvSpPr>
          <p:nvPr>
            <p:ph type="body" idx="1"/>
          </p:nvPr>
        </p:nvSpPr>
        <p:spPr>
          <a:xfrm>
            <a:off x="5211448" y="706508"/>
            <a:ext cx="5217173" cy="4351338"/>
          </a:xfrm>
        </p:spPr>
        <p:txBody>
          <a:bodyPr vert="horz" lIns="91440" tIns="45720" rIns="91440" bIns="45720" rtlCol="0" anchor="t">
            <a:normAutofit/>
          </a:bodyPr>
          <a:lstStyle/>
          <a:p>
            <a:r>
              <a:rPr lang="en-US" sz="2600" dirty="0">
                <a:solidFill>
                  <a:schemeClr val="bg1"/>
                </a:solidFill>
              </a:rPr>
              <a:t>Semantic search engine effectively combines </a:t>
            </a:r>
            <a:r>
              <a:rPr lang="en-US" sz="2600" dirty="0" err="1">
                <a:solidFill>
                  <a:schemeClr val="bg1"/>
                </a:solidFill>
              </a:rPr>
              <a:t>SentenceTransformers</a:t>
            </a:r>
            <a:r>
              <a:rPr lang="en-US" sz="2600" dirty="0">
                <a:solidFill>
                  <a:schemeClr val="bg1"/>
                </a:solidFill>
              </a:rPr>
              <a:t> for semantic understanding, document chunking for efficient embedding, and </a:t>
            </a:r>
            <a:r>
              <a:rPr lang="en-US" sz="2600" dirty="0" err="1">
                <a:solidFill>
                  <a:schemeClr val="bg1"/>
                </a:solidFill>
              </a:rPr>
              <a:t>ChromaDB</a:t>
            </a:r>
            <a:r>
              <a:rPr lang="en-US" sz="2600" dirty="0">
                <a:solidFill>
                  <a:schemeClr val="bg1"/>
                </a:solidFill>
              </a:rPr>
              <a:t> for storage and retrieval. The search engine provides users with an efficient way to find documents that closely match their search queries in terms of semantic meaning.</a:t>
            </a: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13100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Introduction</vt:lpstr>
      <vt:lpstr>Methodology - Data Ingestion and Preprocessing</vt:lpstr>
      <vt:lpstr>Methodology - Embedding Creation and Storage</vt:lpstr>
      <vt:lpstr>Retrieving Documents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Assan Kalagotla</dc:creator>
  <cp:lastModifiedBy>Assan Kalagotla</cp:lastModifiedBy>
  <cp:revision>21</cp:revision>
  <dcterms:created xsi:type="dcterms:W3CDTF">2024-04-19T15:11:31Z</dcterms:created>
  <dcterms:modified xsi:type="dcterms:W3CDTF">2024-04-19T17:32:31Z</dcterms:modified>
</cp:coreProperties>
</file>