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51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5231-912E-460E-BE7F-7A84A5001126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107-0781-4909-A8F9-9440D0EE8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5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5231-912E-460E-BE7F-7A84A5001126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107-0781-4909-A8F9-9440D0EE8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75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5231-912E-460E-BE7F-7A84A5001126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107-0781-4909-A8F9-9440D0EE8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26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5231-912E-460E-BE7F-7A84A5001126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107-0781-4909-A8F9-9440D0EE8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71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5231-912E-460E-BE7F-7A84A5001126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107-0781-4909-A8F9-9440D0EE8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11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5231-912E-460E-BE7F-7A84A5001126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107-0781-4909-A8F9-9440D0EE8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99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5231-912E-460E-BE7F-7A84A5001126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107-0781-4909-A8F9-9440D0EE8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7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5231-912E-460E-BE7F-7A84A5001126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107-0781-4909-A8F9-9440D0EE8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76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5231-912E-460E-BE7F-7A84A5001126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107-0781-4909-A8F9-9440D0EE8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22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5231-912E-460E-BE7F-7A84A5001126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107-0781-4909-A8F9-9440D0EE8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5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5231-912E-460E-BE7F-7A84A5001126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107-0781-4909-A8F9-9440D0EE8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3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5231-912E-460E-BE7F-7A84A5001126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D3107-0781-4909-A8F9-9440D0EE8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9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178097" y="2814524"/>
            <a:ext cx="5705229" cy="73333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FUNDAMENTS</a:t>
            </a:r>
            <a:endParaRPr lang="fr-F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2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211551" y="602166"/>
            <a:ext cx="8162693" cy="54640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web is a network of connected computers communicating via the Internet.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are stored on servers and accessed by browsers (Chrome, Firefox, etc.).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type a URL, your browser sends a request to a web server.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responds with a web page, which your browser renders using HTML, CSS, and JavaScript.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58282" y="1973766"/>
            <a:ext cx="2453269" cy="295507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1: How Does the Web Work?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8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211551" y="602166"/>
            <a:ext cx="8162693" cy="54640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Skils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 (Structure &amp; Styling)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(Interactivity)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(Node.js, Python, PHP, etc.)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(SQL, NoSQL)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(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GitHub)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 (like Visual Studio Code)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Browsers (like chrome and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computer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58282" y="1973766"/>
            <a:ext cx="2453269" cy="295507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Need to Be a Web Developer?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4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211551" y="602166"/>
            <a:ext cx="8162693" cy="54640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Passion for technology and creativity.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demand for web developers worldwide.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build projects and solve real-world problems.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freelancing, remote work, and entrepreneurship.</a:t>
            </a: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58282" y="1973766"/>
            <a:ext cx="2453269" cy="295507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Did I Choose to Learn Web Development?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52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187</Words>
  <Application>Microsoft Office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Assane DIOUF</dc:creator>
  <cp:lastModifiedBy>Assane DIOUF</cp:lastModifiedBy>
  <cp:revision>2</cp:revision>
  <dcterms:created xsi:type="dcterms:W3CDTF">2025-01-30T16:36:07Z</dcterms:created>
  <dcterms:modified xsi:type="dcterms:W3CDTF">2025-01-30T16:51:22Z</dcterms:modified>
</cp:coreProperties>
</file>