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72" r:id="rId3"/>
    <p:sldId id="473" r:id="rId4"/>
    <p:sldId id="474" r:id="rId5"/>
    <p:sldId id="475" r:id="rId6"/>
    <p:sldId id="476" r:id="rId7"/>
    <p:sldId id="477" r:id="rId8"/>
    <p:sldId id="483" r:id="rId9"/>
    <p:sldId id="478" r:id="rId10"/>
    <p:sldId id="479" r:id="rId11"/>
    <p:sldId id="480" r:id="rId12"/>
    <p:sldId id="481" r:id="rId13"/>
    <p:sldId id="482" r:id="rId14"/>
    <p:sldId id="484" r:id="rId15"/>
    <p:sldId id="486" r:id="rId16"/>
    <p:sldId id="485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 佳容" initials="韩" lastIdx="1" clrIdx="0">
    <p:extLst>
      <p:ext uri="{19B8F6BF-5375-455C-9EA6-DF929625EA0E}">
        <p15:presenceInfo xmlns:p15="http://schemas.microsoft.com/office/powerpoint/2012/main" userId="206657fbd9b201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5ACCB-3147-4F16-8216-C9237B7AF120}" v="48" dt="2021-07-17T15:44:36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BDF2C-C764-4179-B782-5F3BE03C18F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49FA1-0FC7-49B9-8AC8-54E87A863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2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E80A-7A3A-5349-BC9D-5AF944CE53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简单的计算图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9FA1-0FC7-49B9-8AC8-54E87A863F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25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9FA1-0FC7-49B9-8AC8-54E87A863FE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12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7BB8A-FA2D-4CAD-98BE-5006B8201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20579F-8FF7-46E8-B7E6-C5A80464B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E401F-034C-4131-8E6C-508709CF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F4898-1068-446E-8540-31CECACD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AD652-EBCF-43C3-941A-747AE033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9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10C94-33EA-4450-B1A0-A8CB8B4D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D7632-00AF-4BC5-A451-EFDB8D3A5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B96D5-15E7-49C7-92FB-3E90B805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A4E29-0B7A-4DA1-9269-2EBCC8B4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E074C-47C9-43C8-8321-2EB5AA8F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2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449371-BA6C-40C2-91A9-A0ED0550C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1C3C9-A2F0-4267-B000-13DA41767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688F4-DB44-49DA-9926-79F6138C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7A709-F3A0-4FD3-AB1C-0351CA88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2EE62-8DA8-45B4-836E-33580290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42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4302-CC5D-4B49-9169-6A3AADD9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D4C01-C4B1-423D-85C9-D91BA082A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620F4-C371-4DA6-8ECA-19AFAC1E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40638-40F2-4516-8C5E-49381BA1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EE9EF-5073-4770-9BE0-F6ED1F2C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6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5C442-3E3B-41B6-B7C1-D4A5B4E0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87976-947B-4567-9C34-B230CEF9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B2702-0399-440C-B36C-0A675C81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379D7-EC73-4182-83C7-728DB753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66BD7-1AFA-425B-81E7-3DA5D4D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4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164A-5EE4-4C91-9A62-25D62EF0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D39B5-6B59-49CB-BA0B-9636EB550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834546-39E1-49DE-8E92-C34A82F8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87ADC-160A-4112-AF85-402E3894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5A8F7-F679-40EE-ACF7-11361D9C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686E7C-7B00-4538-807F-EB4CD9E4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0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6437-6D03-49C4-9CE7-8A764946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5D83D-E52B-49F0-BFFB-73651BB59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20C9E3-AD88-4171-8508-2BD1BAE83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6C1F5A-EEC3-43E6-9624-E6E93F82C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D2EF2B-F5C1-41DE-A77A-1C2FF7AD1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BDF969-82CE-49F5-9132-9A57B531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ADDD2E-8705-4D19-8BE2-B3A172AC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EFE207-7442-4B32-B6C8-57D94D52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40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D4102-517C-453A-B09D-5721DAED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40BDB7-501A-44E5-9A26-95FFBFC5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0C1CCA-A4F8-4CF7-BC04-6BA6E171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442A53-69BC-4494-9020-7BF71977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9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1AB8B5-7078-49F9-B909-5F074F12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FC68D2-4AC1-4953-9017-6D54C367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4E610C-B74D-4F7A-84CF-B3695863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5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DD214-B1F9-4877-9A50-98AE5C3B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649D8-3C0C-40BF-BFE6-0C35EDEA1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B68B51-B5B4-48E0-AA83-62D2AF2AC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36487C-4E42-4451-BB3A-06547479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F58E9-49C4-4C9D-9495-C1EA018A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93BB19-9256-4936-9D58-46F90DE0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0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90707-18D1-4283-AC3F-2EF90468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5CDF55-ADBD-484F-B701-1ADDF4E1F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530172-39A3-43DF-88C2-380A7BECD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5AB7A-EAF7-4B41-9C59-42CAD588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B64AE0-075D-4CCE-BBCB-1FF1EB54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6FC84-9980-4C33-8018-2918458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9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29B981-24A1-40C0-94CC-1A78C7FD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FF6DE-D6B5-4251-981E-FB9E5783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74261-4560-43AA-87FE-851A3E678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78B0F-74A9-4338-9143-EB4A67FB9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56717-8C43-40B3-B046-02EAB4919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0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89393" y="1207912"/>
            <a:ext cx="9013213" cy="4791623"/>
            <a:chOff x="1589393" y="1207912"/>
            <a:chExt cx="9013213" cy="479162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B5B8E4D-CBD9-43A4-B1A5-7EAC1E63909D}"/>
                </a:ext>
              </a:extLst>
            </p:cNvPr>
            <p:cNvSpPr/>
            <p:nvPr/>
          </p:nvSpPr>
          <p:spPr>
            <a:xfrm>
              <a:off x="1589395" y="2206978"/>
              <a:ext cx="3341511" cy="699911"/>
            </a:xfrm>
            <a:prstGeom prst="round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80590A1-DA18-402B-9115-2673C8208E6B}"/>
                </a:ext>
              </a:extLst>
            </p:cNvPr>
            <p:cNvSpPr/>
            <p:nvPr/>
          </p:nvSpPr>
          <p:spPr>
            <a:xfrm>
              <a:off x="1589395" y="1207912"/>
              <a:ext cx="3341511" cy="699911"/>
            </a:xfrm>
            <a:prstGeom prst="round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前端编程语言：构建模型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77DA026-CBC1-4EFC-BFFD-395D0AA99BB0}"/>
                </a:ext>
              </a:extLst>
            </p:cNvPr>
            <p:cNvSpPr/>
            <p:nvPr/>
          </p:nvSpPr>
          <p:spPr>
            <a:xfrm>
              <a:off x="1760140" y="2311399"/>
              <a:ext cx="1377244" cy="491068"/>
            </a:xfrm>
            <a:prstGeom prst="roundRect">
              <a:avLst/>
            </a:prstGeom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前向计算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46AEEBC-572E-4E7F-87D2-B174A3F7D46F}"/>
                </a:ext>
              </a:extLst>
            </p:cNvPr>
            <p:cNvSpPr/>
            <p:nvPr/>
          </p:nvSpPr>
          <p:spPr>
            <a:xfrm>
              <a:off x="3308129" y="2311399"/>
              <a:ext cx="1478844" cy="491068"/>
            </a:xfrm>
            <a:prstGeom prst="roundRect">
              <a:avLst/>
            </a:prstGeom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自动微分</a:t>
              </a:r>
            </a:p>
          </p:txBody>
        </p:sp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734AA39E-545A-45A4-9C8D-AE9E414615B4}"/>
                </a:ext>
              </a:extLst>
            </p:cNvPr>
            <p:cNvSpPr/>
            <p:nvPr/>
          </p:nvSpPr>
          <p:spPr>
            <a:xfrm>
              <a:off x="3072472" y="1907823"/>
              <a:ext cx="307622" cy="29915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2CEBBA6-5E7C-4F3D-8478-2A622C4518D2}"/>
                </a:ext>
              </a:extLst>
            </p:cNvPr>
            <p:cNvSpPr/>
            <p:nvPr/>
          </p:nvSpPr>
          <p:spPr>
            <a:xfrm>
              <a:off x="1589394" y="3206044"/>
              <a:ext cx="3341511" cy="69991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模型高级中间表示：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计算图</a:t>
              </a:r>
            </a:p>
          </p:txBody>
        </p:sp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D46D5800-D88D-450A-935B-1154D2F337FE}"/>
                </a:ext>
              </a:extLst>
            </p:cNvPr>
            <p:cNvSpPr/>
            <p:nvPr/>
          </p:nvSpPr>
          <p:spPr>
            <a:xfrm>
              <a:off x="3072472" y="2906888"/>
              <a:ext cx="307622" cy="29915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E569D989-17C2-4D7D-BA73-42D73B3ABDEC}"/>
                </a:ext>
              </a:extLst>
            </p:cNvPr>
            <p:cNvSpPr/>
            <p:nvPr/>
          </p:nvSpPr>
          <p:spPr>
            <a:xfrm>
              <a:off x="3090815" y="3905955"/>
              <a:ext cx="307622" cy="29915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BCC532B-3A7A-4FE8-8B22-59033ECEEB52}"/>
                </a:ext>
              </a:extLst>
            </p:cNvPr>
            <p:cNvSpPr/>
            <p:nvPr/>
          </p:nvSpPr>
          <p:spPr>
            <a:xfrm>
              <a:off x="1589394" y="4216402"/>
              <a:ext cx="3341511" cy="699911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图优化与编译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0F5312A-812B-4996-B6A8-1DC7FDABCD78}"/>
                </a:ext>
              </a:extLst>
            </p:cNvPr>
            <p:cNvSpPr/>
            <p:nvPr/>
          </p:nvSpPr>
          <p:spPr>
            <a:xfrm>
              <a:off x="1589393" y="5164665"/>
              <a:ext cx="3341511" cy="699911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计算硬件</a:t>
              </a:r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49C46CEF-4F3F-4682-9D13-2C4E2AB3A60C}"/>
                </a:ext>
              </a:extLst>
            </p:cNvPr>
            <p:cNvSpPr/>
            <p:nvPr/>
          </p:nvSpPr>
          <p:spPr>
            <a:xfrm>
              <a:off x="3090816" y="4888085"/>
              <a:ext cx="307622" cy="29915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320637FE-95C0-45E4-B2E6-1CD82CC05E73}"/>
                </a:ext>
              </a:extLst>
            </p:cNvPr>
            <p:cNvSpPr/>
            <p:nvPr/>
          </p:nvSpPr>
          <p:spPr>
            <a:xfrm>
              <a:off x="4930904" y="3361267"/>
              <a:ext cx="395111" cy="3499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箭头: 下 90">
              <a:extLst>
                <a:ext uri="{FF2B5EF4-FFF2-40B4-BE49-F238E27FC236}">
                  <a16:creationId xmlns:a16="http://schemas.microsoft.com/office/drawing/2014/main" id="{D08C4DDA-1080-41F5-BB55-6A5524561697}"/>
                </a:ext>
              </a:extLst>
            </p:cNvPr>
            <p:cNvSpPr/>
            <p:nvPr/>
          </p:nvSpPr>
          <p:spPr>
            <a:xfrm>
              <a:off x="5709961" y="1209472"/>
              <a:ext cx="395019" cy="4730045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28D017FA-8CBC-47FA-ADD4-5FD39E05E32D}"/>
                </a:ext>
              </a:extLst>
            </p:cNvPr>
            <p:cNvSpPr txBox="1"/>
            <p:nvPr/>
          </p:nvSpPr>
          <p:spPr>
            <a:xfrm>
              <a:off x="5712354" y="3205163"/>
              <a:ext cx="42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前向</a:t>
              </a:r>
            </a:p>
          </p:txBody>
        </p:sp>
        <p:sp>
          <p:nvSpPr>
            <p:cNvPr id="95" name="箭头: 下 94">
              <a:extLst>
                <a:ext uri="{FF2B5EF4-FFF2-40B4-BE49-F238E27FC236}">
                  <a16:creationId xmlns:a16="http://schemas.microsoft.com/office/drawing/2014/main" id="{E6672EF2-895E-4777-9977-B4F3C42B12B8}"/>
                </a:ext>
              </a:extLst>
            </p:cNvPr>
            <p:cNvSpPr/>
            <p:nvPr/>
          </p:nvSpPr>
          <p:spPr>
            <a:xfrm rot="10800000">
              <a:off x="10207587" y="1269490"/>
              <a:ext cx="395019" cy="4730045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04366A4-97E2-40BF-B1B8-D3CFD0D983BD}"/>
                </a:ext>
              </a:extLst>
            </p:cNvPr>
            <p:cNvSpPr txBox="1"/>
            <p:nvPr/>
          </p:nvSpPr>
          <p:spPr>
            <a:xfrm>
              <a:off x="10177217" y="3123824"/>
              <a:ext cx="42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反向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50156EA5-03CF-4312-B00E-2539440B5C94}"/>
                    </a:ext>
                  </a:extLst>
                </p:cNvPr>
                <p:cNvSpPr txBox="1"/>
                <p:nvPr/>
              </p:nvSpPr>
              <p:spPr>
                <a:xfrm>
                  <a:off x="6600004" y="1851731"/>
                  <a:ext cx="3160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50156EA5-03CF-4312-B00E-2539440B5C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004" y="1851731"/>
                  <a:ext cx="31608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2308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35F26D20-F32C-4FE4-9790-7A87A886C86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372" y="2221063"/>
              <a:ext cx="252588" cy="370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5EECD594-F420-47A5-92F6-7F13F34D84E8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>
              <a:off x="6600005" y="2221063"/>
              <a:ext cx="158044" cy="370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E54C097-8272-4440-89A0-BE3AAC9FC991}"/>
                </a:ext>
              </a:extLst>
            </p:cNvPr>
            <p:cNvSpPr/>
            <p:nvPr/>
          </p:nvSpPr>
          <p:spPr>
            <a:xfrm>
              <a:off x="6315666" y="2590395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F93CB46B-026D-4349-9568-7A89882B22EE}"/>
                </a:ext>
              </a:extLst>
            </p:cNvPr>
            <p:cNvCxnSpPr>
              <a:cxnSpLocks/>
            </p:cNvCxnSpPr>
            <p:nvPr/>
          </p:nvCxnSpPr>
          <p:spPr>
            <a:xfrm>
              <a:off x="6518323" y="2994951"/>
              <a:ext cx="81681" cy="245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D79C09D3-48A1-4ADE-81BE-5924514A0BD9}"/>
                </a:ext>
              </a:extLst>
            </p:cNvPr>
            <p:cNvGrpSpPr/>
            <p:nvPr/>
          </p:nvGrpSpPr>
          <p:grpSpPr>
            <a:xfrm>
              <a:off x="6441960" y="3216466"/>
              <a:ext cx="1079450" cy="509816"/>
              <a:chOff x="5019420" y="3294849"/>
              <a:chExt cx="1079450" cy="509816"/>
            </a:xfrm>
          </p:grpSpPr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355ADEE6-8127-48C5-ACE5-0BF1A3296E14}"/>
                  </a:ext>
                </a:extLst>
              </p:cNvPr>
              <p:cNvSpPr/>
              <p:nvPr/>
            </p:nvSpPr>
            <p:spPr>
              <a:xfrm>
                <a:off x="5061654" y="3294849"/>
                <a:ext cx="509816" cy="50981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0235D1A8-EF90-4240-A732-7CB21F246E3D}"/>
                  </a:ext>
                </a:extLst>
              </p:cNvPr>
              <p:cNvSpPr txBox="1"/>
              <p:nvPr/>
            </p:nvSpPr>
            <p:spPr>
              <a:xfrm>
                <a:off x="5019420" y="3395869"/>
                <a:ext cx="1079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5B152228-8797-4D67-988F-D18232854CE9}"/>
                    </a:ext>
                  </a:extLst>
                </p:cNvPr>
                <p:cNvSpPr txBox="1"/>
                <p:nvPr/>
              </p:nvSpPr>
              <p:spPr>
                <a:xfrm>
                  <a:off x="7163642" y="3275151"/>
                  <a:ext cx="3160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5B152228-8797-4D67-988F-D18232854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3642" y="3275151"/>
                  <a:ext cx="31608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2308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724BE2AE-90ED-4D31-A524-094D2A9CD314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flipH="1">
              <a:off x="7163643" y="3644483"/>
              <a:ext cx="158044" cy="370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A4C2600C-5AD4-460B-BAC7-2378B5D8E3D9}"/>
                </a:ext>
              </a:extLst>
            </p:cNvPr>
            <p:cNvSpPr/>
            <p:nvPr/>
          </p:nvSpPr>
          <p:spPr>
            <a:xfrm>
              <a:off x="6879304" y="4013815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9EF606E-AA8A-4315-B7C2-F064FD68A4FE}"/>
                </a:ext>
              </a:extLst>
            </p:cNvPr>
            <p:cNvCxnSpPr>
              <a:cxnSpLocks/>
              <a:stCxn id="131" idx="4"/>
            </p:cNvCxnSpPr>
            <p:nvPr/>
          </p:nvCxnSpPr>
          <p:spPr>
            <a:xfrm>
              <a:off x="6739102" y="3726282"/>
              <a:ext cx="240550" cy="30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8EC23990-72EC-41DA-A6FB-D758D0F68DEF}"/>
                </a:ext>
              </a:extLst>
            </p:cNvPr>
            <p:cNvCxnSpPr>
              <a:cxnSpLocks/>
            </p:cNvCxnSpPr>
            <p:nvPr/>
          </p:nvCxnSpPr>
          <p:spPr>
            <a:xfrm>
              <a:off x="7122390" y="4447757"/>
              <a:ext cx="199296" cy="3599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EFD104FE-4D31-43E5-855B-014B3AE3C54E}"/>
                </a:ext>
              </a:extLst>
            </p:cNvPr>
            <p:cNvSpPr txBox="1"/>
            <p:nvPr/>
          </p:nvSpPr>
          <p:spPr>
            <a:xfrm>
              <a:off x="6031327" y="1871865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2DB812BA-B1C2-4FD9-9771-D69133CA4141}"/>
                </a:ext>
              </a:extLst>
            </p:cNvPr>
            <p:cNvCxnSpPr>
              <a:cxnSpLocks/>
            </p:cNvCxnSpPr>
            <p:nvPr/>
          </p:nvCxnSpPr>
          <p:spPr>
            <a:xfrm>
              <a:off x="6916093" y="5014219"/>
              <a:ext cx="402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4DC300CC-423F-4F70-9D6E-B8AAFA2E08C8}"/>
                </a:ext>
              </a:extLst>
            </p:cNvPr>
            <p:cNvCxnSpPr>
              <a:cxnSpLocks/>
            </p:cNvCxnSpPr>
            <p:nvPr/>
          </p:nvCxnSpPr>
          <p:spPr>
            <a:xfrm>
              <a:off x="6916093" y="5550441"/>
              <a:ext cx="402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8C128178-02AC-4652-88EA-45A7BD3D59D9}"/>
                </a:ext>
              </a:extLst>
            </p:cNvPr>
            <p:cNvSpPr txBox="1"/>
            <p:nvPr/>
          </p:nvSpPr>
          <p:spPr>
            <a:xfrm>
              <a:off x="6246303" y="4818266"/>
              <a:ext cx="847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预测</a:t>
              </a: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B953A18-F43C-41BF-B932-02751696F898}"/>
                </a:ext>
              </a:extLst>
            </p:cNvPr>
            <p:cNvSpPr txBox="1"/>
            <p:nvPr/>
          </p:nvSpPr>
          <p:spPr>
            <a:xfrm>
              <a:off x="6257909" y="5339339"/>
              <a:ext cx="847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标签</a:t>
              </a: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2545C815-2BDA-48AE-AEAE-10569B8AA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2357" y="5430309"/>
              <a:ext cx="414087" cy="2134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961A5ADA-575F-40A1-90EB-D47F593DF92E}"/>
                </a:ext>
              </a:extLst>
            </p:cNvPr>
            <p:cNvCxnSpPr>
              <a:cxnSpLocks/>
            </p:cNvCxnSpPr>
            <p:nvPr/>
          </p:nvCxnSpPr>
          <p:spPr>
            <a:xfrm>
              <a:off x="7600040" y="5061738"/>
              <a:ext cx="395502" cy="213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A1F8B68F-D0D8-486F-921B-5D5BC5093029}"/>
                </a:ext>
              </a:extLst>
            </p:cNvPr>
            <p:cNvSpPr/>
            <p:nvPr/>
          </p:nvSpPr>
          <p:spPr>
            <a:xfrm>
              <a:off x="7989311" y="5071882"/>
              <a:ext cx="491407" cy="4914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B4C992D9-EDB2-4E64-AC8A-2A65A7E8FCF1}"/>
                </a:ext>
              </a:extLst>
            </p:cNvPr>
            <p:cNvSpPr txBox="1"/>
            <p:nvPr/>
          </p:nvSpPr>
          <p:spPr>
            <a:xfrm>
              <a:off x="7947966" y="5119815"/>
              <a:ext cx="60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loss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E484CDF9-F297-4AA2-AD03-BC91C359C944}"/>
                </a:ext>
              </a:extLst>
            </p:cNvPr>
            <p:cNvSpPr/>
            <p:nvPr/>
          </p:nvSpPr>
          <p:spPr>
            <a:xfrm>
              <a:off x="8735509" y="4447796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FFE2390F-5DBF-4486-9016-4E2D71DB718A}"/>
                </a:ext>
              </a:extLst>
            </p:cNvPr>
            <p:cNvSpPr txBox="1"/>
            <p:nvPr/>
          </p:nvSpPr>
          <p:spPr>
            <a:xfrm>
              <a:off x="8703605" y="4468176"/>
              <a:ext cx="771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58C7918-43BC-4789-8620-760BC24E5604}"/>
                </a:ext>
              </a:extLst>
            </p:cNvPr>
            <p:cNvCxnSpPr>
              <a:cxnSpLocks/>
            </p:cNvCxnSpPr>
            <p:nvPr/>
          </p:nvCxnSpPr>
          <p:spPr>
            <a:xfrm>
              <a:off x="7525453" y="3557372"/>
              <a:ext cx="1223874" cy="959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92A7F2B9-03F7-472E-B7F1-593C411906BF}"/>
                </a:ext>
              </a:extLst>
            </p:cNvPr>
            <p:cNvCxnSpPr>
              <a:stCxn id="146" idx="3"/>
              <a:endCxn id="147" idx="4"/>
            </p:cNvCxnSpPr>
            <p:nvPr/>
          </p:nvCxnSpPr>
          <p:spPr>
            <a:xfrm flipV="1">
              <a:off x="8556485" y="4853110"/>
              <a:ext cx="381681" cy="451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9B937C62-C203-47B8-AF43-32816F0FFAC2}"/>
                </a:ext>
              </a:extLst>
            </p:cNvPr>
            <p:cNvCxnSpPr>
              <a:cxnSpLocks/>
              <a:stCxn id="148" idx="0"/>
              <a:endCxn id="152" idx="2"/>
            </p:cNvCxnSpPr>
            <p:nvPr/>
          </p:nvCxnSpPr>
          <p:spPr>
            <a:xfrm flipH="1" flipV="1">
              <a:off x="8738442" y="3656040"/>
              <a:ext cx="350958" cy="812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DF822896-E353-4A47-921B-F379850908BF}"/>
                    </a:ext>
                  </a:extLst>
                </p:cNvPr>
                <p:cNvSpPr txBox="1"/>
                <p:nvPr/>
              </p:nvSpPr>
              <p:spPr>
                <a:xfrm>
                  <a:off x="8433615" y="3286708"/>
                  <a:ext cx="6096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𝛁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DF822896-E353-4A47-921B-F37985090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615" y="3286708"/>
                  <a:ext cx="60965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05D8EE40-CF83-4F25-BFB7-E5E9212B6C39}"/>
                </a:ext>
              </a:extLst>
            </p:cNvPr>
            <p:cNvCxnSpPr>
              <a:cxnSpLocks/>
              <a:stCxn id="148" idx="0"/>
              <a:endCxn id="155" idx="4"/>
            </p:cNvCxnSpPr>
            <p:nvPr/>
          </p:nvCxnSpPr>
          <p:spPr>
            <a:xfrm flipV="1">
              <a:off x="9089400" y="3872104"/>
              <a:ext cx="461561" cy="596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D998064E-BC81-43AF-81C4-30926F7A7B95}"/>
                </a:ext>
              </a:extLst>
            </p:cNvPr>
            <p:cNvGrpSpPr/>
            <p:nvPr/>
          </p:nvGrpSpPr>
          <p:grpSpPr>
            <a:xfrm>
              <a:off x="9195890" y="3235626"/>
              <a:ext cx="1079450" cy="636478"/>
              <a:chOff x="5024822" y="3294849"/>
              <a:chExt cx="1079450" cy="636478"/>
            </a:xfrm>
          </p:grpSpPr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99F39B05-70C3-4A7D-A935-03A5CEB6FDAB}"/>
                  </a:ext>
                </a:extLst>
              </p:cNvPr>
              <p:cNvSpPr/>
              <p:nvPr/>
            </p:nvSpPr>
            <p:spPr>
              <a:xfrm>
                <a:off x="5061654" y="3294849"/>
                <a:ext cx="636478" cy="636478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文本框 155">
                    <a:extLst>
                      <a:ext uri="{FF2B5EF4-FFF2-40B4-BE49-F238E27FC236}">
                        <a16:creationId xmlns:a16="http://schemas.microsoft.com/office/drawing/2014/main" id="{660954CD-77ED-448F-9C79-6740E89E2E8F}"/>
                      </a:ext>
                    </a:extLst>
                  </p:cNvPr>
                  <p:cNvSpPr txBox="1"/>
                  <p:nvPr/>
                </p:nvSpPr>
                <p:spPr>
                  <a:xfrm>
                    <a:off x="5024822" y="3467504"/>
                    <a:ext cx="10794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1400" dirty="0" smtClean="0">
                            <a:latin typeface="Cambria Math" panose="02040503050406030204" pitchFamily="18" charset="0"/>
                          </a:rPr>
                          <m:t>𝛻</m:t>
                        </m:r>
                      </m:oMath>
                    </a14:m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ReLU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8A0CC841-3019-4621-894C-B64329D88E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4822" y="3467504"/>
                    <a:ext cx="107945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BF3FEF44-DBC3-47EB-98EB-B86436BFB216}"/>
                </a:ext>
              </a:extLst>
            </p:cNvPr>
            <p:cNvCxnSpPr>
              <a:stCxn id="138" idx="3"/>
              <a:endCxn id="166" idx="1"/>
            </p:cNvCxnSpPr>
            <p:nvPr/>
          </p:nvCxnSpPr>
          <p:spPr>
            <a:xfrm>
              <a:off x="6347416" y="2056531"/>
              <a:ext cx="3145551" cy="780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1222AB5B-643C-47EA-94D5-A9F41C0ECB2A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>
              <a:off x="6952925" y="2059276"/>
              <a:ext cx="2540042" cy="777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B3C277FE-49DB-48BA-9FDA-D16159F9BBE8}"/>
                </a:ext>
              </a:extLst>
            </p:cNvPr>
            <p:cNvCxnSpPr>
              <a:stCxn id="165" idx="0"/>
              <a:endCxn id="161" idx="2"/>
            </p:cNvCxnSpPr>
            <p:nvPr/>
          </p:nvCxnSpPr>
          <p:spPr>
            <a:xfrm flipH="1" flipV="1">
              <a:off x="9177880" y="2227525"/>
              <a:ext cx="549648" cy="40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84FC3058-0A20-4BA2-8695-A71E659C6606}"/>
                </a:ext>
              </a:extLst>
            </p:cNvPr>
            <p:cNvCxnSpPr>
              <a:stCxn id="165" idx="0"/>
              <a:endCxn id="162" idx="2"/>
            </p:cNvCxnSpPr>
            <p:nvPr/>
          </p:nvCxnSpPr>
          <p:spPr>
            <a:xfrm flipV="1">
              <a:off x="9727528" y="2206977"/>
              <a:ext cx="297671" cy="424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54FD557C-DA59-439E-B933-4DD2A8956FA0}"/>
                    </a:ext>
                  </a:extLst>
                </p:cNvPr>
                <p:cNvSpPr txBox="1"/>
                <p:nvPr/>
              </p:nvSpPr>
              <p:spPr>
                <a:xfrm>
                  <a:off x="8873053" y="1858193"/>
                  <a:ext cx="6096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𝛻</m:t>
                      </m:r>
                    </m:oMath>
                  </a14:m>
                  <a:r>
                    <a:rPr lang="en-US" altLang="zh-CN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54FD557C-DA59-439E-B933-4DD2A8956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053" y="1858193"/>
                  <a:ext cx="60965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6BB7878-B55A-4A9A-AE00-6EE92234F208}"/>
                    </a:ext>
                  </a:extLst>
                </p:cNvPr>
                <p:cNvSpPr txBox="1"/>
                <p:nvPr/>
              </p:nvSpPr>
              <p:spPr>
                <a:xfrm>
                  <a:off x="9664934" y="1837645"/>
                  <a:ext cx="7205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m:rPr>
                                <m:sty m:val="p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6BB7878-B55A-4A9A-AE00-6EE92234F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934" y="1837645"/>
                  <a:ext cx="72052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652F5EA-AD10-4A37-8C52-5DD6CAC3102B}"/>
                    </a:ext>
                  </a:extLst>
                </p:cNvPr>
                <p:cNvSpPr txBox="1"/>
                <p:nvPr/>
              </p:nvSpPr>
              <p:spPr>
                <a:xfrm>
                  <a:off x="7281028" y="5459109"/>
                  <a:ext cx="3160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652F5EA-AD10-4A37-8C52-5DD6CAC31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028" y="5459109"/>
                  <a:ext cx="31608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7692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9DB81EB8-FDF2-4573-9762-DD9D8508EF48}"/>
                </a:ext>
              </a:extLst>
            </p:cNvPr>
            <p:cNvSpPr txBox="1"/>
            <p:nvPr/>
          </p:nvSpPr>
          <p:spPr>
            <a:xfrm>
              <a:off x="7330065" y="4837508"/>
              <a:ext cx="3160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E484CDF9-F297-4AA2-AD03-BC91C359C944}"/>
                </a:ext>
              </a:extLst>
            </p:cNvPr>
            <p:cNvSpPr/>
            <p:nvPr/>
          </p:nvSpPr>
          <p:spPr>
            <a:xfrm>
              <a:off x="9524871" y="2631559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FFE2390F-5DBF-4486-9016-4E2D71DB718A}"/>
                </a:ext>
              </a:extLst>
            </p:cNvPr>
            <p:cNvSpPr txBox="1"/>
            <p:nvPr/>
          </p:nvSpPr>
          <p:spPr>
            <a:xfrm>
              <a:off x="9492967" y="2651939"/>
              <a:ext cx="771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05D8EE40-CF83-4F25-BFB7-E5E9212B6C39}"/>
                </a:ext>
              </a:extLst>
            </p:cNvPr>
            <p:cNvCxnSpPr>
              <a:cxnSpLocks/>
              <a:stCxn id="155" idx="0"/>
            </p:cNvCxnSpPr>
            <p:nvPr/>
          </p:nvCxnSpPr>
          <p:spPr>
            <a:xfrm flipV="1">
              <a:off x="9550961" y="3076521"/>
              <a:ext cx="113973" cy="159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942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ADDBBC-205D-43D7-9FB5-1112E6A7BA8E}"/>
                  </a:ext>
                </a:extLst>
              </p:cNvPr>
              <p:cNvSpPr txBox="1"/>
              <p:nvPr/>
            </p:nvSpPr>
            <p:spPr>
              <a:xfrm>
                <a:off x="6699662" y="1770186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ADDBBC-205D-43D7-9FB5-1112E6A7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662" y="1770186"/>
                <a:ext cx="316089" cy="369332"/>
              </a:xfrm>
              <a:prstGeom prst="rect">
                <a:avLst/>
              </a:prstGeom>
              <a:blipFill>
                <a:blip r:embed="rId2"/>
                <a:stretch>
                  <a:fillRect r="-42308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ECD04E6-1144-45E3-B8D8-D7818AF7B8C8}"/>
              </a:ext>
            </a:extLst>
          </p:cNvPr>
          <p:cNvCxnSpPr>
            <a:cxnSpLocks/>
          </p:cNvCxnSpPr>
          <p:nvPr/>
        </p:nvCxnSpPr>
        <p:spPr>
          <a:xfrm>
            <a:off x="6289030" y="2139518"/>
            <a:ext cx="252588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5ED7931-1283-4341-947D-7714C8E5D0C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699663" y="2139518"/>
            <a:ext cx="158044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D82EB748-8D06-4898-8FDB-1DB6A519D98C}"/>
              </a:ext>
            </a:extLst>
          </p:cNvPr>
          <p:cNvSpPr/>
          <p:nvPr/>
        </p:nvSpPr>
        <p:spPr>
          <a:xfrm>
            <a:off x="6415324" y="2508850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1B5C2A8-F92B-4D90-B15C-E9BD56B90E69}"/>
              </a:ext>
            </a:extLst>
          </p:cNvPr>
          <p:cNvCxnSpPr>
            <a:cxnSpLocks/>
          </p:cNvCxnSpPr>
          <p:nvPr/>
        </p:nvCxnSpPr>
        <p:spPr>
          <a:xfrm>
            <a:off x="6617981" y="2913406"/>
            <a:ext cx="81681" cy="245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CA3CA6ED-0E5F-4549-BA6E-46DA5EE0019A}"/>
              </a:ext>
            </a:extLst>
          </p:cNvPr>
          <p:cNvGrpSpPr/>
          <p:nvPr/>
        </p:nvGrpSpPr>
        <p:grpSpPr>
          <a:xfrm>
            <a:off x="6541618" y="3134921"/>
            <a:ext cx="1079450" cy="509816"/>
            <a:chOff x="5019420" y="3294849"/>
            <a:chExt cx="1079450" cy="509816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5B1EA7B-C239-443A-833E-D3DDBB4D1315}"/>
                </a:ext>
              </a:extLst>
            </p:cNvPr>
            <p:cNvSpPr/>
            <p:nvPr/>
          </p:nvSpPr>
          <p:spPr>
            <a:xfrm>
              <a:off x="5061654" y="3294849"/>
              <a:ext cx="509816" cy="509816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6A4E53E-7B46-4F1A-AC94-057B9EF343AD}"/>
                </a:ext>
              </a:extLst>
            </p:cNvPr>
            <p:cNvSpPr txBox="1"/>
            <p:nvPr/>
          </p:nvSpPr>
          <p:spPr>
            <a:xfrm>
              <a:off x="5019420" y="3395869"/>
              <a:ext cx="1079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9B8DD1-64C8-466E-B2BC-A2ED06849CD8}"/>
                  </a:ext>
                </a:extLst>
              </p:cNvPr>
              <p:cNvSpPr txBox="1"/>
              <p:nvPr/>
            </p:nvSpPr>
            <p:spPr>
              <a:xfrm>
                <a:off x="7263300" y="3193606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9B8DD1-64C8-466E-B2BC-A2ED0684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300" y="3193606"/>
                <a:ext cx="316089" cy="369332"/>
              </a:xfrm>
              <a:prstGeom prst="rect">
                <a:avLst/>
              </a:prstGeom>
              <a:blipFill>
                <a:blip r:embed="rId3"/>
                <a:stretch>
                  <a:fillRect r="-42308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D2085AD-551E-42CD-B180-6EAADC33FB5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263301" y="3562938"/>
            <a:ext cx="158044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D199D071-AF58-45D1-9646-6167E78E3374}"/>
              </a:ext>
            </a:extLst>
          </p:cNvPr>
          <p:cNvSpPr/>
          <p:nvPr/>
        </p:nvSpPr>
        <p:spPr>
          <a:xfrm>
            <a:off x="6978962" y="3932270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3648C9E-D1CC-4833-9BFE-E3A590E2DB7E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6838760" y="3644737"/>
            <a:ext cx="240550" cy="305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E9F8C2C-A126-45FB-A9E4-16F9526F5592}"/>
              </a:ext>
            </a:extLst>
          </p:cNvPr>
          <p:cNvCxnSpPr>
            <a:cxnSpLocks/>
          </p:cNvCxnSpPr>
          <p:nvPr/>
        </p:nvCxnSpPr>
        <p:spPr>
          <a:xfrm>
            <a:off x="7222048" y="4366212"/>
            <a:ext cx="199296" cy="359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007E4F9-CE29-4466-AE4B-C2C2D2B54B53}"/>
              </a:ext>
            </a:extLst>
          </p:cNvPr>
          <p:cNvSpPr txBox="1"/>
          <p:nvPr/>
        </p:nvSpPr>
        <p:spPr>
          <a:xfrm>
            <a:off x="6130985" y="1790320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FBB6C33-D680-4671-BC98-5EED165DA2A0}"/>
              </a:ext>
            </a:extLst>
          </p:cNvPr>
          <p:cNvCxnSpPr>
            <a:cxnSpLocks/>
          </p:cNvCxnSpPr>
          <p:nvPr/>
        </p:nvCxnSpPr>
        <p:spPr>
          <a:xfrm>
            <a:off x="7015751" y="4932674"/>
            <a:ext cx="40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725D37-526D-4562-80C3-823124581CD4}"/>
              </a:ext>
            </a:extLst>
          </p:cNvPr>
          <p:cNvCxnSpPr>
            <a:cxnSpLocks/>
          </p:cNvCxnSpPr>
          <p:nvPr/>
        </p:nvCxnSpPr>
        <p:spPr>
          <a:xfrm>
            <a:off x="7015751" y="5468896"/>
            <a:ext cx="40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E2E2DEF-D594-4C30-B247-2AC21B85C46F}"/>
              </a:ext>
            </a:extLst>
          </p:cNvPr>
          <p:cNvSpPr txBox="1"/>
          <p:nvPr/>
        </p:nvSpPr>
        <p:spPr>
          <a:xfrm>
            <a:off x="6345961" y="4736721"/>
            <a:ext cx="8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F1357C-66D9-43CC-8E0C-659CF7B18963}"/>
              </a:ext>
            </a:extLst>
          </p:cNvPr>
          <p:cNvSpPr txBox="1"/>
          <p:nvPr/>
        </p:nvSpPr>
        <p:spPr>
          <a:xfrm>
            <a:off x="6357567" y="5257794"/>
            <a:ext cx="8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DDC10D5-D020-4EC2-A56F-9083E14E3DF2}"/>
              </a:ext>
            </a:extLst>
          </p:cNvPr>
          <p:cNvCxnSpPr>
            <a:cxnSpLocks/>
          </p:cNvCxnSpPr>
          <p:nvPr/>
        </p:nvCxnSpPr>
        <p:spPr>
          <a:xfrm flipV="1">
            <a:off x="7662015" y="5348764"/>
            <a:ext cx="414087" cy="213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33F6578-8B1C-4347-82AF-53858F7617A4}"/>
              </a:ext>
            </a:extLst>
          </p:cNvPr>
          <p:cNvCxnSpPr>
            <a:cxnSpLocks/>
          </p:cNvCxnSpPr>
          <p:nvPr/>
        </p:nvCxnSpPr>
        <p:spPr>
          <a:xfrm>
            <a:off x="7699698" y="4980193"/>
            <a:ext cx="395502" cy="213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843BE47-F9BC-4DED-BC60-3E04E0046E61}"/>
              </a:ext>
            </a:extLst>
          </p:cNvPr>
          <p:cNvSpPr/>
          <p:nvPr/>
        </p:nvSpPr>
        <p:spPr>
          <a:xfrm>
            <a:off x="8088969" y="4990337"/>
            <a:ext cx="491407" cy="4914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FC98BF9-F763-434E-852B-8D78EE0CF7C8}"/>
              </a:ext>
            </a:extLst>
          </p:cNvPr>
          <p:cNvSpPr txBox="1"/>
          <p:nvPr/>
        </p:nvSpPr>
        <p:spPr>
          <a:xfrm>
            <a:off x="8047624" y="5038270"/>
            <a:ext cx="60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13D34CB-5202-41BA-86D6-2E9CB0972723}"/>
              </a:ext>
            </a:extLst>
          </p:cNvPr>
          <p:cNvSpPr/>
          <p:nvPr/>
        </p:nvSpPr>
        <p:spPr>
          <a:xfrm>
            <a:off x="8835167" y="436625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4134D6-E594-449B-804B-AF6DEA042C42}"/>
              </a:ext>
            </a:extLst>
          </p:cNvPr>
          <p:cNvSpPr txBox="1"/>
          <p:nvPr/>
        </p:nvSpPr>
        <p:spPr>
          <a:xfrm>
            <a:off x="8803263" y="4386631"/>
            <a:ext cx="77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43BECA-FAE6-40BC-9988-EDC9BC6D17E4}"/>
              </a:ext>
            </a:extLst>
          </p:cNvPr>
          <p:cNvCxnSpPr>
            <a:cxnSpLocks/>
          </p:cNvCxnSpPr>
          <p:nvPr/>
        </p:nvCxnSpPr>
        <p:spPr>
          <a:xfrm>
            <a:off x="7625111" y="3475827"/>
            <a:ext cx="1223874" cy="95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2039851-5DA6-4A4C-98CC-D714597A67D3}"/>
              </a:ext>
            </a:extLst>
          </p:cNvPr>
          <p:cNvCxnSpPr>
            <a:stCxn id="22" idx="3"/>
            <a:endCxn id="23" idx="4"/>
          </p:cNvCxnSpPr>
          <p:nvPr/>
        </p:nvCxnSpPr>
        <p:spPr>
          <a:xfrm flipV="1">
            <a:off x="8656143" y="4771565"/>
            <a:ext cx="381681" cy="45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6C4985C-9B38-407F-9DCE-6F2E47EFBC2B}"/>
              </a:ext>
            </a:extLst>
          </p:cNvPr>
          <p:cNvCxnSpPr>
            <a:cxnSpLocks/>
            <a:stCxn id="24" idx="0"/>
            <a:endCxn id="28" idx="2"/>
          </p:cNvCxnSpPr>
          <p:nvPr/>
        </p:nvCxnSpPr>
        <p:spPr>
          <a:xfrm flipH="1" flipV="1">
            <a:off x="8838100" y="3574495"/>
            <a:ext cx="350958" cy="81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DBE77E2-472A-459B-8AE3-BC2AF178189F}"/>
                  </a:ext>
                </a:extLst>
              </p:cNvPr>
              <p:cNvSpPr txBox="1"/>
              <p:nvPr/>
            </p:nvSpPr>
            <p:spPr>
              <a:xfrm>
                <a:off x="8533273" y="3205163"/>
                <a:ext cx="609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DBE77E2-472A-459B-8AE3-BC2AF1781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3" y="3205163"/>
                <a:ext cx="60965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8951805-56F4-4B9B-9708-DEF5AA4D55F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189058" y="3675515"/>
            <a:ext cx="356250" cy="71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9384664-F4EE-4CB3-8B9A-1B399A48207F}"/>
              </a:ext>
            </a:extLst>
          </p:cNvPr>
          <p:cNvGrpSpPr/>
          <p:nvPr/>
        </p:nvGrpSpPr>
        <p:grpSpPr>
          <a:xfrm>
            <a:off x="9295548" y="3154081"/>
            <a:ext cx="1079450" cy="636478"/>
            <a:chOff x="5024822" y="3294849"/>
            <a:chExt cx="1079450" cy="636478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065C688-1B96-46EC-A238-A7C29BD11F2D}"/>
                </a:ext>
              </a:extLst>
            </p:cNvPr>
            <p:cNvSpPr/>
            <p:nvPr/>
          </p:nvSpPr>
          <p:spPr>
            <a:xfrm>
              <a:off x="5061654" y="3294849"/>
              <a:ext cx="636478" cy="63647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F80B25F3-8B8F-44FC-835D-4AA3F4D6C9AB}"/>
                    </a:ext>
                  </a:extLst>
                </p:cNvPr>
                <p:cNvSpPr txBox="1"/>
                <p:nvPr/>
              </p:nvSpPr>
              <p:spPr>
                <a:xfrm>
                  <a:off x="5024822" y="3467504"/>
                  <a:ext cx="10794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400" dirty="0" smtClean="0">
                          <a:latin typeface="Cambria Math" panose="02040503050406030204" pitchFamily="18" charset="0"/>
                        </a:rPr>
                        <m:t>𝛻</m:t>
                      </m:r>
                    </m:oMath>
                  </a14:m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ReLU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8A0CC841-3019-4621-894C-B64329D88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822" y="3467504"/>
                  <a:ext cx="1079450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2BBA99A-C40E-46EC-9C33-A2EC3AF9A59E}"/>
              </a:ext>
            </a:extLst>
          </p:cNvPr>
          <p:cNvCxnSpPr>
            <a:stCxn id="14" idx="3"/>
            <a:endCxn id="37" idx="1"/>
          </p:cNvCxnSpPr>
          <p:nvPr/>
        </p:nvCxnSpPr>
        <p:spPr>
          <a:xfrm>
            <a:off x="6447074" y="1974986"/>
            <a:ext cx="2978516" cy="127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6876952-8248-4E56-9FD7-8587E4E7C4B6}"/>
              </a:ext>
            </a:extLst>
          </p:cNvPr>
          <p:cNvCxnSpPr>
            <a:cxnSpLocks/>
          </p:cNvCxnSpPr>
          <p:nvPr/>
        </p:nvCxnSpPr>
        <p:spPr>
          <a:xfrm>
            <a:off x="7052583" y="1977731"/>
            <a:ext cx="2351432" cy="128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F12852E-BE9D-43BC-A17C-A76EDE338D19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656143" y="2159652"/>
            <a:ext cx="994476" cy="99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8E8F531-0C69-4E97-B3C2-15EF1AE9E5F6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9404015" y="2139518"/>
            <a:ext cx="246604" cy="101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E55C45-B65F-4840-B18B-20386A499976}"/>
                  </a:ext>
                </a:extLst>
              </p:cNvPr>
              <p:cNvSpPr txBox="1"/>
              <p:nvPr/>
            </p:nvSpPr>
            <p:spPr>
              <a:xfrm>
                <a:off x="8397176" y="1838828"/>
                <a:ext cx="609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E55C45-B65F-4840-B18B-20386A49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76" y="1838828"/>
                <a:ext cx="609654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1E0EB80-22EB-4D33-93C4-44DF986977E4}"/>
                  </a:ext>
                </a:extLst>
              </p:cNvPr>
              <p:cNvSpPr txBox="1"/>
              <p:nvPr/>
            </p:nvSpPr>
            <p:spPr>
              <a:xfrm>
                <a:off x="9189057" y="1818280"/>
                <a:ext cx="720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1E0EB80-22EB-4D33-93C4-44DF98697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057" y="1818280"/>
                <a:ext cx="720529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5B797DD-05C6-4504-B229-B9B694BBF5A5}"/>
                  </a:ext>
                </a:extLst>
              </p:cNvPr>
              <p:cNvSpPr txBox="1"/>
              <p:nvPr/>
            </p:nvSpPr>
            <p:spPr>
              <a:xfrm>
                <a:off x="7380686" y="5377564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5B797DD-05C6-4504-B229-B9B694BBF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686" y="5377564"/>
                <a:ext cx="316089" cy="369332"/>
              </a:xfrm>
              <a:prstGeom prst="rect">
                <a:avLst/>
              </a:prstGeom>
              <a:blipFill>
                <a:blip r:embed="rId9"/>
                <a:stretch>
                  <a:fillRect r="-5769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61FEB4F7-71EF-40BE-A579-4E84E8CF1BE8}"/>
              </a:ext>
            </a:extLst>
          </p:cNvPr>
          <p:cNvSpPr txBox="1"/>
          <p:nvPr/>
        </p:nvSpPr>
        <p:spPr>
          <a:xfrm>
            <a:off x="7429723" y="4755963"/>
            <a:ext cx="316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7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2A061E8-CA86-4912-8E72-BF00B7A429C4}"/>
                  </a:ext>
                </a:extLst>
              </p:cNvPr>
              <p:cNvSpPr txBox="1"/>
              <p:nvPr/>
            </p:nvSpPr>
            <p:spPr>
              <a:xfrm>
                <a:off x="1397790" y="2098593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2A061E8-CA86-4912-8E72-BF00B7A42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790" y="2098593"/>
                <a:ext cx="316089" cy="369332"/>
              </a:xfrm>
              <a:prstGeom prst="rect">
                <a:avLst/>
              </a:prstGeom>
              <a:blipFill>
                <a:blip r:embed="rId2"/>
                <a:stretch>
                  <a:fillRect r="-42308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773A0EA-8C15-4807-8987-93589500FBA7}"/>
              </a:ext>
            </a:extLst>
          </p:cNvPr>
          <p:cNvCxnSpPr>
            <a:cxnSpLocks/>
          </p:cNvCxnSpPr>
          <p:nvPr/>
        </p:nvCxnSpPr>
        <p:spPr>
          <a:xfrm>
            <a:off x="987158" y="2467925"/>
            <a:ext cx="252588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1CFF672-904F-4160-AF71-6BF478D813C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397791" y="2467925"/>
            <a:ext cx="158044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2076D0A3-E8F5-45B5-A4B4-3979E8505E36}"/>
              </a:ext>
            </a:extLst>
          </p:cNvPr>
          <p:cNvSpPr/>
          <p:nvPr/>
        </p:nvSpPr>
        <p:spPr>
          <a:xfrm>
            <a:off x="1113452" y="2837257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2C602C1-6920-4E31-AECF-6E21232E5DE4}"/>
              </a:ext>
            </a:extLst>
          </p:cNvPr>
          <p:cNvCxnSpPr>
            <a:cxnSpLocks/>
          </p:cNvCxnSpPr>
          <p:nvPr/>
        </p:nvCxnSpPr>
        <p:spPr>
          <a:xfrm>
            <a:off x="1316109" y="3241813"/>
            <a:ext cx="81681" cy="245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79905638-892C-4715-9FCE-3DC47FF3BBD4}"/>
              </a:ext>
            </a:extLst>
          </p:cNvPr>
          <p:cNvGrpSpPr/>
          <p:nvPr/>
        </p:nvGrpSpPr>
        <p:grpSpPr>
          <a:xfrm>
            <a:off x="1239746" y="3463328"/>
            <a:ext cx="1079450" cy="509816"/>
            <a:chOff x="5019420" y="3294849"/>
            <a:chExt cx="1079450" cy="50981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A6BFDA4-2E1A-4C16-B531-BC153DCD3700}"/>
                </a:ext>
              </a:extLst>
            </p:cNvPr>
            <p:cNvSpPr/>
            <p:nvPr/>
          </p:nvSpPr>
          <p:spPr>
            <a:xfrm>
              <a:off x="5061654" y="3294849"/>
              <a:ext cx="509816" cy="509816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D16854E-DC3A-450E-BCE6-C75A411E14DA}"/>
                </a:ext>
              </a:extLst>
            </p:cNvPr>
            <p:cNvSpPr txBox="1"/>
            <p:nvPr/>
          </p:nvSpPr>
          <p:spPr>
            <a:xfrm>
              <a:off x="5019420" y="3395869"/>
              <a:ext cx="1079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13D891-DDCE-403B-BB90-0B1285E7C545}"/>
                  </a:ext>
                </a:extLst>
              </p:cNvPr>
              <p:cNvSpPr txBox="1"/>
              <p:nvPr/>
            </p:nvSpPr>
            <p:spPr>
              <a:xfrm>
                <a:off x="1961428" y="3522013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13D891-DDCE-403B-BB90-0B1285E7C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428" y="3522013"/>
                <a:ext cx="316089" cy="369332"/>
              </a:xfrm>
              <a:prstGeom prst="rect">
                <a:avLst/>
              </a:prstGeom>
              <a:blipFill>
                <a:blip r:embed="rId3"/>
                <a:stretch>
                  <a:fillRect r="-42308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3516AA-8FD3-4327-A4B1-823F9469043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961429" y="3891345"/>
            <a:ext cx="158044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6F800072-DE62-4AB4-B03E-BF011A4ED9A2}"/>
              </a:ext>
            </a:extLst>
          </p:cNvPr>
          <p:cNvSpPr/>
          <p:nvPr/>
        </p:nvSpPr>
        <p:spPr>
          <a:xfrm>
            <a:off x="1677090" y="4260677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0547F5-3185-43D8-BB12-B593C90CDF77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536888" y="3973144"/>
            <a:ext cx="240550" cy="305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EBD9ABF-3794-4F21-BEEE-AE6D10F58607}"/>
              </a:ext>
            </a:extLst>
          </p:cNvPr>
          <p:cNvCxnSpPr>
            <a:cxnSpLocks/>
          </p:cNvCxnSpPr>
          <p:nvPr/>
        </p:nvCxnSpPr>
        <p:spPr>
          <a:xfrm>
            <a:off x="1920176" y="4694619"/>
            <a:ext cx="199296" cy="359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B60BD17-AE97-4AF6-84C9-5905A4AF93D0}"/>
              </a:ext>
            </a:extLst>
          </p:cNvPr>
          <p:cNvSpPr txBox="1"/>
          <p:nvPr/>
        </p:nvSpPr>
        <p:spPr>
          <a:xfrm>
            <a:off x="829113" y="2118727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372764-3000-4877-9FC7-6A9E64B391FD}"/>
                  </a:ext>
                </a:extLst>
              </p:cNvPr>
              <p:cNvSpPr txBox="1"/>
              <p:nvPr/>
            </p:nvSpPr>
            <p:spPr>
              <a:xfrm>
                <a:off x="2031618" y="5022881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372764-3000-4877-9FC7-6A9E64B39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18" y="5022881"/>
                <a:ext cx="621271" cy="400110"/>
              </a:xfrm>
              <a:prstGeom prst="rect">
                <a:avLst/>
              </a:prstGeom>
              <a:blipFill>
                <a:blip r:embed="rId4"/>
                <a:stretch>
                  <a:fillRect l="-980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椭圆 16">
            <a:extLst>
              <a:ext uri="{FF2B5EF4-FFF2-40B4-BE49-F238E27FC236}">
                <a16:creationId xmlns:a16="http://schemas.microsoft.com/office/drawing/2014/main" id="{D816984F-4285-4EEC-BBF1-6A721D203121}"/>
              </a:ext>
            </a:extLst>
          </p:cNvPr>
          <p:cNvSpPr/>
          <p:nvPr/>
        </p:nvSpPr>
        <p:spPr>
          <a:xfrm>
            <a:off x="4029198" y="2836499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962E1F-AA22-4D3A-AE43-9B06D7932EE8}"/>
              </a:ext>
            </a:extLst>
          </p:cNvPr>
          <p:cNvSpPr txBox="1"/>
          <p:nvPr/>
        </p:nvSpPr>
        <p:spPr>
          <a:xfrm>
            <a:off x="3552966" y="2098593"/>
            <a:ext cx="63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X+ℇ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F6082D3-92DE-42CC-B345-C27FF55BABDE}"/>
              </a:ext>
            </a:extLst>
          </p:cNvPr>
          <p:cNvCxnSpPr>
            <a:cxnSpLocks/>
          </p:cNvCxnSpPr>
          <p:nvPr/>
        </p:nvCxnSpPr>
        <p:spPr>
          <a:xfrm>
            <a:off x="3865835" y="2482783"/>
            <a:ext cx="252588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F3B6AC5-F753-42C1-93C3-A997DFFFC6B7}"/>
                  </a:ext>
                </a:extLst>
              </p:cNvPr>
              <p:cNvSpPr txBox="1"/>
              <p:nvPr/>
            </p:nvSpPr>
            <p:spPr>
              <a:xfrm>
                <a:off x="4434511" y="2089370"/>
                <a:ext cx="814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+ℇ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F3B6AC5-F753-42C1-93C3-A997DFFF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511" y="2089370"/>
                <a:ext cx="814821" cy="369332"/>
              </a:xfrm>
              <a:prstGeom prst="rect">
                <a:avLst/>
              </a:prstGeom>
              <a:blipFill>
                <a:blip r:embed="rId5"/>
                <a:stretch>
                  <a:fillRect t="-10000" r="-447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A50D5E1-7321-4FFB-85DD-BA6263CE9016}"/>
              </a:ext>
            </a:extLst>
          </p:cNvPr>
          <p:cNvCxnSpPr>
            <a:cxnSpLocks/>
          </p:cNvCxnSpPr>
          <p:nvPr/>
        </p:nvCxnSpPr>
        <p:spPr>
          <a:xfrm flipH="1">
            <a:off x="4448002" y="2467925"/>
            <a:ext cx="158044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23C7868-01CA-45E4-A19F-D33D38FFDFAB}"/>
              </a:ext>
            </a:extLst>
          </p:cNvPr>
          <p:cNvCxnSpPr>
            <a:cxnSpLocks/>
          </p:cNvCxnSpPr>
          <p:nvPr/>
        </p:nvCxnSpPr>
        <p:spPr>
          <a:xfrm flipH="1">
            <a:off x="4118423" y="3241693"/>
            <a:ext cx="113432" cy="377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ED31BE2-6ACE-435E-A755-B3E78BA19116}"/>
              </a:ext>
            </a:extLst>
          </p:cNvPr>
          <p:cNvGrpSpPr/>
          <p:nvPr/>
        </p:nvGrpSpPr>
        <p:grpSpPr>
          <a:xfrm>
            <a:off x="3762471" y="3616147"/>
            <a:ext cx="1079450" cy="509816"/>
            <a:chOff x="5019420" y="3294849"/>
            <a:chExt cx="1079450" cy="50981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0CE30EE-D1E3-4F9D-BA1A-AB38CCF428E4}"/>
                </a:ext>
              </a:extLst>
            </p:cNvPr>
            <p:cNvSpPr/>
            <p:nvPr/>
          </p:nvSpPr>
          <p:spPr>
            <a:xfrm>
              <a:off x="5061654" y="3294849"/>
              <a:ext cx="509816" cy="509816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D58D4B6-BFD4-4F9A-B020-49D8B1566BCF}"/>
                </a:ext>
              </a:extLst>
            </p:cNvPr>
            <p:cNvSpPr txBox="1"/>
            <p:nvPr/>
          </p:nvSpPr>
          <p:spPr>
            <a:xfrm>
              <a:off x="5019420" y="3395869"/>
              <a:ext cx="1079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F8884D0-B27D-40DE-9CEB-02B2755E3174}"/>
                  </a:ext>
                </a:extLst>
              </p:cNvPr>
              <p:cNvSpPr txBox="1"/>
              <p:nvPr/>
            </p:nvSpPr>
            <p:spPr>
              <a:xfrm>
                <a:off x="2854880" y="3521854"/>
                <a:ext cx="907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ℇ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F8884D0-B27D-40DE-9CEB-02B2755E3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880" y="3521854"/>
                <a:ext cx="907591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922996F-E389-4894-9A2C-7FA643B1B0E6}"/>
              </a:ext>
            </a:extLst>
          </p:cNvPr>
          <p:cNvCxnSpPr>
            <a:cxnSpLocks/>
          </p:cNvCxnSpPr>
          <p:nvPr/>
        </p:nvCxnSpPr>
        <p:spPr>
          <a:xfrm flipH="1">
            <a:off x="3744592" y="4076390"/>
            <a:ext cx="158044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D3742933-2BFC-45D7-95BC-334FADAB66D6}"/>
              </a:ext>
            </a:extLst>
          </p:cNvPr>
          <p:cNvSpPr/>
          <p:nvPr/>
        </p:nvSpPr>
        <p:spPr>
          <a:xfrm>
            <a:off x="3428472" y="4348714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BAAA4F7-0FCC-4432-B324-C6F8FFAED850}"/>
              </a:ext>
            </a:extLst>
          </p:cNvPr>
          <p:cNvCxnSpPr>
            <a:cxnSpLocks/>
          </p:cNvCxnSpPr>
          <p:nvPr/>
        </p:nvCxnSpPr>
        <p:spPr>
          <a:xfrm>
            <a:off x="3318370" y="4051363"/>
            <a:ext cx="199296" cy="359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0933DBA-06B0-49E5-A0CA-8374270F546E}"/>
              </a:ext>
            </a:extLst>
          </p:cNvPr>
          <p:cNvCxnSpPr>
            <a:cxnSpLocks/>
          </p:cNvCxnSpPr>
          <p:nvPr/>
        </p:nvCxnSpPr>
        <p:spPr>
          <a:xfrm flipH="1">
            <a:off x="3428472" y="4770338"/>
            <a:ext cx="202657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6366F76-BA10-4A71-AAD7-E85B2548B24A}"/>
                  </a:ext>
                </a:extLst>
              </p:cNvPr>
              <p:cNvSpPr txBox="1"/>
              <p:nvPr/>
            </p:nvSpPr>
            <p:spPr>
              <a:xfrm>
                <a:off x="3009858" y="5051379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6366F76-BA10-4A71-AAD7-E85B2548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58" y="5051379"/>
                <a:ext cx="621271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331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0156EA5-03CF-4312-B00E-2539440B5C94}"/>
                  </a:ext>
                </a:extLst>
              </p:cNvPr>
              <p:cNvSpPr txBox="1"/>
              <p:nvPr/>
            </p:nvSpPr>
            <p:spPr>
              <a:xfrm>
                <a:off x="1924462" y="1725030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0156EA5-03CF-4312-B00E-2539440B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62" y="1725030"/>
                <a:ext cx="316089" cy="369332"/>
              </a:xfrm>
              <a:prstGeom prst="rect">
                <a:avLst/>
              </a:prstGeom>
              <a:blipFill>
                <a:blip r:embed="rId2"/>
                <a:stretch>
                  <a:fillRect r="-4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5F26D20-F32C-4FE4-9790-7A87A886C86F}"/>
              </a:ext>
            </a:extLst>
          </p:cNvPr>
          <p:cNvCxnSpPr>
            <a:cxnSpLocks/>
          </p:cNvCxnSpPr>
          <p:nvPr/>
        </p:nvCxnSpPr>
        <p:spPr>
          <a:xfrm>
            <a:off x="1513830" y="2094362"/>
            <a:ext cx="252588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EECD594-F420-47A5-92F6-7F13F34D84E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924463" y="2094362"/>
            <a:ext cx="158044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1E54C097-8272-4440-89A0-BE3AAC9FC991}"/>
              </a:ext>
            </a:extLst>
          </p:cNvPr>
          <p:cNvSpPr/>
          <p:nvPr/>
        </p:nvSpPr>
        <p:spPr>
          <a:xfrm>
            <a:off x="1640124" y="2463694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93CB46B-026D-4349-9568-7A89882B22EE}"/>
              </a:ext>
            </a:extLst>
          </p:cNvPr>
          <p:cNvCxnSpPr>
            <a:cxnSpLocks/>
          </p:cNvCxnSpPr>
          <p:nvPr/>
        </p:nvCxnSpPr>
        <p:spPr>
          <a:xfrm>
            <a:off x="1842781" y="2868250"/>
            <a:ext cx="81681" cy="245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9C09D3-48A1-4ADE-81BE-5924514A0BD9}"/>
              </a:ext>
            </a:extLst>
          </p:cNvPr>
          <p:cNvGrpSpPr/>
          <p:nvPr/>
        </p:nvGrpSpPr>
        <p:grpSpPr>
          <a:xfrm>
            <a:off x="1766418" y="3089765"/>
            <a:ext cx="1079450" cy="509816"/>
            <a:chOff x="5019420" y="3294849"/>
            <a:chExt cx="1079450" cy="50981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55ADEE6-8127-48C5-ACE5-0BF1A3296E14}"/>
                </a:ext>
              </a:extLst>
            </p:cNvPr>
            <p:cNvSpPr/>
            <p:nvPr/>
          </p:nvSpPr>
          <p:spPr>
            <a:xfrm>
              <a:off x="5061654" y="3294849"/>
              <a:ext cx="509816" cy="509816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235D1A8-EF90-4240-A732-7CB21F246E3D}"/>
                </a:ext>
              </a:extLst>
            </p:cNvPr>
            <p:cNvSpPr txBox="1"/>
            <p:nvPr/>
          </p:nvSpPr>
          <p:spPr>
            <a:xfrm>
              <a:off x="5019420" y="3395869"/>
              <a:ext cx="1079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B152228-8797-4D67-988F-D18232854CE9}"/>
                  </a:ext>
                </a:extLst>
              </p:cNvPr>
              <p:cNvSpPr txBox="1"/>
              <p:nvPr/>
            </p:nvSpPr>
            <p:spPr>
              <a:xfrm>
                <a:off x="2488100" y="3148450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B152228-8797-4D67-988F-D18232854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00" y="3148450"/>
                <a:ext cx="316089" cy="369332"/>
              </a:xfrm>
              <a:prstGeom prst="rect">
                <a:avLst/>
              </a:prstGeom>
              <a:blipFill>
                <a:blip r:embed="rId3"/>
                <a:stretch>
                  <a:fillRect r="-42308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24BE2AE-90ED-4D31-A524-094D2A9CD31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488101" y="3517782"/>
            <a:ext cx="158044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4C2600C-5AD4-460B-BAC7-2378B5D8E3D9}"/>
              </a:ext>
            </a:extLst>
          </p:cNvPr>
          <p:cNvSpPr/>
          <p:nvPr/>
        </p:nvSpPr>
        <p:spPr>
          <a:xfrm>
            <a:off x="2203762" y="3887114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9EF606E-AA8A-4315-B7C2-F064FD68A4FE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063560" y="3599581"/>
            <a:ext cx="240550" cy="305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EC23990-72EC-41DA-A6FB-D758D0F68DEF}"/>
              </a:ext>
            </a:extLst>
          </p:cNvPr>
          <p:cNvCxnSpPr>
            <a:cxnSpLocks/>
          </p:cNvCxnSpPr>
          <p:nvPr/>
        </p:nvCxnSpPr>
        <p:spPr>
          <a:xfrm>
            <a:off x="2446848" y="4321056"/>
            <a:ext cx="199296" cy="359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FD104FE-4D31-43E5-855B-014B3AE3C54E}"/>
              </a:ext>
            </a:extLst>
          </p:cNvPr>
          <p:cNvSpPr txBox="1"/>
          <p:nvPr/>
        </p:nvSpPr>
        <p:spPr>
          <a:xfrm>
            <a:off x="1355785" y="1745164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DB812BA-B1C2-4FD9-9771-D69133CA4141}"/>
              </a:ext>
            </a:extLst>
          </p:cNvPr>
          <p:cNvCxnSpPr>
            <a:cxnSpLocks/>
          </p:cNvCxnSpPr>
          <p:nvPr/>
        </p:nvCxnSpPr>
        <p:spPr>
          <a:xfrm>
            <a:off x="2240551" y="4887518"/>
            <a:ext cx="40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DC300CC-423F-4F70-9D6E-B8AAFA2E08C8}"/>
              </a:ext>
            </a:extLst>
          </p:cNvPr>
          <p:cNvCxnSpPr>
            <a:cxnSpLocks/>
          </p:cNvCxnSpPr>
          <p:nvPr/>
        </p:nvCxnSpPr>
        <p:spPr>
          <a:xfrm>
            <a:off x="2240551" y="5423740"/>
            <a:ext cx="40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C128178-02AC-4652-88EA-45A7BD3D59D9}"/>
              </a:ext>
            </a:extLst>
          </p:cNvPr>
          <p:cNvSpPr txBox="1"/>
          <p:nvPr/>
        </p:nvSpPr>
        <p:spPr>
          <a:xfrm>
            <a:off x="1570761" y="4691565"/>
            <a:ext cx="8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953A18-F43C-41BF-B932-02751696F898}"/>
              </a:ext>
            </a:extLst>
          </p:cNvPr>
          <p:cNvSpPr txBox="1"/>
          <p:nvPr/>
        </p:nvSpPr>
        <p:spPr>
          <a:xfrm>
            <a:off x="1582367" y="5212638"/>
            <a:ext cx="8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545C815-2BDA-48AE-AEAE-10569B8AAFFE}"/>
              </a:ext>
            </a:extLst>
          </p:cNvPr>
          <p:cNvCxnSpPr>
            <a:cxnSpLocks/>
          </p:cNvCxnSpPr>
          <p:nvPr/>
        </p:nvCxnSpPr>
        <p:spPr>
          <a:xfrm flipV="1">
            <a:off x="2886815" y="5303608"/>
            <a:ext cx="414087" cy="213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61A5ADA-575F-40A1-90EB-D47F593DF92E}"/>
              </a:ext>
            </a:extLst>
          </p:cNvPr>
          <p:cNvCxnSpPr>
            <a:cxnSpLocks/>
          </p:cNvCxnSpPr>
          <p:nvPr/>
        </p:nvCxnSpPr>
        <p:spPr>
          <a:xfrm>
            <a:off x="2924498" y="4935037"/>
            <a:ext cx="395502" cy="213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A1F8B68F-D0D8-486F-921B-5D5BC5093029}"/>
              </a:ext>
            </a:extLst>
          </p:cNvPr>
          <p:cNvSpPr/>
          <p:nvPr/>
        </p:nvSpPr>
        <p:spPr>
          <a:xfrm>
            <a:off x="3313769" y="4945181"/>
            <a:ext cx="491407" cy="4914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C992D9-EDB2-4E64-AC8A-2A65A7E8FCF1}"/>
              </a:ext>
            </a:extLst>
          </p:cNvPr>
          <p:cNvSpPr txBox="1"/>
          <p:nvPr/>
        </p:nvSpPr>
        <p:spPr>
          <a:xfrm>
            <a:off x="3272424" y="4993114"/>
            <a:ext cx="60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484CDF9-F297-4AA2-AD03-BC91C359C944}"/>
              </a:ext>
            </a:extLst>
          </p:cNvPr>
          <p:cNvSpPr/>
          <p:nvPr/>
        </p:nvSpPr>
        <p:spPr>
          <a:xfrm>
            <a:off x="4059967" y="4321095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E2390F-5DBF-4486-9016-4E2D71DB718A}"/>
              </a:ext>
            </a:extLst>
          </p:cNvPr>
          <p:cNvSpPr txBox="1"/>
          <p:nvPr/>
        </p:nvSpPr>
        <p:spPr>
          <a:xfrm>
            <a:off x="4028063" y="4341475"/>
            <a:ext cx="77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58C7918-43BC-4789-8620-760BC24E5604}"/>
              </a:ext>
            </a:extLst>
          </p:cNvPr>
          <p:cNvCxnSpPr>
            <a:cxnSpLocks/>
          </p:cNvCxnSpPr>
          <p:nvPr/>
        </p:nvCxnSpPr>
        <p:spPr>
          <a:xfrm>
            <a:off x="2849911" y="3430671"/>
            <a:ext cx="1223874" cy="95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2A7F2B9-03F7-472E-B7F1-593C411906BF}"/>
              </a:ext>
            </a:extLst>
          </p:cNvPr>
          <p:cNvCxnSpPr>
            <a:stCxn id="23" idx="3"/>
            <a:endCxn id="24" idx="4"/>
          </p:cNvCxnSpPr>
          <p:nvPr/>
        </p:nvCxnSpPr>
        <p:spPr>
          <a:xfrm flipV="1">
            <a:off x="3880943" y="4726409"/>
            <a:ext cx="381681" cy="45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B937C62-C203-47B8-AF43-32816F0FFAC2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flipH="1" flipV="1">
            <a:off x="4062900" y="3529339"/>
            <a:ext cx="350958" cy="81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822896-E353-4A47-921B-F379850908BF}"/>
                  </a:ext>
                </a:extLst>
              </p:cNvPr>
              <p:cNvSpPr txBox="1"/>
              <p:nvPr/>
            </p:nvSpPr>
            <p:spPr>
              <a:xfrm>
                <a:off x="3758073" y="3160007"/>
                <a:ext cx="609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822896-E353-4A47-921B-F37985090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73" y="3160007"/>
                <a:ext cx="609654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5D8EE40-CF83-4F25-BFB7-E5E9212B6C39}"/>
              </a:ext>
            </a:extLst>
          </p:cNvPr>
          <p:cNvCxnSpPr>
            <a:cxnSpLocks/>
            <a:stCxn id="25" idx="0"/>
            <a:endCxn id="32" idx="4"/>
          </p:cNvCxnSpPr>
          <p:nvPr/>
        </p:nvCxnSpPr>
        <p:spPr>
          <a:xfrm flipV="1">
            <a:off x="4413858" y="3745403"/>
            <a:ext cx="461561" cy="59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998064E-BC81-43AF-81C4-30926F7A7B95}"/>
              </a:ext>
            </a:extLst>
          </p:cNvPr>
          <p:cNvGrpSpPr/>
          <p:nvPr/>
        </p:nvGrpSpPr>
        <p:grpSpPr>
          <a:xfrm>
            <a:off x="4520348" y="3108925"/>
            <a:ext cx="1079450" cy="636478"/>
            <a:chOff x="5024822" y="3294849"/>
            <a:chExt cx="1079450" cy="636478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9F39B05-70C3-4A7D-A935-03A5CEB6FDAB}"/>
                </a:ext>
              </a:extLst>
            </p:cNvPr>
            <p:cNvSpPr/>
            <p:nvPr/>
          </p:nvSpPr>
          <p:spPr>
            <a:xfrm>
              <a:off x="5061654" y="3294849"/>
              <a:ext cx="636478" cy="63647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60954CD-77ED-448F-9C79-6740E89E2E8F}"/>
                    </a:ext>
                  </a:extLst>
                </p:cNvPr>
                <p:cNvSpPr txBox="1"/>
                <p:nvPr/>
              </p:nvSpPr>
              <p:spPr>
                <a:xfrm>
                  <a:off x="5024822" y="3467504"/>
                  <a:ext cx="10794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400" dirty="0" smtClean="0">
                          <a:latin typeface="Cambria Math" panose="02040503050406030204" pitchFamily="18" charset="0"/>
                        </a:rPr>
                        <m:t>𝛻</m:t>
                      </m:r>
                    </m:oMath>
                  </a14:m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ReLU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8A0CC841-3019-4621-894C-B64329D88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822" y="3467504"/>
                  <a:ext cx="1079450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F3FEF44-DBC3-47EB-98EB-B86436BFB216}"/>
              </a:ext>
            </a:extLst>
          </p:cNvPr>
          <p:cNvCxnSpPr>
            <a:stCxn id="15" idx="3"/>
            <a:endCxn id="56" idx="1"/>
          </p:cNvCxnSpPr>
          <p:nvPr/>
        </p:nvCxnSpPr>
        <p:spPr>
          <a:xfrm>
            <a:off x="1671874" y="1929830"/>
            <a:ext cx="3145551" cy="7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222AB5B-643C-47EA-94D5-A9F41C0ECB2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277383" y="1932575"/>
            <a:ext cx="2540042" cy="77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3C277FE-49DB-48BA-9FDA-D16159F9BBE8}"/>
              </a:ext>
            </a:extLst>
          </p:cNvPr>
          <p:cNvCxnSpPr>
            <a:stCxn id="55" idx="0"/>
            <a:endCxn id="38" idx="2"/>
          </p:cNvCxnSpPr>
          <p:nvPr/>
        </p:nvCxnSpPr>
        <p:spPr>
          <a:xfrm flipH="1" flipV="1">
            <a:off x="4502338" y="2100824"/>
            <a:ext cx="549648" cy="40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4FC3058-0A20-4BA2-8695-A71E659C6606}"/>
              </a:ext>
            </a:extLst>
          </p:cNvPr>
          <p:cNvCxnSpPr>
            <a:stCxn id="55" idx="0"/>
            <a:endCxn id="39" idx="2"/>
          </p:cNvCxnSpPr>
          <p:nvPr/>
        </p:nvCxnSpPr>
        <p:spPr>
          <a:xfrm flipV="1">
            <a:off x="5051986" y="2080276"/>
            <a:ext cx="297671" cy="42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4FD557C-DA59-439E-B933-4DD2A8956FA0}"/>
                  </a:ext>
                </a:extLst>
              </p:cNvPr>
              <p:cNvSpPr txBox="1"/>
              <p:nvPr/>
            </p:nvSpPr>
            <p:spPr>
              <a:xfrm>
                <a:off x="4197511" y="1731492"/>
                <a:ext cx="609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4FD557C-DA59-439E-B933-4DD2A8956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511" y="1731492"/>
                <a:ext cx="609654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BB7878-B55A-4A9A-AE00-6EE92234F208}"/>
                  </a:ext>
                </a:extLst>
              </p:cNvPr>
              <p:cNvSpPr txBox="1"/>
              <p:nvPr/>
            </p:nvSpPr>
            <p:spPr>
              <a:xfrm>
                <a:off x="4989392" y="1710944"/>
                <a:ext cx="720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BB7878-B55A-4A9A-AE00-6EE92234F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392" y="1710944"/>
                <a:ext cx="720529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652F5EA-AD10-4A37-8C52-5DD6CAC3102B}"/>
                  </a:ext>
                </a:extLst>
              </p:cNvPr>
              <p:cNvSpPr txBox="1"/>
              <p:nvPr/>
            </p:nvSpPr>
            <p:spPr>
              <a:xfrm>
                <a:off x="2605486" y="5332408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652F5EA-AD10-4A37-8C52-5DD6CAC31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86" y="5332408"/>
                <a:ext cx="316089" cy="369332"/>
              </a:xfrm>
              <a:prstGeom prst="rect">
                <a:avLst/>
              </a:prstGeom>
              <a:blipFill>
                <a:blip r:embed="rId9"/>
                <a:stretch>
                  <a:fillRect r="-7692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9DB81EB8-FDF2-4573-9762-DD9D8508EF48}"/>
              </a:ext>
            </a:extLst>
          </p:cNvPr>
          <p:cNvSpPr txBox="1"/>
          <p:nvPr/>
        </p:nvSpPr>
        <p:spPr>
          <a:xfrm>
            <a:off x="2654523" y="4710807"/>
            <a:ext cx="316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E9230D68-687C-4123-9AB8-3C93B83AA7E0}"/>
              </a:ext>
            </a:extLst>
          </p:cNvPr>
          <p:cNvSpPr/>
          <p:nvPr/>
        </p:nvSpPr>
        <p:spPr>
          <a:xfrm>
            <a:off x="5497949" y="3224626"/>
            <a:ext cx="636478" cy="30777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Straight Arrow Connector 78">
            <a:extLst>
              <a:ext uri="{FF2B5EF4-FFF2-40B4-BE49-F238E27FC236}">
                <a16:creationId xmlns:a16="http://schemas.microsoft.com/office/drawing/2014/main" id="{745F50BB-F688-411E-9328-E3A39C6998A0}"/>
              </a:ext>
            </a:extLst>
          </p:cNvPr>
          <p:cNvCxnSpPr>
            <a:cxnSpLocks/>
          </p:cNvCxnSpPr>
          <p:nvPr/>
        </p:nvCxnSpPr>
        <p:spPr>
          <a:xfrm>
            <a:off x="6608535" y="4618846"/>
            <a:ext cx="46577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05">
            <a:extLst>
              <a:ext uri="{FF2B5EF4-FFF2-40B4-BE49-F238E27FC236}">
                <a16:creationId xmlns:a16="http://schemas.microsoft.com/office/drawing/2014/main" id="{91B7EAD4-651A-4496-97E6-92CA7F0BE53B}"/>
              </a:ext>
            </a:extLst>
          </p:cNvPr>
          <p:cNvSpPr/>
          <p:nvPr/>
        </p:nvSpPr>
        <p:spPr>
          <a:xfrm>
            <a:off x="9951449" y="475302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Time</a:t>
            </a:r>
            <a:endParaRPr lang="en-GB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D62A6D8-6F44-4FD2-AEEB-DE6A5EE0A4A7}"/>
              </a:ext>
            </a:extLst>
          </p:cNvPr>
          <p:cNvSpPr/>
          <p:nvPr/>
        </p:nvSpPr>
        <p:spPr>
          <a:xfrm>
            <a:off x="6437698" y="3065964"/>
            <a:ext cx="699911" cy="389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681B18C-D6BD-4ADD-8B74-71AE2C0DAB72}"/>
              </a:ext>
            </a:extLst>
          </p:cNvPr>
          <p:cNvSpPr/>
          <p:nvPr/>
        </p:nvSpPr>
        <p:spPr>
          <a:xfrm>
            <a:off x="7137609" y="3452650"/>
            <a:ext cx="699911" cy="389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BE3C531-0206-44B3-9109-3FFF7EF0B79F}"/>
              </a:ext>
            </a:extLst>
          </p:cNvPr>
          <p:cNvSpPr/>
          <p:nvPr/>
        </p:nvSpPr>
        <p:spPr>
          <a:xfrm>
            <a:off x="7837520" y="3840324"/>
            <a:ext cx="699911" cy="389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6EF63AF-72D9-44D0-A981-65C89A793A05}"/>
              </a:ext>
            </a:extLst>
          </p:cNvPr>
          <p:cNvSpPr/>
          <p:nvPr/>
        </p:nvSpPr>
        <p:spPr>
          <a:xfrm>
            <a:off x="8537431" y="4229585"/>
            <a:ext cx="699911" cy="389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FFDDFAB-F291-4E34-961B-DC0A6186505E}"/>
              </a:ext>
            </a:extLst>
          </p:cNvPr>
          <p:cNvSpPr/>
          <p:nvPr/>
        </p:nvSpPr>
        <p:spPr>
          <a:xfrm>
            <a:off x="9237342" y="3840323"/>
            <a:ext cx="699911" cy="3892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FFE41B1-3DBA-4B85-937E-1614FE3D66E7}"/>
              </a:ext>
            </a:extLst>
          </p:cNvPr>
          <p:cNvSpPr/>
          <p:nvPr/>
        </p:nvSpPr>
        <p:spPr>
          <a:xfrm>
            <a:off x="9937253" y="3451061"/>
            <a:ext cx="699911" cy="3892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A4C774-69CF-434F-A518-7C35E34E0786}"/>
              </a:ext>
            </a:extLst>
          </p:cNvPr>
          <p:cNvSpPr/>
          <p:nvPr/>
        </p:nvSpPr>
        <p:spPr>
          <a:xfrm>
            <a:off x="10637164" y="3065963"/>
            <a:ext cx="699911" cy="3892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484CDF9-F297-4AA2-AD03-BC91C359C944}"/>
              </a:ext>
            </a:extLst>
          </p:cNvPr>
          <p:cNvSpPr/>
          <p:nvPr/>
        </p:nvSpPr>
        <p:spPr>
          <a:xfrm>
            <a:off x="4849329" y="2504858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FE2390F-5DBF-4486-9016-4E2D71DB718A}"/>
              </a:ext>
            </a:extLst>
          </p:cNvPr>
          <p:cNvSpPr txBox="1"/>
          <p:nvPr/>
        </p:nvSpPr>
        <p:spPr>
          <a:xfrm>
            <a:off x="4817425" y="2525238"/>
            <a:ext cx="77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5D8EE40-CF83-4F25-BFB7-E5E9212B6C3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875419" y="2949820"/>
            <a:ext cx="113973" cy="15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5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13FC13A-66D0-46A5-B280-4ADE9A482AA9}"/>
              </a:ext>
            </a:extLst>
          </p:cNvPr>
          <p:cNvGrpSpPr/>
          <p:nvPr/>
        </p:nvGrpSpPr>
        <p:grpSpPr>
          <a:xfrm>
            <a:off x="640023" y="1848739"/>
            <a:ext cx="10474240" cy="4286372"/>
            <a:chOff x="640023" y="1848739"/>
            <a:chExt cx="10474240" cy="4286372"/>
          </a:xfrm>
        </p:grpSpPr>
        <p:sp>
          <p:nvSpPr>
            <p:cNvPr id="2" name="Oval 44">
              <a:extLst>
                <a:ext uri="{FF2B5EF4-FFF2-40B4-BE49-F238E27FC236}">
                  <a16:creationId xmlns:a16="http://schemas.microsoft.com/office/drawing/2014/main" id="{6C997220-5717-4399-85C3-1228C825BF35}"/>
                </a:ext>
              </a:extLst>
            </p:cNvPr>
            <p:cNvSpPr/>
            <p:nvPr/>
          </p:nvSpPr>
          <p:spPr>
            <a:xfrm>
              <a:off x="1899761" y="3919914"/>
              <a:ext cx="1475875" cy="6697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op1</a:t>
              </a:r>
            </a:p>
          </p:txBody>
        </p:sp>
        <p:sp>
          <p:nvSpPr>
            <p:cNvPr id="3" name="Oval 45">
              <a:extLst>
                <a:ext uri="{FF2B5EF4-FFF2-40B4-BE49-F238E27FC236}">
                  <a16:creationId xmlns:a16="http://schemas.microsoft.com/office/drawing/2014/main" id="{AEAABBC0-7DA7-4233-8AA3-402A5D125D1F}"/>
                </a:ext>
              </a:extLst>
            </p:cNvPr>
            <p:cNvSpPr/>
            <p:nvPr/>
          </p:nvSpPr>
          <p:spPr>
            <a:xfrm>
              <a:off x="1899761" y="5187127"/>
              <a:ext cx="1475875" cy="6697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op2</a:t>
              </a:r>
            </a:p>
          </p:txBody>
        </p:sp>
        <p:sp>
          <p:nvSpPr>
            <p:cNvPr id="4" name="Oval 46">
              <a:extLst>
                <a:ext uri="{FF2B5EF4-FFF2-40B4-BE49-F238E27FC236}">
                  <a16:creationId xmlns:a16="http://schemas.microsoft.com/office/drawing/2014/main" id="{39C25589-044F-4D52-A79F-8C54D19D9ED8}"/>
                </a:ext>
              </a:extLst>
            </p:cNvPr>
            <p:cNvSpPr/>
            <p:nvPr/>
          </p:nvSpPr>
          <p:spPr>
            <a:xfrm>
              <a:off x="3666712" y="4537587"/>
              <a:ext cx="1475875" cy="6697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op3</a:t>
              </a:r>
            </a:p>
          </p:txBody>
        </p:sp>
        <p:cxnSp>
          <p:nvCxnSpPr>
            <p:cNvPr id="5" name="Curved Connector 47">
              <a:extLst>
                <a:ext uri="{FF2B5EF4-FFF2-40B4-BE49-F238E27FC236}">
                  <a16:creationId xmlns:a16="http://schemas.microsoft.com/office/drawing/2014/main" id="{5BD4D3D7-A2B3-47F3-8331-F07F8BBAD779}"/>
                </a:ext>
              </a:extLst>
            </p:cNvPr>
            <p:cNvCxnSpPr>
              <a:cxnSpLocks/>
              <a:stCxn id="26" idx="3"/>
              <a:endCxn id="2" idx="2"/>
            </p:cNvCxnSpPr>
            <p:nvPr/>
          </p:nvCxnSpPr>
          <p:spPr>
            <a:xfrm flipV="1">
              <a:off x="1291498" y="4254793"/>
              <a:ext cx="608263" cy="600772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urved Connector 48">
              <a:extLst>
                <a:ext uri="{FF2B5EF4-FFF2-40B4-BE49-F238E27FC236}">
                  <a16:creationId xmlns:a16="http://schemas.microsoft.com/office/drawing/2014/main" id="{590EBA90-9FF4-4DB5-B1CC-F675D0BDB2DD}"/>
                </a:ext>
              </a:extLst>
            </p:cNvPr>
            <p:cNvCxnSpPr>
              <a:cxnSpLocks/>
              <a:stCxn id="26" idx="3"/>
              <a:endCxn id="3" idx="2"/>
            </p:cNvCxnSpPr>
            <p:nvPr/>
          </p:nvCxnSpPr>
          <p:spPr>
            <a:xfrm>
              <a:off x="1291498" y="4855565"/>
              <a:ext cx="608263" cy="666441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49">
              <a:extLst>
                <a:ext uri="{FF2B5EF4-FFF2-40B4-BE49-F238E27FC236}">
                  <a16:creationId xmlns:a16="http://schemas.microsoft.com/office/drawing/2014/main" id="{A774BB11-6971-4B77-8CE4-9D88B89BB12C}"/>
                </a:ext>
              </a:extLst>
            </p:cNvPr>
            <p:cNvCxnSpPr>
              <a:cxnSpLocks/>
              <a:stCxn id="3" idx="6"/>
              <a:endCxn id="4" idx="3"/>
            </p:cNvCxnSpPr>
            <p:nvPr/>
          </p:nvCxnSpPr>
          <p:spPr>
            <a:xfrm flipV="1">
              <a:off x="3375636" y="5109261"/>
              <a:ext cx="507213" cy="412745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58">
              <a:extLst>
                <a:ext uri="{FF2B5EF4-FFF2-40B4-BE49-F238E27FC236}">
                  <a16:creationId xmlns:a16="http://schemas.microsoft.com/office/drawing/2014/main" id="{60150B58-988B-4147-BC09-FD32835ED05E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3375636" y="4254793"/>
              <a:ext cx="507213" cy="380878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78">
              <a:extLst>
                <a:ext uri="{FF2B5EF4-FFF2-40B4-BE49-F238E27FC236}">
                  <a16:creationId xmlns:a16="http://schemas.microsoft.com/office/drawing/2014/main" id="{73B5A4D9-A4B2-4DCE-8C42-E98B428B9265}"/>
                </a:ext>
              </a:extLst>
            </p:cNvPr>
            <p:cNvCxnSpPr/>
            <p:nvPr/>
          </p:nvCxnSpPr>
          <p:spPr>
            <a:xfrm>
              <a:off x="7121812" y="3429846"/>
              <a:ext cx="39924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82">
              <a:extLst>
                <a:ext uri="{FF2B5EF4-FFF2-40B4-BE49-F238E27FC236}">
                  <a16:creationId xmlns:a16="http://schemas.microsoft.com/office/drawing/2014/main" id="{2223573E-107E-446E-A2C9-BA407FC99259}"/>
                </a:ext>
              </a:extLst>
            </p:cNvPr>
            <p:cNvCxnSpPr/>
            <p:nvPr/>
          </p:nvCxnSpPr>
          <p:spPr>
            <a:xfrm>
              <a:off x="7121812" y="5675908"/>
              <a:ext cx="39924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83">
              <a:extLst>
                <a:ext uri="{FF2B5EF4-FFF2-40B4-BE49-F238E27FC236}">
                  <a16:creationId xmlns:a16="http://schemas.microsoft.com/office/drawing/2014/main" id="{6E07D6F7-D4BB-4B2E-A770-62AE448FCAE8}"/>
                </a:ext>
              </a:extLst>
            </p:cNvPr>
            <p:cNvSpPr txBox="1"/>
            <p:nvPr/>
          </p:nvSpPr>
          <p:spPr>
            <a:xfrm>
              <a:off x="1379366" y="1848739"/>
              <a:ext cx="297068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model(x): 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 y1 = op1(x)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 y2 = op2(x)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op3(y1, y2)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</p:txBody>
        </p:sp>
        <p:sp>
          <p:nvSpPr>
            <p:cNvPr id="13" name="Rectangle 93">
              <a:extLst>
                <a:ext uri="{FF2B5EF4-FFF2-40B4-BE49-F238E27FC236}">
                  <a16:creationId xmlns:a16="http://schemas.microsoft.com/office/drawing/2014/main" id="{DB34ED28-9E79-4353-B50F-1BB4E8A4F736}"/>
                </a:ext>
              </a:extLst>
            </p:cNvPr>
            <p:cNvSpPr/>
            <p:nvPr/>
          </p:nvSpPr>
          <p:spPr>
            <a:xfrm>
              <a:off x="7121812" y="1877767"/>
              <a:ext cx="1030311" cy="4138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op1</a:t>
              </a:r>
            </a:p>
          </p:txBody>
        </p:sp>
        <p:sp>
          <p:nvSpPr>
            <p:cNvPr id="14" name="Rectangle 94">
              <a:extLst>
                <a:ext uri="{FF2B5EF4-FFF2-40B4-BE49-F238E27FC236}">
                  <a16:creationId xmlns:a16="http://schemas.microsoft.com/office/drawing/2014/main" id="{1AB97163-999A-41A1-B91C-65BE862BA3B1}"/>
                </a:ext>
              </a:extLst>
            </p:cNvPr>
            <p:cNvSpPr/>
            <p:nvPr/>
          </p:nvSpPr>
          <p:spPr>
            <a:xfrm>
              <a:off x="8152123" y="2350945"/>
              <a:ext cx="1030311" cy="4138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op2</a:t>
              </a:r>
            </a:p>
          </p:txBody>
        </p:sp>
        <p:sp>
          <p:nvSpPr>
            <p:cNvPr id="15" name="Rectangle 95">
              <a:extLst>
                <a:ext uri="{FF2B5EF4-FFF2-40B4-BE49-F238E27FC236}">
                  <a16:creationId xmlns:a16="http://schemas.microsoft.com/office/drawing/2014/main" id="{3D36367B-035C-4181-80A6-C4A959C1B2C7}"/>
                </a:ext>
              </a:extLst>
            </p:cNvPr>
            <p:cNvSpPr/>
            <p:nvPr/>
          </p:nvSpPr>
          <p:spPr>
            <a:xfrm>
              <a:off x="9257559" y="2812498"/>
              <a:ext cx="1030311" cy="4138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op3</a:t>
              </a:r>
            </a:p>
          </p:txBody>
        </p:sp>
        <p:sp>
          <p:nvSpPr>
            <p:cNvPr id="16" name="Rectangle 100">
              <a:extLst>
                <a:ext uri="{FF2B5EF4-FFF2-40B4-BE49-F238E27FC236}">
                  <a16:creationId xmlns:a16="http://schemas.microsoft.com/office/drawing/2014/main" id="{ACF3C672-0193-4BEC-BA0D-0C94731A48CA}"/>
                </a:ext>
              </a:extLst>
            </p:cNvPr>
            <p:cNvSpPr/>
            <p:nvPr/>
          </p:nvSpPr>
          <p:spPr>
            <a:xfrm>
              <a:off x="7121812" y="4180629"/>
              <a:ext cx="1030311" cy="4138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op1</a:t>
              </a:r>
            </a:p>
          </p:txBody>
        </p:sp>
        <p:sp>
          <p:nvSpPr>
            <p:cNvPr id="17" name="Rectangle 101">
              <a:extLst>
                <a:ext uri="{FF2B5EF4-FFF2-40B4-BE49-F238E27FC236}">
                  <a16:creationId xmlns:a16="http://schemas.microsoft.com/office/drawing/2014/main" id="{57252055-D936-400C-98D8-F8DD88D885AC}"/>
                </a:ext>
              </a:extLst>
            </p:cNvPr>
            <p:cNvSpPr/>
            <p:nvPr/>
          </p:nvSpPr>
          <p:spPr>
            <a:xfrm>
              <a:off x="7121811" y="4679066"/>
              <a:ext cx="1030311" cy="4138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op2</a:t>
              </a:r>
            </a:p>
          </p:txBody>
        </p:sp>
        <p:sp>
          <p:nvSpPr>
            <p:cNvPr id="18" name="Rectangle 102">
              <a:extLst>
                <a:ext uri="{FF2B5EF4-FFF2-40B4-BE49-F238E27FC236}">
                  <a16:creationId xmlns:a16="http://schemas.microsoft.com/office/drawing/2014/main" id="{C11EE3F7-DDF7-43C8-BD89-A67E5C423A66}"/>
                </a:ext>
              </a:extLst>
            </p:cNvPr>
            <p:cNvSpPr/>
            <p:nvPr/>
          </p:nvSpPr>
          <p:spPr>
            <a:xfrm>
              <a:off x="8152123" y="5129302"/>
              <a:ext cx="1030311" cy="4138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op3</a:t>
              </a:r>
            </a:p>
          </p:txBody>
        </p:sp>
        <p:sp>
          <p:nvSpPr>
            <p:cNvPr id="19" name="Rectangle 103">
              <a:extLst>
                <a:ext uri="{FF2B5EF4-FFF2-40B4-BE49-F238E27FC236}">
                  <a16:creationId xmlns:a16="http://schemas.microsoft.com/office/drawing/2014/main" id="{88CB783B-E7CD-4C4A-8AAC-1A5BAEBF1893}"/>
                </a:ext>
              </a:extLst>
            </p:cNvPr>
            <p:cNvSpPr/>
            <p:nvPr/>
          </p:nvSpPr>
          <p:spPr>
            <a:xfrm>
              <a:off x="5645937" y="2575158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串行</a:t>
              </a:r>
              <a:endParaRPr lang="en-GB" b="1" dirty="0"/>
            </a:p>
          </p:txBody>
        </p:sp>
        <p:sp>
          <p:nvSpPr>
            <p:cNvPr id="20" name="Rectangle 104">
              <a:extLst>
                <a:ext uri="{FF2B5EF4-FFF2-40B4-BE49-F238E27FC236}">
                  <a16:creationId xmlns:a16="http://schemas.microsoft.com/office/drawing/2014/main" id="{5D0FDFCB-6050-40C9-A80F-4E743CF2E842}"/>
                </a:ext>
              </a:extLst>
            </p:cNvPr>
            <p:cNvSpPr/>
            <p:nvPr/>
          </p:nvSpPr>
          <p:spPr>
            <a:xfrm>
              <a:off x="5645937" y="4352921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并行</a:t>
              </a:r>
              <a:endParaRPr lang="en-GB" b="1" dirty="0"/>
            </a:p>
          </p:txBody>
        </p:sp>
        <p:sp>
          <p:nvSpPr>
            <p:cNvPr id="21" name="Rectangle 105">
              <a:extLst>
                <a:ext uri="{FF2B5EF4-FFF2-40B4-BE49-F238E27FC236}">
                  <a16:creationId xmlns:a16="http://schemas.microsoft.com/office/drawing/2014/main" id="{2E4A1BAF-FFD1-44AE-8826-E35DD7FC57C0}"/>
                </a:ext>
              </a:extLst>
            </p:cNvPr>
            <p:cNvSpPr/>
            <p:nvPr/>
          </p:nvSpPr>
          <p:spPr>
            <a:xfrm>
              <a:off x="10396236" y="3519718"/>
              <a:ext cx="6495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chemeClr val="tx1"/>
                  </a:solidFill>
                </a:rPr>
                <a:t>Time</a:t>
              </a:r>
              <a:endParaRPr lang="en-GB" dirty="0"/>
            </a:p>
          </p:txBody>
        </p:sp>
        <p:sp>
          <p:nvSpPr>
            <p:cNvPr id="22" name="Rectangle 106">
              <a:extLst>
                <a:ext uri="{FF2B5EF4-FFF2-40B4-BE49-F238E27FC236}">
                  <a16:creationId xmlns:a16="http://schemas.microsoft.com/office/drawing/2014/main" id="{E53652CD-3251-4CDB-8504-6F0A583F0DAE}"/>
                </a:ext>
              </a:extLst>
            </p:cNvPr>
            <p:cNvSpPr/>
            <p:nvPr/>
          </p:nvSpPr>
          <p:spPr>
            <a:xfrm>
              <a:off x="10437913" y="5765779"/>
              <a:ext cx="657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chemeClr val="tx1"/>
                  </a:solidFill>
                </a:rPr>
                <a:t>Time</a:t>
              </a:r>
              <a:endParaRPr lang="en-GB" b="1" dirty="0"/>
            </a:p>
          </p:txBody>
        </p:sp>
        <p:sp>
          <p:nvSpPr>
            <p:cNvPr id="23" name="Down Arrow 107">
              <a:extLst>
                <a:ext uri="{FF2B5EF4-FFF2-40B4-BE49-F238E27FC236}">
                  <a16:creationId xmlns:a16="http://schemas.microsoft.com/office/drawing/2014/main" id="{846E38BE-14EF-4691-9FCB-3F9E3E58586A}"/>
                </a:ext>
              </a:extLst>
            </p:cNvPr>
            <p:cNvSpPr/>
            <p:nvPr/>
          </p:nvSpPr>
          <p:spPr>
            <a:xfrm>
              <a:off x="2421798" y="3283938"/>
              <a:ext cx="332288" cy="293402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117">
              <a:extLst>
                <a:ext uri="{FF2B5EF4-FFF2-40B4-BE49-F238E27FC236}">
                  <a16:creationId xmlns:a16="http://schemas.microsoft.com/office/drawing/2014/main" id="{BE5207F6-BA87-4D76-B033-D0CBEF10F2F1}"/>
                </a:ext>
              </a:extLst>
            </p:cNvPr>
            <p:cNvSpPr/>
            <p:nvPr/>
          </p:nvSpPr>
          <p:spPr>
            <a:xfrm>
              <a:off x="9273434" y="5151545"/>
              <a:ext cx="17187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Faster execution</a:t>
              </a:r>
            </a:p>
          </p:txBody>
        </p:sp>
        <p:sp>
          <p:nvSpPr>
            <p:cNvPr id="26" name="Rectangle 118">
              <a:extLst>
                <a:ext uri="{FF2B5EF4-FFF2-40B4-BE49-F238E27FC236}">
                  <a16:creationId xmlns:a16="http://schemas.microsoft.com/office/drawing/2014/main" id="{7837909B-C929-4C93-9D01-B51E1D738EC3}"/>
                </a:ext>
              </a:extLst>
            </p:cNvPr>
            <p:cNvSpPr/>
            <p:nvPr/>
          </p:nvSpPr>
          <p:spPr>
            <a:xfrm>
              <a:off x="640023" y="4567869"/>
              <a:ext cx="651475" cy="575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09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CDE60-FA27-4539-ADA7-28408028231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27454" y="1973766"/>
            <a:ext cx="0" cy="536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996892B-43CA-427C-9792-187BDB86F4E6}"/>
              </a:ext>
            </a:extLst>
          </p:cNvPr>
          <p:cNvCxnSpPr>
            <a:cxnSpLocks/>
          </p:cNvCxnSpPr>
          <p:nvPr/>
        </p:nvCxnSpPr>
        <p:spPr>
          <a:xfrm flipH="1">
            <a:off x="5238094" y="2891476"/>
            <a:ext cx="331316" cy="561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5925DC14-1FC8-4F11-A665-9D113ACFB7BA}"/>
              </a:ext>
            </a:extLst>
          </p:cNvPr>
          <p:cNvSpPr/>
          <p:nvPr/>
        </p:nvSpPr>
        <p:spPr>
          <a:xfrm>
            <a:off x="5524797" y="251053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b="1" dirty="0"/>
              <a:t>if</a:t>
            </a:r>
            <a:endParaRPr lang="zh-CN" altLang="en-US" sz="13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D760C25-44B0-4293-AEF5-650911CCE0D5}"/>
              </a:ext>
            </a:extLst>
          </p:cNvPr>
          <p:cNvSpPr txBox="1"/>
          <p:nvPr/>
        </p:nvSpPr>
        <p:spPr>
          <a:xfrm>
            <a:off x="5569410" y="1569210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/>
              <p:nvPr/>
            </p:nvSpPr>
            <p:spPr>
              <a:xfrm>
                <a:off x="4844667" y="4425981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667" y="4425981"/>
                <a:ext cx="621271" cy="400110"/>
              </a:xfrm>
              <a:prstGeom prst="rect">
                <a:avLst/>
              </a:prstGeom>
              <a:blipFill>
                <a:blip r:embed="rId2"/>
                <a:stretch>
                  <a:fillRect l="-1961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1">
            <a:extLst>
              <a:ext uri="{FF2B5EF4-FFF2-40B4-BE49-F238E27FC236}">
                <a16:creationId xmlns:a16="http://schemas.microsoft.com/office/drawing/2014/main" id="{AF57D6C1-0C78-494D-BD21-C7819894B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0" y="2828835"/>
            <a:ext cx="300402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control(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conditional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conditional: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tf.matmul(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tf.matmul(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770DFB5-087F-4E92-9C65-9F8A0249C80A}"/>
              </a:ext>
            </a:extLst>
          </p:cNvPr>
          <p:cNvSpPr/>
          <p:nvPr/>
        </p:nvSpPr>
        <p:spPr>
          <a:xfrm>
            <a:off x="4903349" y="342824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C4E249-DF79-41B5-90FC-AA65381B4F0C}"/>
              </a:ext>
            </a:extLst>
          </p:cNvPr>
          <p:cNvSpPr txBox="1"/>
          <p:nvPr/>
        </p:nvSpPr>
        <p:spPr>
          <a:xfrm>
            <a:off x="8387049" y="3774098"/>
            <a:ext cx="7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True</a:t>
            </a:r>
            <a:endParaRPr lang="zh-CN" altLang="en-US" b="1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4FE5783-B9DC-44A6-A685-423232D58E7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571570" y="2915845"/>
            <a:ext cx="391136" cy="571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7B5C9F9-4A30-4605-88B3-0F939E167C65}"/>
              </a:ext>
            </a:extLst>
          </p:cNvPr>
          <p:cNvSpPr txBox="1"/>
          <p:nvPr/>
        </p:nvSpPr>
        <p:spPr>
          <a:xfrm>
            <a:off x="4313811" y="2549581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4927044-C365-4278-8E09-7ABD6A814167}"/>
              </a:ext>
            </a:extLst>
          </p:cNvPr>
          <p:cNvCxnSpPr>
            <a:cxnSpLocks/>
          </p:cNvCxnSpPr>
          <p:nvPr/>
        </p:nvCxnSpPr>
        <p:spPr>
          <a:xfrm>
            <a:off x="5106006" y="3833555"/>
            <a:ext cx="0" cy="536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1432723-D99D-48F9-97AE-1A214DF981FE}"/>
              </a:ext>
            </a:extLst>
          </p:cNvPr>
          <p:cNvCxnSpPr>
            <a:cxnSpLocks/>
          </p:cNvCxnSpPr>
          <p:nvPr/>
        </p:nvCxnSpPr>
        <p:spPr>
          <a:xfrm>
            <a:off x="5885499" y="2915844"/>
            <a:ext cx="318061" cy="53676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9EE7FB0-D792-4A91-ACE7-2AF804DA3151}"/>
              </a:ext>
            </a:extLst>
          </p:cNvPr>
          <p:cNvSpPr txBox="1"/>
          <p:nvPr/>
        </p:nvSpPr>
        <p:spPr>
          <a:xfrm>
            <a:off x="6074100" y="2833351"/>
            <a:ext cx="7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False</a:t>
            </a:r>
            <a:endParaRPr lang="zh-CN" altLang="en-US" b="1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E97965B-96C7-4303-8158-9085D710BAC3}"/>
              </a:ext>
            </a:extLst>
          </p:cNvPr>
          <p:cNvSpPr/>
          <p:nvPr/>
        </p:nvSpPr>
        <p:spPr>
          <a:xfrm>
            <a:off x="6135840" y="342824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87BA57D-372E-4F9D-B75B-A7520CB26F89}"/>
              </a:ext>
            </a:extLst>
          </p:cNvPr>
          <p:cNvCxnSpPr>
            <a:cxnSpLocks/>
            <a:endCxn id="50" idx="7"/>
          </p:cNvCxnSpPr>
          <p:nvPr/>
        </p:nvCxnSpPr>
        <p:spPr>
          <a:xfrm flipH="1">
            <a:off x="6481797" y="2915844"/>
            <a:ext cx="409582" cy="5717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B4A363F-FBC7-432E-BC63-E85506B86E77}"/>
              </a:ext>
            </a:extLst>
          </p:cNvPr>
          <p:cNvSpPr txBox="1"/>
          <p:nvPr/>
        </p:nvSpPr>
        <p:spPr>
          <a:xfrm>
            <a:off x="6853527" y="2531793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7F61BB3-2E0F-4BD0-B6F7-AC6B70C6FC91}"/>
              </a:ext>
            </a:extLst>
          </p:cNvPr>
          <p:cNvCxnSpPr>
            <a:cxnSpLocks/>
          </p:cNvCxnSpPr>
          <p:nvPr/>
        </p:nvCxnSpPr>
        <p:spPr>
          <a:xfrm>
            <a:off x="6340869" y="3833555"/>
            <a:ext cx="0" cy="53676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箭头: 下 57">
            <a:extLst>
              <a:ext uri="{FF2B5EF4-FFF2-40B4-BE49-F238E27FC236}">
                <a16:creationId xmlns:a16="http://schemas.microsoft.com/office/drawing/2014/main" id="{B53CCEC9-BB04-49AC-8A63-D19A5AB48466}"/>
              </a:ext>
            </a:extLst>
          </p:cNvPr>
          <p:cNvSpPr/>
          <p:nvPr/>
        </p:nvSpPr>
        <p:spPr>
          <a:xfrm>
            <a:off x="3649694" y="1109385"/>
            <a:ext cx="395019" cy="418802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CEF79BF-4316-411A-A680-53E1BBB26418}"/>
              </a:ext>
            </a:extLst>
          </p:cNvPr>
          <p:cNvSpPr txBox="1"/>
          <p:nvPr/>
        </p:nvSpPr>
        <p:spPr>
          <a:xfrm>
            <a:off x="3652087" y="3105075"/>
            <a:ext cx="42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3BED118-C1BC-4EB5-AE5F-95B6C27202DF}"/>
                  </a:ext>
                </a:extLst>
              </p:cNvPr>
              <p:cNvSpPr txBox="1"/>
              <p:nvPr/>
            </p:nvSpPr>
            <p:spPr>
              <a:xfrm>
                <a:off x="7958022" y="4035485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3BED118-C1BC-4EB5-AE5F-95B6C2720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022" y="4035485"/>
                <a:ext cx="621271" cy="400110"/>
              </a:xfrm>
              <a:prstGeom prst="rect">
                <a:avLst/>
              </a:prstGeom>
              <a:blipFill>
                <a:blip r:embed="rId3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0FE4E68-3664-4534-B276-3FC169E3C424}"/>
              </a:ext>
            </a:extLst>
          </p:cNvPr>
          <p:cNvCxnSpPr>
            <a:cxnSpLocks/>
          </p:cNvCxnSpPr>
          <p:nvPr/>
        </p:nvCxnSpPr>
        <p:spPr>
          <a:xfrm flipV="1">
            <a:off x="8268657" y="3413121"/>
            <a:ext cx="310636" cy="511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6FD8994E-1730-4AC8-8D7C-9822803842E5}"/>
              </a:ext>
            </a:extLst>
          </p:cNvPr>
          <p:cNvSpPr/>
          <p:nvPr/>
        </p:nvSpPr>
        <p:spPr>
          <a:xfrm>
            <a:off x="8489632" y="2987427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94575CC-AD4D-40B9-9E4B-7C80904D4719}"/>
              </a:ext>
            </a:extLst>
          </p:cNvPr>
          <p:cNvSpPr txBox="1"/>
          <p:nvPr/>
        </p:nvSpPr>
        <p:spPr>
          <a:xfrm>
            <a:off x="8457728" y="3007807"/>
            <a:ext cx="77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38575C0-4DB2-4B5A-977F-358C5A8F4BE3}"/>
              </a:ext>
            </a:extLst>
          </p:cNvPr>
          <p:cNvCxnSpPr>
            <a:cxnSpLocks/>
          </p:cNvCxnSpPr>
          <p:nvPr/>
        </p:nvCxnSpPr>
        <p:spPr>
          <a:xfrm flipH="1" flipV="1">
            <a:off x="8191500" y="2525915"/>
            <a:ext cx="355600" cy="481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0E37DF3-8359-43A4-825C-C7E1F4828132}"/>
                  </a:ext>
                </a:extLst>
              </p:cNvPr>
              <p:cNvSpPr txBox="1"/>
              <p:nvPr/>
            </p:nvSpPr>
            <p:spPr>
              <a:xfrm>
                <a:off x="7946622" y="2221085"/>
                <a:ext cx="543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0E37DF3-8359-43A4-825C-C7E1F4828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622" y="2221085"/>
                <a:ext cx="543010" cy="369332"/>
              </a:xfrm>
              <a:prstGeom prst="rect">
                <a:avLst/>
              </a:prstGeom>
              <a:blipFill>
                <a:blip r:embed="rId4"/>
                <a:stretch>
                  <a:fillRect t="-8197" r="-561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C61FAC9-5C4D-4EF9-BE30-79F7DA040057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8843523" y="2547976"/>
            <a:ext cx="385794" cy="459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DAE534D-7EBD-4A1C-B4F9-435980A82224}"/>
                  </a:ext>
                </a:extLst>
              </p:cNvPr>
              <p:cNvSpPr txBox="1"/>
              <p:nvPr/>
            </p:nvSpPr>
            <p:spPr>
              <a:xfrm>
                <a:off x="9016788" y="2177551"/>
                <a:ext cx="543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DAE534D-7EBD-4A1C-B4F9-435980A82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788" y="2177551"/>
                <a:ext cx="543010" cy="369332"/>
              </a:xfrm>
              <a:prstGeom prst="rect">
                <a:avLst/>
              </a:prstGeom>
              <a:blipFill>
                <a:blip r:embed="rId5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EFC7D4E-2D14-4938-A2F3-57485E486727}"/>
                  </a:ext>
                </a:extLst>
              </p:cNvPr>
              <p:cNvSpPr txBox="1"/>
              <p:nvPr/>
            </p:nvSpPr>
            <p:spPr>
              <a:xfrm>
                <a:off x="6074100" y="4425981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EFC7D4E-2D14-4938-A2F3-57485E486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100" y="4425981"/>
                <a:ext cx="62127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椭圆 81">
            <a:extLst>
              <a:ext uri="{FF2B5EF4-FFF2-40B4-BE49-F238E27FC236}">
                <a16:creationId xmlns:a16="http://schemas.microsoft.com/office/drawing/2014/main" id="{DC61239B-F66E-43AC-A7A8-B9D88F59F606}"/>
              </a:ext>
            </a:extLst>
          </p:cNvPr>
          <p:cNvSpPr/>
          <p:nvPr/>
        </p:nvSpPr>
        <p:spPr>
          <a:xfrm>
            <a:off x="9095508" y="406847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b="1" dirty="0"/>
              <a:t>if</a:t>
            </a:r>
            <a:endParaRPr lang="zh-CN" altLang="en-US" sz="1300" b="1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BA972D9-7D66-415B-9700-30C0A3D381B0}"/>
              </a:ext>
            </a:extLst>
          </p:cNvPr>
          <p:cNvCxnSpPr>
            <a:cxnSpLocks/>
          </p:cNvCxnSpPr>
          <p:nvPr/>
        </p:nvCxnSpPr>
        <p:spPr>
          <a:xfrm flipV="1">
            <a:off x="9298165" y="4473786"/>
            <a:ext cx="0" cy="504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0E3C211-91F3-49D8-B735-C5232F9EDAD0}"/>
              </a:ext>
            </a:extLst>
          </p:cNvPr>
          <p:cNvCxnSpPr>
            <a:cxnSpLocks/>
            <a:stCxn id="82" idx="1"/>
            <a:endCxn id="69" idx="4"/>
          </p:cNvCxnSpPr>
          <p:nvPr/>
        </p:nvCxnSpPr>
        <p:spPr>
          <a:xfrm flipH="1" flipV="1">
            <a:off x="8692289" y="3392741"/>
            <a:ext cx="462576" cy="735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5A604EBE-64B9-4D5A-816D-3896405DB6A7}"/>
              </a:ext>
            </a:extLst>
          </p:cNvPr>
          <p:cNvSpPr txBox="1"/>
          <p:nvPr/>
        </p:nvSpPr>
        <p:spPr>
          <a:xfrm>
            <a:off x="4758396" y="2851747"/>
            <a:ext cx="7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True</a:t>
            </a:r>
            <a:endParaRPr lang="zh-CN" altLang="en-US" b="1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6A81351-BD23-4B85-B71B-C0BF906BA71B}"/>
              </a:ext>
            </a:extLst>
          </p:cNvPr>
          <p:cNvCxnSpPr>
            <a:cxnSpLocks/>
            <a:stCxn id="82" idx="7"/>
          </p:cNvCxnSpPr>
          <p:nvPr/>
        </p:nvCxnSpPr>
        <p:spPr>
          <a:xfrm flipV="1">
            <a:off x="9441465" y="3428240"/>
            <a:ext cx="400479" cy="699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6125A362-233C-4313-9525-F7C76D157842}"/>
              </a:ext>
            </a:extLst>
          </p:cNvPr>
          <p:cNvSpPr txBox="1"/>
          <p:nvPr/>
        </p:nvSpPr>
        <p:spPr>
          <a:xfrm>
            <a:off x="9634185" y="3746809"/>
            <a:ext cx="7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False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BEB140D2-4EE2-4598-B2A0-A5EAC95DEC79}"/>
                  </a:ext>
                </a:extLst>
              </p:cNvPr>
              <p:cNvSpPr txBox="1"/>
              <p:nvPr/>
            </p:nvSpPr>
            <p:spPr>
              <a:xfrm>
                <a:off x="10264279" y="4043042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BEB140D2-4EE2-4598-B2A0-A5EAC95D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279" y="4043042"/>
                <a:ext cx="62127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C9C07F-DDF0-4C18-AB14-D4EE461CB09A}"/>
              </a:ext>
            </a:extLst>
          </p:cNvPr>
          <p:cNvCxnSpPr>
            <a:cxnSpLocks/>
            <a:stCxn id="100" idx="0"/>
          </p:cNvCxnSpPr>
          <p:nvPr/>
        </p:nvCxnSpPr>
        <p:spPr>
          <a:xfrm flipH="1" flipV="1">
            <a:off x="10034664" y="3435797"/>
            <a:ext cx="540251" cy="6072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B3137C90-9CA0-4B19-9499-B21D10FD2855}"/>
              </a:ext>
            </a:extLst>
          </p:cNvPr>
          <p:cNvSpPr/>
          <p:nvPr/>
        </p:nvSpPr>
        <p:spPr>
          <a:xfrm>
            <a:off x="9774653" y="3029346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594CD4E-59C6-431D-AF27-9FCF7CD9BE5F}"/>
              </a:ext>
            </a:extLst>
          </p:cNvPr>
          <p:cNvSpPr txBox="1"/>
          <p:nvPr/>
        </p:nvSpPr>
        <p:spPr>
          <a:xfrm>
            <a:off x="9742749" y="3049726"/>
            <a:ext cx="77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0046520-4CD8-41D2-9B1E-C1509B46DF07}"/>
              </a:ext>
            </a:extLst>
          </p:cNvPr>
          <p:cNvCxnSpPr>
            <a:cxnSpLocks/>
          </p:cNvCxnSpPr>
          <p:nvPr/>
        </p:nvCxnSpPr>
        <p:spPr>
          <a:xfrm flipH="1" flipV="1">
            <a:off x="9441466" y="2547977"/>
            <a:ext cx="348287" cy="48023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292AB2D7-5029-43DD-9932-96AFD658A29D}"/>
              </a:ext>
            </a:extLst>
          </p:cNvPr>
          <p:cNvCxnSpPr>
            <a:cxnSpLocks/>
          </p:cNvCxnSpPr>
          <p:nvPr/>
        </p:nvCxnSpPr>
        <p:spPr>
          <a:xfrm flipV="1">
            <a:off x="10134849" y="2520268"/>
            <a:ext cx="324100" cy="52795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A4CD98A3-AA4A-4248-8AEF-CC0B791DC5BB}"/>
                  </a:ext>
                </a:extLst>
              </p:cNvPr>
              <p:cNvSpPr txBox="1"/>
              <p:nvPr/>
            </p:nvSpPr>
            <p:spPr>
              <a:xfrm>
                <a:off x="10242833" y="2221823"/>
                <a:ext cx="543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A4CD98A3-AA4A-4248-8AEF-CC0B791DC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833" y="2221823"/>
                <a:ext cx="543010" cy="369332"/>
              </a:xfrm>
              <a:prstGeom prst="rect">
                <a:avLst/>
              </a:prstGeom>
              <a:blipFill>
                <a:blip r:embed="rId8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箭头: 下 115">
            <a:extLst>
              <a:ext uri="{FF2B5EF4-FFF2-40B4-BE49-F238E27FC236}">
                <a16:creationId xmlns:a16="http://schemas.microsoft.com/office/drawing/2014/main" id="{20E58800-52E1-4751-B0F4-0A32FC460863}"/>
              </a:ext>
            </a:extLst>
          </p:cNvPr>
          <p:cNvSpPr/>
          <p:nvPr/>
        </p:nvSpPr>
        <p:spPr>
          <a:xfrm rot="10800000">
            <a:off x="11351789" y="1127064"/>
            <a:ext cx="395019" cy="418802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057EF05-6786-4E7F-AD46-FDCA5B146C3E}"/>
              </a:ext>
            </a:extLst>
          </p:cNvPr>
          <p:cNvSpPr txBox="1"/>
          <p:nvPr/>
        </p:nvSpPr>
        <p:spPr>
          <a:xfrm>
            <a:off x="11321421" y="2981400"/>
            <a:ext cx="42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</a:t>
            </a:r>
          </a:p>
        </p:txBody>
      </p:sp>
    </p:spTree>
    <p:extLst>
      <p:ext uri="{BB962C8B-B14F-4D97-AF65-F5344CB8AC3E}">
        <p14:creationId xmlns:p14="http://schemas.microsoft.com/office/powerpoint/2010/main" val="270507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61ECDE60-FA27-4539-ADA7-28408028231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543054" y="1922966"/>
            <a:ext cx="0" cy="536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996892B-43CA-427C-9792-187BDB86F4E6}"/>
              </a:ext>
            </a:extLst>
          </p:cNvPr>
          <p:cNvCxnSpPr>
            <a:cxnSpLocks/>
          </p:cNvCxnSpPr>
          <p:nvPr/>
        </p:nvCxnSpPr>
        <p:spPr>
          <a:xfrm flipH="1">
            <a:off x="3053694" y="2840676"/>
            <a:ext cx="331316" cy="561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5925DC14-1FC8-4F11-A665-9D113ACFB7BA}"/>
              </a:ext>
            </a:extLst>
          </p:cNvPr>
          <p:cNvSpPr/>
          <p:nvPr/>
        </p:nvSpPr>
        <p:spPr>
          <a:xfrm>
            <a:off x="3340397" y="245973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b="1" dirty="0"/>
              <a:t>if</a:t>
            </a:r>
            <a:endParaRPr lang="zh-CN" altLang="en-US" sz="13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760C25-44B0-4293-AEF5-650911CCE0D5}"/>
              </a:ext>
            </a:extLst>
          </p:cNvPr>
          <p:cNvSpPr txBox="1"/>
          <p:nvPr/>
        </p:nvSpPr>
        <p:spPr>
          <a:xfrm>
            <a:off x="3385010" y="1518410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/>
              <p:nvPr/>
            </p:nvSpPr>
            <p:spPr>
              <a:xfrm>
                <a:off x="2660267" y="4375181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267" y="4375181"/>
                <a:ext cx="621271" cy="400110"/>
              </a:xfrm>
              <a:prstGeom prst="rect">
                <a:avLst/>
              </a:prstGeom>
              <a:blipFill>
                <a:blip r:embed="rId2"/>
                <a:stretch>
                  <a:fillRect l="-980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E770DFB5-087F-4E92-9C65-9F8A0249C80A}"/>
              </a:ext>
            </a:extLst>
          </p:cNvPr>
          <p:cNvSpPr/>
          <p:nvPr/>
        </p:nvSpPr>
        <p:spPr>
          <a:xfrm>
            <a:off x="2718949" y="337744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C4E249-DF79-41B5-90FC-AA65381B4F0C}"/>
              </a:ext>
            </a:extLst>
          </p:cNvPr>
          <p:cNvSpPr txBox="1"/>
          <p:nvPr/>
        </p:nvSpPr>
        <p:spPr>
          <a:xfrm>
            <a:off x="6202649" y="3723298"/>
            <a:ext cx="7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True</a:t>
            </a:r>
            <a:endParaRPr lang="zh-CN" altLang="en-US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4FE5783-B9DC-44A6-A685-423232D58E7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87170" y="2865045"/>
            <a:ext cx="391136" cy="571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7B5C9F9-4A30-4605-88B3-0F939E167C65}"/>
              </a:ext>
            </a:extLst>
          </p:cNvPr>
          <p:cNvSpPr txBox="1"/>
          <p:nvPr/>
        </p:nvSpPr>
        <p:spPr>
          <a:xfrm>
            <a:off x="2129411" y="2498781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4927044-C365-4278-8E09-7ABD6A814167}"/>
              </a:ext>
            </a:extLst>
          </p:cNvPr>
          <p:cNvCxnSpPr>
            <a:cxnSpLocks/>
          </p:cNvCxnSpPr>
          <p:nvPr/>
        </p:nvCxnSpPr>
        <p:spPr>
          <a:xfrm>
            <a:off x="2921606" y="3782755"/>
            <a:ext cx="0" cy="536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1432723-D99D-48F9-97AE-1A214DF981FE}"/>
              </a:ext>
            </a:extLst>
          </p:cNvPr>
          <p:cNvCxnSpPr>
            <a:cxnSpLocks/>
          </p:cNvCxnSpPr>
          <p:nvPr/>
        </p:nvCxnSpPr>
        <p:spPr>
          <a:xfrm>
            <a:off x="3701099" y="2865044"/>
            <a:ext cx="318061" cy="53676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EE7FB0-D792-4A91-ACE7-2AF804DA3151}"/>
              </a:ext>
            </a:extLst>
          </p:cNvPr>
          <p:cNvSpPr txBox="1"/>
          <p:nvPr/>
        </p:nvSpPr>
        <p:spPr>
          <a:xfrm>
            <a:off x="3889699" y="2782551"/>
            <a:ext cx="89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False</a:t>
            </a:r>
            <a:endParaRPr lang="zh-CN" altLang="en-US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E97965B-96C7-4303-8158-9085D710BAC3}"/>
              </a:ext>
            </a:extLst>
          </p:cNvPr>
          <p:cNvSpPr/>
          <p:nvPr/>
        </p:nvSpPr>
        <p:spPr>
          <a:xfrm>
            <a:off x="3951440" y="337744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7BA57D-372E-4F9D-B75B-A7520CB26F89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4297397" y="2865044"/>
            <a:ext cx="409582" cy="5717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B4A363F-FBC7-432E-BC63-E85506B86E77}"/>
              </a:ext>
            </a:extLst>
          </p:cNvPr>
          <p:cNvSpPr txBox="1"/>
          <p:nvPr/>
        </p:nvSpPr>
        <p:spPr>
          <a:xfrm>
            <a:off x="4669127" y="2480993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F61BB3-2E0F-4BD0-B6F7-AC6B70C6FC91}"/>
              </a:ext>
            </a:extLst>
          </p:cNvPr>
          <p:cNvCxnSpPr>
            <a:cxnSpLocks/>
          </p:cNvCxnSpPr>
          <p:nvPr/>
        </p:nvCxnSpPr>
        <p:spPr>
          <a:xfrm>
            <a:off x="4156469" y="3782755"/>
            <a:ext cx="0" cy="53676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头: 下 57">
            <a:extLst>
              <a:ext uri="{FF2B5EF4-FFF2-40B4-BE49-F238E27FC236}">
                <a16:creationId xmlns:a16="http://schemas.microsoft.com/office/drawing/2014/main" id="{B53CCEC9-BB04-49AC-8A63-D19A5AB48466}"/>
              </a:ext>
            </a:extLst>
          </p:cNvPr>
          <p:cNvSpPr/>
          <p:nvPr/>
        </p:nvSpPr>
        <p:spPr>
          <a:xfrm>
            <a:off x="1465294" y="1058585"/>
            <a:ext cx="395019" cy="418802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CEF79BF-4316-411A-A680-53E1BBB26418}"/>
              </a:ext>
            </a:extLst>
          </p:cNvPr>
          <p:cNvSpPr txBox="1"/>
          <p:nvPr/>
        </p:nvSpPr>
        <p:spPr>
          <a:xfrm>
            <a:off x="1467687" y="3054275"/>
            <a:ext cx="42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BED118-C1BC-4EB5-AE5F-95B6C27202DF}"/>
                  </a:ext>
                </a:extLst>
              </p:cNvPr>
              <p:cNvSpPr txBox="1"/>
              <p:nvPr/>
            </p:nvSpPr>
            <p:spPr>
              <a:xfrm>
                <a:off x="5773622" y="3984685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BED118-C1BC-4EB5-AE5F-95B6C2720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622" y="3984685"/>
                <a:ext cx="621271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0FE4E68-3664-4534-B276-3FC169E3C424}"/>
              </a:ext>
            </a:extLst>
          </p:cNvPr>
          <p:cNvCxnSpPr>
            <a:cxnSpLocks/>
          </p:cNvCxnSpPr>
          <p:nvPr/>
        </p:nvCxnSpPr>
        <p:spPr>
          <a:xfrm flipV="1">
            <a:off x="6084257" y="3362321"/>
            <a:ext cx="310636" cy="511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6FD8994E-1730-4AC8-8D7C-9822803842E5}"/>
              </a:ext>
            </a:extLst>
          </p:cNvPr>
          <p:cNvSpPr/>
          <p:nvPr/>
        </p:nvSpPr>
        <p:spPr>
          <a:xfrm>
            <a:off x="6305232" y="2936627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94575CC-AD4D-40B9-9E4B-7C80904D4719}"/>
              </a:ext>
            </a:extLst>
          </p:cNvPr>
          <p:cNvSpPr txBox="1"/>
          <p:nvPr/>
        </p:nvSpPr>
        <p:spPr>
          <a:xfrm>
            <a:off x="6273328" y="2957007"/>
            <a:ext cx="77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38575C0-4DB2-4B5A-977F-358C5A8F4BE3}"/>
              </a:ext>
            </a:extLst>
          </p:cNvPr>
          <p:cNvCxnSpPr>
            <a:cxnSpLocks/>
          </p:cNvCxnSpPr>
          <p:nvPr/>
        </p:nvCxnSpPr>
        <p:spPr>
          <a:xfrm flipH="1" flipV="1">
            <a:off x="6007100" y="2475115"/>
            <a:ext cx="355600" cy="481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0E37DF3-8359-43A4-825C-C7E1F4828132}"/>
                  </a:ext>
                </a:extLst>
              </p:cNvPr>
              <p:cNvSpPr txBox="1"/>
              <p:nvPr/>
            </p:nvSpPr>
            <p:spPr>
              <a:xfrm>
                <a:off x="5762222" y="2170285"/>
                <a:ext cx="543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0E37DF3-8359-43A4-825C-C7E1F4828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222" y="2170285"/>
                <a:ext cx="543010" cy="369332"/>
              </a:xfrm>
              <a:prstGeom prst="rect">
                <a:avLst/>
              </a:prstGeom>
              <a:blipFill>
                <a:blip r:embed="rId4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C61FAC9-5C4D-4EF9-BE30-79F7DA04005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659123" y="2497176"/>
            <a:ext cx="385794" cy="459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DAE534D-7EBD-4A1C-B4F9-435980A82224}"/>
                  </a:ext>
                </a:extLst>
              </p:cNvPr>
              <p:cNvSpPr txBox="1"/>
              <p:nvPr/>
            </p:nvSpPr>
            <p:spPr>
              <a:xfrm>
                <a:off x="6832388" y="2126751"/>
                <a:ext cx="543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DAE534D-7EBD-4A1C-B4F9-435980A82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88" y="2126751"/>
                <a:ext cx="543010" cy="369332"/>
              </a:xfrm>
              <a:prstGeom prst="rect">
                <a:avLst/>
              </a:prstGeom>
              <a:blipFill>
                <a:blip r:embed="rId5"/>
                <a:stretch>
                  <a:fillRect t="-10000" r="-561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EFC7D4E-2D14-4938-A2F3-57485E486727}"/>
                  </a:ext>
                </a:extLst>
              </p:cNvPr>
              <p:cNvSpPr txBox="1"/>
              <p:nvPr/>
            </p:nvSpPr>
            <p:spPr>
              <a:xfrm>
                <a:off x="3889700" y="4375181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EFC7D4E-2D14-4938-A2F3-57485E486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00" y="4375181"/>
                <a:ext cx="62127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DC61239B-F66E-43AC-A7A8-B9D88F59F606}"/>
              </a:ext>
            </a:extLst>
          </p:cNvPr>
          <p:cNvSpPr/>
          <p:nvPr/>
        </p:nvSpPr>
        <p:spPr>
          <a:xfrm>
            <a:off x="6911108" y="401767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b="1" dirty="0"/>
              <a:t>if</a:t>
            </a:r>
            <a:endParaRPr lang="zh-CN" altLang="en-US" sz="1300" b="1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BA972D9-7D66-415B-9700-30C0A3D381B0}"/>
              </a:ext>
            </a:extLst>
          </p:cNvPr>
          <p:cNvCxnSpPr>
            <a:cxnSpLocks/>
          </p:cNvCxnSpPr>
          <p:nvPr/>
        </p:nvCxnSpPr>
        <p:spPr>
          <a:xfrm flipV="1">
            <a:off x="7113765" y="4422986"/>
            <a:ext cx="0" cy="504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0E3C211-91F3-49D8-B735-C5232F9EDAD0}"/>
              </a:ext>
            </a:extLst>
          </p:cNvPr>
          <p:cNvCxnSpPr>
            <a:cxnSpLocks/>
            <a:stCxn id="29" idx="1"/>
            <a:endCxn id="22" idx="4"/>
          </p:cNvCxnSpPr>
          <p:nvPr/>
        </p:nvCxnSpPr>
        <p:spPr>
          <a:xfrm flipH="1" flipV="1">
            <a:off x="6507889" y="3341941"/>
            <a:ext cx="462576" cy="735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A604EBE-64B9-4D5A-816D-3896405DB6A7}"/>
              </a:ext>
            </a:extLst>
          </p:cNvPr>
          <p:cNvSpPr txBox="1"/>
          <p:nvPr/>
        </p:nvSpPr>
        <p:spPr>
          <a:xfrm>
            <a:off x="2573996" y="2800947"/>
            <a:ext cx="7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True</a:t>
            </a:r>
            <a:endParaRPr lang="zh-CN" altLang="en-US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6A81351-BD23-4B85-B71B-C0BF906BA71B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7257065" y="3377440"/>
            <a:ext cx="400479" cy="699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125A362-233C-4313-9525-F7C76D157842}"/>
              </a:ext>
            </a:extLst>
          </p:cNvPr>
          <p:cNvSpPr txBox="1"/>
          <p:nvPr/>
        </p:nvSpPr>
        <p:spPr>
          <a:xfrm>
            <a:off x="7449784" y="3696008"/>
            <a:ext cx="99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False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EB140D2-4EE2-4598-B2A0-A5EAC95DEC79}"/>
                  </a:ext>
                </a:extLst>
              </p:cNvPr>
              <p:cNvSpPr txBox="1"/>
              <p:nvPr/>
            </p:nvSpPr>
            <p:spPr>
              <a:xfrm>
                <a:off x="8079879" y="3992242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EB140D2-4EE2-4598-B2A0-A5EAC95D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879" y="3992242"/>
                <a:ext cx="62127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FC9C07F-DDF0-4C18-AB14-D4EE461CB09A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7850264" y="3384997"/>
            <a:ext cx="540251" cy="6072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137C90-9CA0-4B19-9499-B21D10FD2855}"/>
              </a:ext>
            </a:extLst>
          </p:cNvPr>
          <p:cNvSpPr/>
          <p:nvPr/>
        </p:nvSpPr>
        <p:spPr>
          <a:xfrm>
            <a:off x="7590253" y="2978546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594CD4E-59C6-431D-AF27-9FCF7CD9BE5F}"/>
              </a:ext>
            </a:extLst>
          </p:cNvPr>
          <p:cNvSpPr txBox="1"/>
          <p:nvPr/>
        </p:nvSpPr>
        <p:spPr>
          <a:xfrm>
            <a:off x="7558349" y="2998926"/>
            <a:ext cx="77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0046520-4CD8-41D2-9B1E-C1509B46DF07}"/>
              </a:ext>
            </a:extLst>
          </p:cNvPr>
          <p:cNvCxnSpPr>
            <a:cxnSpLocks/>
          </p:cNvCxnSpPr>
          <p:nvPr/>
        </p:nvCxnSpPr>
        <p:spPr>
          <a:xfrm flipH="1" flipV="1">
            <a:off x="7257066" y="2497177"/>
            <a:ext cx="348287" cy="48023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2AB2D7-5029-43DD-9932-96AFD658A29D}"/>
              </a:ext>
            </a:extLst>
          </p:cNvPr>
          <p:cNvCxnSpPr>
            <a:cxnSpLocks/>
          </p:cNvCxnSpPr>
          <p:nvPr/>
        </p:nvCxnSpPr>
        <p:spPr>
          <a:xfrm flipV="1">
            <a:off x="7950449" y="2469468"/>
            <a:ext cx="324100" cy="52795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4CD98A3-AA4A-4248-8AEF-CC0B791DC5BB}"/>
                  </a:ext>
                </a:extLst>
              </p:cNvPr>
              <p:cNvSpPr txBox="1"/>
              <p:nvPr/>
            </p:nvSpPr>
            <p:spPr>
              <a:xfrm>
                <a:off x="8058433" y="2171023"/>
                <a:ext cx="543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4CD98A3-AA4A-4248-8AEF-CC0B791DC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433" y="2171023"/>
                <a:ext cx="543010" cy="369332"/>
              </a:xfrm>
              <a:prstGeom prst="rect">
                <a:avLst/>
              </a:prstGeom>
              <a:blipFill>
                <a:blip r:embed="rId8"/>
                <a:stretch>
                  <a:fillRect t="-8197" r="-561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箭头: 下 115">
            <a:extLst>
              <a:ext uri="{FF2B5EF4-FFF2-40B4-BE49-F238E27FC236}">
                <a16:creationId xmlns:a16="http://schemas.microsoft.com/office/drawing/2014/main" id="{20E58800-52E1-4751-B0F4-0A32FC460863}"/>
              </a:ext>
            </a:extLst>
          </p:cNvPr>
          <p:cNvSpPr/>
          <p:nvPr/>
        </p:nvSpPr>
        <p:spPr>
          <a:xfrm rot="10800000">
            <a:off x="9167389" y="1076264"/>
            <a:ext cx="395019" cy="418802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057EF05-6786-4E7F-AD46-FDCA5B146C3E}"/>
              </a:ext>
            </a:extLst>
          </p:cNvPr>
          <p:cNvSpPr txBox="1"/>
          <p:nvPr/>
        </p:nvSpPr>
        <p:spPr>
          <a:xfrm>
            <a:off x="9137021" y="2930600"/>
            <a:ext cx="42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</a:t>
            </a:r>
          </a:p>
        </p:txBody>
      </p:sp>
    </p:spTree>
    <p:extLst>
      <p:ext uri="{BB962C8B-B14F-4D97-AF65-F5344CB8AC3E}">
        <p14:creationId xmlns:p14="http://schemas.microsoft.com/office/powerpoint/2010/main" val="197014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0A4510E-298F-4AD2-83B7-09725BCF5DBB}"/>
              </a:ext>
            </a:extLst>
          </p:cNvPr>
          <p:cNvGrpSpPr/>
          <p:nvPr/>
        </p:nvGrpSpPr>
        <p:grpSpPr>
          <a:xfrm>
            <a:off x="1439178" y="1344079"/>
            <a:ext cx="7394466" cy="4320678"/>
            <a:chOff x="1439178" y="1344079"/>
            <a:chExt cx="7394466" cy="4320678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996892B-43CA-427C-9792-187BDB86F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8946" y="1748596"/>
              <a:ext cx="331316" cy="56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/>
                <p:nvPr/>
              </p:nvSpPr>
              <p:spPr>
                <a:xfrm>
                  <a:off x="2385833" y="2821714"/>
                  <a:ext cx="6212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5833" y="2821714"/>
                  <a:ext cx="621271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70DFB5-087F-4E92-9C65-9F8A0249C80A}"/>
                </a:ext>
              </a:extLst>
            </p:cNvPr>
            <p:cNvSpPr/>
            <p:nvPr/>
          </p:nvSpPr>
          <p:spPr>
            <a:xfrm>
              <a:off x="2531912" y="2211141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4FE5783-B9DC-44A6-A685-423232D58E7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284080" y="1748596"/>
              <a:ext cx="307189" cy="5219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7B5C9F9-4A30-4605-88B3-0F939E167C65}"/>
                </a:ext>
              </a:extLst>
            </p:cNvPr>
            <p:cNvSpPr txBox="1"/>
            <p:nvPr/>
          </p:nvSpPr>
          <p:spPr>
            <a:xfrm>
              <a:off x="3042217" y="1427720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>
              <a:off x="2696469" y="2616455"/>
              <a:ext cx="345748" cy="6474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D760C25-44B0-4293-AEF5-650911CCE0D5}"/>
                </a:ext>
              </a:extLst>
            </p:cNvPr>
            <p:cNvSpPr txBox="1"/>
            <p:nvPr/>
          </p:nvSpPr>
          <p:spPr>
            <a:xfrm>
              <a:off x="1967991" y="1427720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E770DFB5-087F-4E92-9C65-9F8A0249C80A}"/>
                </a:ext>
              </a:extLst>
            </p:cNvPr>
            <p:cNvSpPr/>
            <p:nvPr/>
          </p:nvSpPr>
          <p:spPr>
            <a:xfrm>
              <a:off x="2937226" y="3221824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4996892B-43CA-427C-9792-187BDB86F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7861" y="2700892"/>
              <a:ext cx="331316" cy="56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7B5C9F9-4A30-4605-88B3-0F939E167C65}"/>
                </a:ext>
              </a:extLst>
            </p:cNvPr>
            <p:cNvSpPr txBox="1"/>
            <p:nvPr/>
          </p:nvSpPr>
          <p:spPr>
            <a:xfrm>
              <a:off x="3421132" y="2400584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>
              <a:off x="3230333" y="3632738"/>
              <a:ext cx="345748" cy="6474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/>
                <p:nvPr/>
              </p:nvSpPr>
              <p:spPr>
                <a:xfrm>
                  <a:off x="2868946" y="3797795"/>
                  <a:ext cx="6212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946" y="3797795"/>
                  <a:ext cx="621271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E770DFB5-087F-4E92-9C65-9F8A0249C80A}"/>
                </a:ext>
              </a:extLst>
            </p:cNvPr>
            <p:cNvSpPr/>
            <p:nvPr/>
          </p:nvSpPr>
          <p:spPr>
            <a:xfrm>
              <a:off x="3490217" y="4242583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996892B-43CA-427C-9792-187BDB86F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516" y="3719049"/>
              <a:ext cx="331316" cy="56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7B5C9F9-4A30-4605-88B3-0F939E167C65}"/>
                </a:ext>
              </a:extLst>
            </p:cNvPr>
            <p:cNvSpPr txBox="1"/>
            <p:nvPr/>
          </p:nvSpPr>
          <p:spPr>
            <a:xfrm>
              <a:off x="4007787" y="3375941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21" y="4647897"/>
              <a:ext cx="345748" cy="6474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/>
                <p:nvPr/>
              </p:nvSpPr>
              <p:spPr>
                <a:xfrm>
                  <a:off x="3834516" y="5257742"/>
                  <a:ext cx="6212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516" y="5257742"/>
                  <a:ext cx="621271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/>
                <p:nvPr/>
              </p:nvSpPr>
              <p:spPr>
                <a:xfrm>
                  <a:off x="5450518" y="5264647"/>
                  <a:ext cx="6212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18" y="5264647"/>
                  <a:ext cx="621271" cy="400110"/>
                </a:xfrm>
                <a:prstGeom prst="rect">
                  <a:avLst/>
                </a:prstGeom>
                <a:blipFill>
                  <a:blip r:embed="rId5"/>
                  <a:stretch>
                    <a:fillRect r="-5882"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1153" y="4654802"/>
              <a:ext cx="310636" cy="6474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FD8994E-1730-4AC8-8D7C-9822803842E5}"/>
                </a:ext>
              </a:extLst>
            </p:cNvPr>
            <p:cNvSpPr/>
            <p:nvPr/>
          </p:nvSpPr>
          <p:spPr>
            <a:xfrm>
              <a:off x="5875920" y="4249488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94575CC-AD4D-40B9-9E4B-7C80904D4719}"/>
                </a:ext>
              </a:extLst>
            </p:cNvPr>
            <p:cNvSpPr txBox="1"/>
            <p:nvPr/>
          </p:nvSpPr>
          <p:spPr>
            <a:xfrm>
              <a:off x="5844016" y="4269868"/>
              <a:ext cx="771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996892B-43CA-427C-9792-187BDB86F4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3715" y="3725954"/>
              <a:ext cx="342758" cy="5439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87B5C9F9-4A30-4605-88B3-0F939E167C65}"/>
                    </a:ext>
                  </a:extLst>
                </p:cNvPr>
                <p:cNvSpPr txBox="1"/>
                <p:nvPr/>
              </p:nvSpPr>
              <p:spPr>
                <a:xfrm>
                  <a:off x="5184057" y="3382767"/>
                  <a:ext cx="7793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87B5C9F9-4A30-4605-88B3-0F939E167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057" y="3382767"/>
                  <a:ext cx="779316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8678" y="3660023"/>
              <a:ext cx="364761" cy="6415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FD8994E-1730-4AC8-8D7C-9822803842E5}"/>
                </a:ext>
              </a:extLst>
            </p:cNvPr>
            <p:cNvSpPr/>
            <p:nvPr/>
          </p:nvSpPr>
          <p:spPr>
            <a:xfrm>
              <a:off x="6484853" y="3302018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194575CC-AD4D-40B9-9E4B-7C80904D4719}"/>
                </a:ext>
              </a:extLst>
            </p:cNvPr>
            <p:cNvSpPr txBox="1"/>
            <p:nvPr/>
          </p:nvSpPr>
          <p:spPr>
            <a:xfrm>
              <a:off x="6452949" y="3322398"/>
              <a:ext cx="771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6FD8994E-1730-4AC8-8D7C-9822803842E5}"/>
                </a:ext>
              </a:extLst>
            </p:cNvPr>
            <p:cNvSpPr/>
            <p:nvPr/>
          </p:nvSpPr>
          <p:spPr>
            <a:xfrm>
              <a:off x="7109179" y="2270754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94575CC-AD4D-40B9-9E4B-7C80904D4719}"/>
                </a:ext>
              </a:extLst>
            </p:cNvPr>
            <p:cNvSpPr txBox="1"/>
            <p:nvPr/>
          </p:nvSpPr>
          <p:spPr>
            <a:xfrm>
              <a:off x="7077275" y="2291134"/>
              <a:ext cx="771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1581" y="2660466"/>
              <a:ext cx="364761" cy="6415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4996892B-43CA-427C-9792-187BDB86F4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7953" y="2781689"/>
              <a:ext cx="342758" cy="5439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7B5C9F9-4A30-4605-88B3-0F939E167C65}"/>
                    </a:ext>
                  </a:extLst>
                </p:cNvPr>
                <p:cNvSpPr txBox="1"/>
                <p:nvPr/>
              </p:nvSpPr>
              <p:spPr>
                <a:xfrm>
                  <a:off x="5908194" y="2468006"/>
                  <a:ext cx="7793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7B5C9F9-4A30-4605-88B3-0F939E167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194" y="2468006"/>
                  <a:ext cx="779316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3604" y="1657275"/>
              <a:ext cx="364761" cy="6415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87B5C9F9-4A30-4605-88B3-0F939E167C65}"/>
                    </a:ext>
                  </a:extLst>
                </p:cNvPr>
                <p:cNvSpPr txBox="1"/>
                <p:nvPr/>
              </p:nvSpPr>
              <p:spPr>
                <a:xfrm>
                  <a:off x="6532520" y="1460149"/>
                  <a:ext cx="7793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87B5C9F9-4A30-4605-88B3-0F939E167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2520" y="1460149"/>
                  <a:ext cx="779316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4996892B-43CA-427C-9792-187BDB86F4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49428" y="1754912"/>
              <a:ext cx="342758" cy="5439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/>
                <p:nvPr/>
              </p:nvSpPr>
              <p:spPr>
                <a:xfrm>
                  <a:off x="6714524" y="3810744"/>
                  <a:ext cx="6212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524" y="3810744"/>
                  <a:ext cx="621271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/>
                <p:nvPr/>
              </p:nvSpPr>
              <p:spPr>
                <a:xfrm>
                  <a:off x="7152433" y="2853591"/>
                  <a:ext cx="6212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433" y="2853591"/>
                  <a:ext cx="621271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D760C25-44B0-4293-AEF5-650911CCE0D5}"/>
                    </a:ext>
                  </a:extLst>
                </p:cNvPr>
                <p:cNvSpPr txBox="1"/>
                <p:nvPr/>
              </p:nvSpPr>
              <p:spPr>
                <a:xfrm>
                  <a:off x="7690819" y="1344079"/>
                  <a:ext cx="57998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D760C25-44B0-4293-AEF5-650911CCE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819" y="1344079"/>
                  <a:ext cx="579983" cy="646331"/>
                </a:xfrm>
                <a:prstGeom prst="rect">
                  <a:avLst/>
                </a:prstGeom>
                <a:blipFill>
                  <a:blip r:embed="rId11"/>
                  <a:stretch>
                    <a:fillRect t="-4673" r="-1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箭头: 下 57">
              <a:extLst>
                <a:ext uri="{FF2B5EF4-FFF2-40B4-BE49-F238E27FC236}">
                  <a16:creationId xmlns:a16="http://schemas.microsoft.com/office/drawing/2014/main" id="{B53CCEC9-BB04-49AC-8A63-D19A5AB48466}"/>
                </a:ext>
              </a:extLst>
            </p:cNvPr>
            <p:cNvSpPr/>
            <p:nvPr/>
          </p:nvSpPr>
          <p:spPr>
            <a:xfrm>
              <a:off x="1439178" y="1476729"/>
              <a:ext cx="395019" cy="4188028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CEF79BF-4316-411A-A680-53E1BBB26418}"/>
                </a:ext>
              </a:extLst>
            </p:cNvPr>
            <p:cNvSpPr txBox="1"/>
            <p:nvPr/>
          </p:nvSpPr>
          <p:spPr>
            <a:xfrm>
              <a:off x="1441571" y="3472419"/>
              <a:ext cx="42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前向</a:t>
              </a:r>
            </a:p>
          </p:txBody>
        </p:sp>
        <p:sp>
          <p:nvSpPr>
            <p:cNvPr id="91" name="箭头: 下 115">
              <a:extLst>
                <a:ext uri="{FF2B5EF4-FFF2-40B4-BE49-F238E27FC236}">
                  <a16:creationId xmlns:a16="http://schemas.microsoft.com/office/drawing/2014/main" id="{20E58800-52E1-4751-B0F4-0A32FC460863}"/>
                </a:ext>
              </a:extLst>
            </p:cNvPr>
            <p:cNvSpPr/>
            <p:nvPr/>
          </p:nvSpPr>
          <p:spPr>
            <a:xfrm rot="10800000">
              <a:off x="8438625" y="1385310"/>
              <a:ext cx="395019" cy="4188027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057EF05-6786-4E7F-AD46-FDCA5B146C3E}"/>
                </a:ext>
              </a:extLst>
            </p:cNvPr>
            <p:cNvSpPr txBox="1"/>
            <p:nvPr/>
          </p:nvSpPr>
          <p:spPr>
            <a:xfrm>
              <a:off x="8408257" y="3239646"/>
              <a:ext cx="42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反向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81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770DFB5-087F-4E92-9C65-9F8A0249C80A}"/>
              </a:ext>
            </a:extLst>
          </p:cNvPr>
          <p:cNvSpPr/>
          <p:nvPr/>
        </p:nvSpPr>
        <p:spPr>
          <a:xfrm>
            <a:off x="1542243" y="39504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sp>
        <p:nvSpPr>
          <p:cNvPr id="22" name="圆角矩形 21"/>
          <p:cNvSpPr/>
          <p:nvPr/>
        </p:nvSpPr>
        <p:spPr>
          <a:xfrm>
            <a:off x="555584" y="2818330"/>
            <a:ext cx="2230519" cy="15329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996892B-43CA-427C-9792-187BDB86F4E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70077" y="3063611"/>
            <a:ext cx="630123" cy="295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/>
              <p:nvPr/>
            </p:nvSpPr>
            <p:spPr>
              <a:xfrm>
                <a:off x="2221276" y="3081602"/>
                <a:ext cx="509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276" y="3081602"/>
                <a:ext cx="509821" cy="400110"/>
              </a:xfrm>
              <a:prstGeom prst="rect">
                <a:avLst/>
              </a:prstGeom>
              <a:blipFill>
                <a:blip r:embed="rId2"/>
                <a:stretch>
                  <a:fillRect l="-1190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4FE5783-B9DC-44A6-A685-423232D58E71}"/>
              </a:ext>
            </a:extLst>
          </p:cNvPr>
          <p:cNvCxnSpPr>
            <a:cxnSpLocks/>
          </p:cNvCxnSpPr>
          <p:nvPr/>
        </p:nvCxnSpPr>
        <p:spPr>
          <a:xfrm flipV="1">
            <a:off x="1026779" y="3543300"/>
            <a:ext cx="498372" cy="342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7B5C9F9-4A30-4605-88B3-0F939E167C65}"/>
              </a:ext>
            </a:extLst>
          </p:cNvPr>
          <p:cNvSpPr txBox="1"/>
          <p:nvPr/>
        </p:nvSpPr>
        <p:spPr>
          <a:xfrm>
            <a:off x="710691" y="2878945"/>
            <a:ext cx="2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4927044-C365-4278-8E09-7ABD6A814167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920210" y="3442607"/>
            <a:ext cx="11033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D760C25-44B0-4293-AEF5-650911CCE0D5}"/>
              </a:ext>
            </a:extLst>
          </p:cNvPr>
          <p:cNvSpPr txBox="1"/>
          <p:nvPr/>
        </p:nvSpPr>
        <p:spPr>
          <a:xfrm>
            <a:off x="710692" y="3701534"/>
            <a:ext cx="2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70DFB5-087F-4E92-9C65-9F8A0249C80A}"/>
              </a:ext>
            </a:extLst>
          </p:cNvPr>
          <p:cNvSpPr/>
          <p:nvPr/>
        </p:nvSpPr>
        <p:spPr>
          <a:xfrm>
            <a:off x="1587605" y="3279055"/>
            <a:ext cx="332605" cy="32710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19" name="肘形连接符 18"/>
          <p:cNvCxnSpPr>
            <a:stCxn id="15" idx="6"/>
            <a:endCxn id="8" idx="2"/>
          </p:cNvCxnSpPr>
          <p:nvPr/>
        </p:nvCxnSpPr>
        <p:spPr>
          <a:xfrm flipH="1">
            <a:off x="840385" y="3442607"/>
            <a:ext cx="1079825" cy="628259"/>
          </a:xfrm>
          <a:prstGeom prst="bentConnector4">
            <a:avLst>
              <a:gd name="adj1" fmla="val -21170"/>
              <a:gd name="adj2" fmla="val 11796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61810" y="4451952"/>
            <a:ext cx="151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</a:p>
        </p:txBody>
      </p:sp>
      <p:sp>
        <p:nvSpPr>
          <p:cNvPr id="23" name="右箭头 22"/>
          <p:cNvSpPr/>
          <p:nvPr/>
        </p:nvSpPr>
        <p:spPr>
          <a:xfrm>
            <a:off x="3221250" y="3442940"/>
            <a:ext cx="364761" cy="32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3993880" y="2230062"/>
            <a:ext cx="7274453" cy="26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293664" y="1824603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展开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3838774" y="2776835"/>
            <a:ext cx="2230519" cy="15329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996892B-43CA-427C-9792-187BDB86F4E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4253267" y="3022116"/>
            <a:ext cx="630123" cy="295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/>
              <p:nvPr/>
            </p:nvSpPr>
            <p:spPr>
              <a:xfrm>
                <a:off x="5504466" y="3040107"/>
                <a:ext cx="509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466" y="3040107"/>
                <a:ext cx="509821" cy="400110"/>
              </a:xfrm>
              <a:prstGeom prst="rect">
                <a:avLst/>
              </a:prstGeom>
              <a:blipFill>
                <a:blip r:embed="rId3"/>
                <a:stretch>
                  <a:fillRect l="-2381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4FE5783-B9DC-44A6-A685-423232D58E71}"/>
              </a:ext>
            </a:extLst>
          </p:cNvPr>
          <p:cNvCxnSpPr>
            <a:cxnSpLocks/>
          </p:cNvCxnSpPr>
          <p:nvPr/>
        </p:nvCxnSpPr>
        <p:spPr>
          <a:xfrm flipV="1">
            <a:off x="4309969" y="3501805"/>
            <a:ext cx="498372" cy="342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7B5C9F9-4A30-4605-88B3-0F939E167C65}"/>
              </a:ext>
            </a:extLst>
          </p:cNvPr>
          <p:cNvSpPr txBox="1"/>
          <p:nvPr/>
        </p:nvSpPr>
        <p:spPr>
          <a:xfrm>
            <a:off x="3993881" y="2837450"/>
            <a:ext cx="2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4927044-C365-4278-8E09-7ABD6A814167}"/>
              </a:ext>
            </a:extLst>
          </p:cNvPr>
          <p:cNvCxnSpPr>
            <a:cxnSpLocks/>
            <a:stCxn id="60" idx="6"/>
            <a:endCxn id="68" idx="1"/>
          </p:cNvCxnSpPr>
          <p:nvPr/>
        </p:nvCxnSpPr>
        <p:spPr>
          <a:xfrm>
            <a:off x="5203400" y="3401112"/>
            <a:ext cx="1435494" cy="382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D760C25-44B0-4293-AEF5-650911CCE0D5}"/>
              </a:ext>
            </a:extLst>
          </p:cNvPr>
          <p:cNvSpPr txBox="1"/>
          <p:nvPr/>
        </p:nvSpPr>
        <p:spPr>
          <a:xfrm>
            <a:off x="3993882" y="3660039"/>
            <a:ext cx="2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770DFB5-087F-4E92-9C65-9F8A0249C80A}"/>
              </a:ext>
            </a:extLst>
          </p:cNvPr>
          <p:cNvSpPr/>
          <p:nvPr/>
        </p:nvSpPr>
        <p:spPr>
          <a:xfrm>
            <a:off x="4870795" y="3237560"/>
            <a:ext cx="332605" cy="32710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sp>
        <p:nvSpPr>
          <p:cNvPr id="62" name="圆角矩形 61"/>
          <p:cNvSpPr/>
          <p:nvPr/>
        </p:nvSpPr>
        <p:spPr>
          <a:xfrm>
            <a:off x="6483786" y="2715247"/>
            <a:ext cx="2230519" cy="15329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996892B-43CA-427C-9792-187BDB86F4E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6898279" y="2960528"/>
            <a:ext cx="630123" cy="295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/>
              <p:nvPr/>
            </p:nvSpPr>
            <p:spPr>
              <a:xfrm>
                <a:off x="8149478" y="2978519"/>
                <a:ext cx="509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78" y="2978519"/>
                <a:ext cx="509821" cy="400110"/>
              </a:xfrm>
              <a:prstGeom prst="rect">
                <a:avLst/>
              </a:prstGeom>
              <a:blipFill>
                <a:blip r:embed="rId4"/>
                <a:stretch>
                  <a:fillRect l="-2410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4FE5783-B9DC-44A6-A685-423232D58E71}"/>
              </a:ext>
            </a:extLst>
          </p:cNvPr>
          <p:cNvCxnSpPr>
            <a:cxnSpLocks/>
          </p:cNvCxnSpPr>
          <p:nvPr/>
        </p:nvCxnSpPr>
        <p:spPr>
          <a:xfrm flipV="1">
            <a:off x="6954981" y="3440217"/>
            <a:ext cx="498372" cy="342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7B5C9F9-4A30-4605-88B3-0F939E167C65}"/>
              </a:ext>
            </a:extLst>
          </p:cNvPr>
          <p:cNvSpPr txBox="1"/>
          <p:nvPr/>
        </p:nvSpPr>
        <p:spPr>
          <a:xfrm>
            <a:off x="6638893" y="2775862"/>
            <a:ext cx="2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4927044-C365-4278-8E09-7ABD6A814167}"/>
              </a:ext>
            </a:extLst>
          </p:cNvPr>
          <p:cNvCxnSpPr>
            <a:cxnSpLocks/>
            <a:stCxn id="69" idx="6"/>
            <a:endCxn id="77" idx="1"/>
          </p:cNvCxnSpPr>
          <p:nvPr/>
        </p:nvCxnSpPr>
        <p:spPr>
          <a:xfrm>
            <a:off x="7848412" y="3339524"/>
            <a:ext cx="1399517" cy="441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D760C25-44B0-4293-AEF5-650911CCE0D5}"/>
              </a:ext>
            </a:extLst>
          </p:cNvPr>
          <p:cNvSpPr txBox="1"/>
          <p:nvPr/>
        </p:nvSpPr>
        <p:spPr>
          <a:xfrm>
            <a:off x="6638894" y="3598451"/>
            <a:ext cx="2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E770DFB5-087F-4E92-9C65-9F8A0249C80A}"/>
              </a:ext>
            </a:extLst>
          </p:cNvPr>
          <p:cNvSpPr/>
          <p:nvPr/>
        </p:nvSpPr>
        <p:spPr>
          <a:xfrm>
            <a:off x="7515807" y="3175972"/>
            <a:ext cx="332605" cy="32710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sp>
        <p:nvSpPr>
          <p:cNvPr id="71" name="圆角矩形 70"/>
          <p:cNvSpPr/>
          <p:nvPr/>
        </p:nvSpPr>
        <p:spPr>
          <a:xfrm>
            <a:off x="9092821" y="2712914"/>
            <a:ext cx="2230519" cy="15329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996892B-43CA-427C-9792-187BDB86F4E6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9507314" y="2958195"/>
            <a:ext cx="630123" cy="295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/>
              <p:nvPr/>
            </p:nvSpPr>
            <p:spPr>
              <a:xfrm>
                <a:off x="10758513" y="2976186"/>
                <a:ext cx="509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513" y="2976186"/>
                <a:ext cx="509821" cy="400110"/>
              </a:xfrm>
              <a:prstGeom prst="rect">
                <a:avLst/>
              </a:prstGeom>
              <a:blipFill>
                <a:blip r:embed="rId5"/>
                <a:stretch>
                  <a:fillRect l="-2410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4FE5783-B9DC-44A6-A685-423232D58E71}"/>
              </a:ext>
            </a:extLst>
          </p:cNvPr>
          <p:cNvCxnSpPr>
            <a:cxnSpLocks/>
          </p:cNvCxnSpPr>
          <p:nvPr/>
        </p:nvCxnSpPr>
        <p:spPr>
          <a:xfrm flipV="1">
            <a:off x="9564016" y="3437884"/>
            <a:ext cx="498372" cy="342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7B5C9F9-4A30-4605-88B3-0F939E167C65}"/>
              </a:ext>
            </a:extLst>
          </p:cNvPr>
          <p:cNvSpPr txBox="1"/>
          <p:nvPr/>
        </p:nvSpPr>
        <p:spPr>
          <a:xfrm>
            <a:off x="9247928" y="2773529"/>
            <a:ext cx="2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4927044-C365-4278-8E09-7ABD6A814167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10457447" y="3337191"/>
            <a:ext cx="11033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3D760C25-44B0-4293-AEF5-650911CCE0D5}"/>
              </a:ext>
            </a:extLst>
          </p:cNvPr>
          <p:cNvSpPr txBox="1"/>
          <p:nvPr/>
        </p:nvSpPr>
        <p:spPr>
          <a:xfrm>
            <a:off x="9247929" y="3596118"/>
            <a:ext cx="2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770DFB5-087F-4E92-9C65-9F8A0249C80A}"/>
              </a:ext>
            </a:extLst>
          </p:cNvPr>
          <p:cNvSpPr/>
          <p:nvPr/>
        </p:nvSpPr>
        <p:spPr>
          <a:xfrm>
            <a:off x="10124842" y="3173639"/>
            <a:ext cx="332605" cy="32710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880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10691" y="2151489"/>
            <a:ext cx="10010041" cy="2206612"/>
            <a:chOff x="710691" y="2151489"/>
            <a:chExt cx="10010041" cy="2206612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4996892B-43CA-427C-9792-187BDB86F4E6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970077" y="3063611"/>
              <a:ext cx="630123" cy="2950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/>
                <p:nvPr/>
              </p:nvSpPr>
              <p:spPr>
                <a:xfrm>
                  <a:off x="1876000" y="3032252"/>
                  <a:ext cx="5098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000" y="3032252"/>
                  <a:ext cx="509821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2410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4FE5783-B9DC-44A6-A685-423232D58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779" y="3543300"/>
              <a:ext cx="498372" cy="342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7B5C9F9-4A30-4605-88B3-0F939E167C65}"/>
                </a:ext>
              </a:extLst>
            </p:cNvPr>
            <p:cNvSpPr txBox="1"/>
            <p:nvPr/>
          </p:nvSpPr>
          <p:spPr>
            <a:xfrm>
              <a:off x="710691" y="2878945"/>
              <a:ext cx="2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920210" y="3442607"/>
              <a:ext cx="4165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760C25-44B0-4293-AEF5-650911CCE0D5}"/>
                </a:ext>
              </a:extLst>
            </p:cNvPr>
            <p:cNvSpPr txBox="1"/>
            <p:nvPr/>
          </p:nvSpPr>
          <p:spPr>
            <a:xfrm>
              <a:off x="710692" y="3701534"/>
              <a:ext cx="2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770DFB5-087F-4E92-9C65-9F8A0249C80A}"/>
                </a:ext>
              </a:extLst>
            </p:cNvPr>
            <p:cNvSpPr/>
            <p:nvPr/>
          </p:nvSpPr>
          <p:spPr>
            <a:xfrm>
              <a:off x="1587605" y="3279055"/>
              <a:ext cx="332605" cy="32710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A3CA6ED-0E5F-4549-BA6E-46DA5EE0019A}"/>
                </a:ext>
              </a:extLst>
            </p:cNvPr>
            <p:cNvGrpSpPr/>
            <p:nvPr/>
          </p:nvGrpSpPr>
          <p:grpSpPr>
            <a:xfrm>
              <a:off x="2284392" y="3177454"/>
              <a:ext cx="1079450" cy="509816"/>
              <a:chOff x="5019420" y="3294849"/>
              <a:chExt cx="1079450" cy="509816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5B1EA7B-C239-443A-833E-D3DDBB4D1315}"/>
                  </a:ext>
                </a:extLst>
              </p:cNvPr>
              <p:cNvSpPr/>
              <p:nvPr/>
            </p:nvSpPr>
            <p:spPr>
              <a:xfrm>
                <a:off x="5061654" y="3294849"/>
                <a:ext cx="509816" cy="50981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A4E53E-7B46-4F1A-AC94-057B9EF343AD}"/>
                  </a:ext>
                </a:extLst>
              </p:cNvPr>
              <p:cNvSpPr txBox="1"/>
              <p:nvPr/>
            </p:nvSpPr>
            <p:spPr>
              <a:xfrm>
                <a:off x="5019420" y="3395869"/>
                <a:ext cx="1079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>
              <a:off x="2836442" y="3442607"/>
              <a:ext cx="4165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右箭头 24"/>
            <p:cNvSpPr/>
            <p:nvPr/>
          </p:nvSpPr>
          <p:spPr>
            <a:xfrm>
              <a:off x="3531980" y="3318844"/>
              <a:ext cx="822960" cy="2475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544898" y="2483581"/>
              <a:ext cx="1115722" cy="1874520"/>
            </a:xfrm>
            <a:prstGeom prst="roundRect">
              <a:avLst>
                <a:gd name="adj" fmla="val 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523078" y="2657776"/>
              <a:ext cx="115936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中间表达</a:t>
              </a:r>
              <a:endParaRPr lang="en-US" altLang="zh-CN" sz="3200" dirty="0"/>
            </a:p>
            <a:p>
              <a:pPr algn="ctr"/>
              <a:r>
                <a:rPr lang="en-US" altLang="zh-CN" sz="3200" b="1" dirty="0"/>
                <a:t>IR</a:t>
              </a:r>
              <a:endParaRPr lang="zh-CN" altLang="en-US" sz="3200" b="1" dirty="0"/>
            </a:p>
          </p:txBody>
        </p:sp>
        <p:sp>
          <p:nvSpPr>
            <p:cNvPr id="28" name="右箭头 27"/>
            <p:cNvSpPr/>
            <p:nvPr/>
          </p:nvSpPr>
          <p:spPr>
            <a:xfrm>
              <a:off x="5962553" y="3318844"/>
              <a:ext cx="822960" cy="2475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085864" y="2473337"/>
              <a:ext cx="1115722" cy="187452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221777" y="2647532"/>
              <a:ext cx="84389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图优化</a:t>
              </a: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8523438" y="3318844"/>
              <a:ext cx="822960" cy="2475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9605010" y="2483581"/>
              <a:ext cx="1115722" cy="187452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740923" y="2903997"/>
              <a:ext cx="8438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执行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68974" y="2201256"/>
              <a:ext cx="8438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编译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89054" y="2151489"/>
              <a:ext cx="18878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前端定义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61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185C56-71D1-4C6B-9CCF-7E90C1C8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1738313"/>
            <a:ext cx="3887463" cy="3114902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4BD1E0EE-71F7-4669-9BA6-906D8FEE67D6}"/>
              </a:ext>
            </a:extLst>
          </p:cNvPr>
          <p:cNvSpPr/>
          <p:nvPr/>
        </p:nvSpPr>
        <p:spPr>
          <a:xfrm>
            <a:off x="1070428" y="2482850"/>
            <a:ext cx="2300515" cy="2177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2CF94DC-FF72-4ACC-8B8A-667BCA4ECD51}"/>
              </a:ext>
            </a:extLst>
          </p:cNvPr>
          <p:cNvSpPr/>
          <p:nvPr/>
        </p:nvSpPr>
        <p:spPr>
          <a:xfrm>
            <a:off x="1070427" y="2700564"/>
            <a:ext cx="2300515" cy="2177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EE3632F-0D28-4B21-911A-D3896518E7DC}"/>
              </a:ext>
            </a:extLst>
          </p:cNvPr>
          <p:cNvSpPr/>
          <p:nvPr/>
        </p:nvSpPr>
        <p:spPr>
          <a:xfrm>
            <a:off x="1070427" y="2918278"/>
            <a:ext cx="2300515" cy="2177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5BB01EF-27D7-46F8-A062-982430249816}"/>
              </a:ext>
            </a:extLst>
          </p:cNvPr>
          <p:cNvSpPr/>
          <p:nvPr/>
        </p:nvSpPr>
        <p:spPr>
          <a:xfrm>
            <a:off x="1070427" y="3429000"/>
            <a:ext cx="2936423" cy="2177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30F80FA-B293-4953-B317-A4EF08A0F4F3}"/>
              </a:ext>
            </a:extLst>
          </p:cNvPr>
          <p:cNvSpPr/>
          <p:nvPr/>
        </p:nvSpPr>
        <p:spPr>
          <a:xfrm>
            <a:off x="1070427" y="3677329"/>
            <a:ext cx="3482523" cy="2177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45D5360-2169-43F7-9DEA-F76E4A0D6218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 flipV="1">
            <a:off x="3370943" y="1652446"/>
            <a:ext cx="1912257" cy="939261"/>
          </a:xfrm>
          <a:prstGeom prst="bentConnector3">
            <a:avLst>
              <a:gd name="adj1" fmla="val 2290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FBB8DF2-6489-4A77-BA64-332DFAD66FEE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3370942" y="2239182"/>
            <a:ext cx="1912258" cy="570239"/>
          </a:xfrm>
          <a:prstGeom prst="bentConnector3">
            <a:avLst>
              <a:gd name="adj1" fmla="val 3764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273C34E-DBDD-48EE-AD7B-F2DA6D668743}"/>
              </a:ext>
            </a:extLst>
          </p:cNvPr>
          <p:cNvCxnSpPr>
            <a:cxnSpLocks/>
            <a:stCxn id="6" idx="3"/>
            <a:endCxn id="57" idx="1"/>
          </p:cNvCxnSpPr>
          <p:nvPr/>
        </p:nvCxnSpPr>
        <p:spPr>
          <a:xfrm flipV="1">
            <a:off x="3370942" y="2825918"/>
            <a:ext cx="1912258" cy="20121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4BC36542-A71E-4003-A921-4E9E5DFFB545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006850" y="3412654"/>
            <a:ext cx="1276350" cy="12520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4C27AC1D-59C9-4383-AF8B-C4A596BE3F15}"/>
              </a:ext>
            </a:extLst>
          </p:cNvPr>
          <p:cNvCxnSpPr>
            <a:cxnSpLocks/>
            <a:stCxn id="8" idx="3"/>
            <a:endCxn id="75" idx="1"/>
          </p:cNvCxnSpPr>
          <p:nvPr/>
        </p:nvCxnSpPr>
        <p:spPr>
          <a:xfrm>
            <a:off x="4552950" y="3786186"/>
            <a:ext cx="2749550" cy="171450"/>
          </a:xfrm>
          <a:prstGeom prst="bentConnector3">
            <a:avLst>
              <a:gd name="adj1" fmla="val 2297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C6437C0-C9AD-4C4E-8156-B4A4A09DAA8F}"/>
              </a:ext>
            </a:extLst>
          </p:cNvPr>
          <p:cNvSpPr/>
          <p:nvPr/>
        </p:nvSpPr>
        <p:spPr>
          <a:xfrm>
            <a:off x="5283200" y="1425292"/>
            <a:ext cx="3752850" cy="454308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7BDC55B-5319-49E4-856A-88C8A13198B2}"/>
              </a:ext>
            </a:extLst>
          </p:cNvPr>
          <p:cNvSpPr/>
          <p:nvPr/>
        </p:nvSpPr>
        <p:spPr>
          <a:xfrm>
            <a:off x="5283200" y="2012028"/>
            <a:ext cx="3752850" cy="454308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2D4C9297-7EB0-44DC-BDCF-885EE3119FC7}"/>
              </a:ext>
            </a:extLst>
          </p:cNvPr>
          <p:cNvSpPr/>
          <p:nvPr/>
        </p:nvSpPr>
        <p:spPr>
          <a:xfrm>
            <a:off x="5283200" y="2598764"/>
            <a:ext cx="3752850" cy="454308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11DA564-DCA4-4F31-BE1E-EABFEE768345}"/>
              </a:ext>
            </a:extLst>
          </p:cNvPr>
          <p:cNvSpPr/>
          <p:nvPr/>
        </p:nvSpPr>
        <p:spPr>
          <a:xfrm>
            <a:off x="5283200" y="3185500"/>
            <a:ext cx="3752850" cy="454308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BBA16CE-5437-47D8-A474-877FEAACF06E}"/>
              </a:ext>
            </a:extLst>
          </p:cNvPr>
          <p:cNvSpPr/>
          <p:nvPr/>
        </p:nvSpPr>
        <p:spPr>
          <a:xfrm>
            <a:off x="5473700" y="1480996"/>
            <a:ext cx="14160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运行前向</a:t>
            </a:r>
            <a:r>
              <a:rPr lang="en-US" altLang="zh-CN" sz="1000" dirty="0">
                <a:solidFill>
                  <a:schemeClr val="tx1"/>
                </a:solidFill>
              </a:rPr>
              <a:t>matmul</a:t>
            </a:r>
            <a:r>
              <a:rPr lang="zh-CN" altLang="en-US" sz="1000" dirty="0">
                <a:solidFill>
                  <a:schemeClr val="tx1"/>
                </a:solidFill>
              </a:rPr>
              <a:t>算子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54E5E54-33C7-4338-BE2D-A154BC4B0439}"/>
              </a:ext>
            </a:extLst>
          </p:cNvPr>
          <p:cNvSpPr/>
          <p:nvPr/>
        </p:nvSpPr>
        <p:spPr>
          <a:xfrm>
            <a:off x="7118350" y="1475278"/>
            <a:ext cx="17843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matmul</a:t>
            </a:r>
            <a:r>
              <a:rPr lang="zh-CN" altLang="en-US" sz="1000" dirty="0">
                <a:solidFill>
                  <a:schemeClr val="tx1"/>
                </a:solidFill>
              </a:rPr>
              <a:t>算子反向计算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E68A2AC6-833C-4F55-ABDD-ECAEA7577BBF}"/>
              </a:ext>
            </a:extLst>
          </p:cNvPr>
          <p:cNvSpPr/>
          <p:nvPr/>
        </p:nvSpPr>
        <p:spPr>
          <a:xfrm>
            <a:off x="5473700" y="2067732"/>
            <a:ext cx="14160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运行前向</a:t>
            </a:r>
            <a:r>
              <a:rPr lang="en-US" altLang="zh-CN" sz="1000" dirty="0">
                <a:solidFill>
                  <a:schemeClr val="tx1"/>
                </a:solidFill>
              </a:rPr>
              <a:t>add</a:t>
            </a:r>
            <a:r>
              <a:rPr lang="zh-CN" altLang="en-US" sz="1000" dirty="0">
                <a:solidFill>
                  <a:schemeClr val="tx1"/>
                </a:solidFill>
              </a:rPr>
              <a:t>算子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2199D02-0DF7-46C3-A349-EB331C3EC0FF}"/>
              </a:ext>
            </a:extLst>
          </p:cNvPr>
          <p:cNvSpPr/>
          <p:nvPr/>
        </p:nvSpPr>
        <p:spPr>
          <a:xfrm>
            <a:off x="7118350" y="2066599"/>
            <a:ext cx="17843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add</a:t>
            </a:r>
            <a:r>
              <a:rPr lang="zh-CN" altLang="en-US" sz="1000" dirty="0">
                <a:solidFill>
                  <a:schemeClr val="tx1"/>
                </a:solidFill>
              </a:rPr>
              <a:t>算子反向计算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DF27F93-26F6-41C7-B6BE-06851EEE919D}"/>
              </a:ext>
            </a:extLst>
          </p:cNvPr>
          <p:cNvSpPr/>
          <p:nvPr/>
        </p:nvSpPr>
        <p:spPr>
          <a:xfrm>
            <a:off x="5473700" y="2654299"/>
            <a:ext cx="14160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运行前向</a:t>
            </a:r>
            <a:r>
              <a:rPr lang="en-US" altLang="zh-CN" sz="1000" dirty="0">
                <a:solidFill>
                  <a:schemeClr val="tx1"/>
                </a:solidFill>
              </a:rPr>
              <a:t>sigmoid</a:t>
            </a:r>
            <a:r>
              <a:rPr lang="zh-CN" altLang="en-US" sz="1000" dirty="0">
                <a:solidFill>
                  <a:schemeClr val="tx1"/>
                </a:solidFill>
              </a:rPr>
              <a:t>算子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C526654-EAC5-47C7-8052-0D34744B7A65}"/>
              </a:ext>
            </a:extLst>
          </p:cNvPr>
          <p:cNvSpPr/>
          <p:nvPr/>
        </p:nvSpPr>
        <p:spPr>
          <a:xfrm>
            <a:off x="7118350" y="2659862"/>
            <a:ext cx="17843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sigmoid</a:t>
            </a:r>
            <a:r>
              <a:rPr lang="zh-CN" altLang="en-US" sz="1000" dirty="0">
                <a:solidFill>
                  <a:schemeClr val="tx1"/>
                </a:solidFill>
              </a:rPr>
              <a:t>算子反向计算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36F564C-0869-45AD-8DBE-D7444B5791BA}"/>
              </a:ext>
            </a:extLst>
          </p:cNvPr>
          <p:cNvSpPr/>
          <p:nvPr/>
        </p:nvSpPr>
        <p:spPr>
          <a:xfrm>
            <a:off x="5473700" y="3241204"/>
            <a:ext cx="14160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运行前向</a:t>
            </a:r>
            <a:r>
              <a:rPr lang="en-US" altLang="zh-CN" sz="1000" dirty="0" err="1">
                <a:solidFill>
                  <a:schemeClr val="tx1"/>
                </a:solidFill>
              </a:rPr>
              <a:t>reduce_sum</a:t>
            </a:r>
            <a:r>
              <a:rPr lang="zh-CN" altLang="en-US" sz="1000" dirty="0">
                <a:solidFill>
                  <a:schemeClr val="tx1"/>
                </a:solidFill>
              </a:rPr>
              <a:t>算子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4FC70685-0254-4647-BD7E-2923AB2AB176}"/>
              </a:ext>
            </a:extLst>
          </p:cNvPr>
          <p:cNvSpPr/>
          <p:nvPr/>
        </p:nvSpPr>
        <p:spPr>
          <a:xfrm>
            <a:off x="7118350" y="3238482"/>
            <a:ext cx="17843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reduce_sum</a:t>
            </a:r>
            <a:r>
              <a:rPr lang="zh-CN" altLang="en-US" sz="1000" dirty="0">
                <a:solidFill>
                  <a:schemeClr val="tx1"/>
                </a:solidFill>
              </a:rPr>
              <a:t>算子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反向计算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E47B095-9161-46B4-9E92-5623C1C2F03B}"/>
              </a:ext>
            </a:extLst>
          </p:cNvPr>
          <p:cNvSpPr/>
          <p:nvPr/>
        </p:nvSpPr>
        <p:spPr>
          <a:xfrm>
            <a:off x="7302500" y="3786186"/>
            <a:ext cx="14160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梯度反向计算</a:t>
            </a:r>
          </a:p>
        </p:txBody>
      </p:sp>
      <p:sp>
        <p:nvSpPr>
          <p:cNvPr id="80" name="箭头: 下 79">
            <a:extLst>
              <a:ext uri="{FF2B5EF4-FFF2-40B4-BE49-F238E27FC236}">
                <a16:creationId xmlns:a16="http://schemas.microsoft.com/office/drawing/2014/main" id="{19092FAD-DBD7-49B2-8059-43714944330D}"/>
              </a:ext>
            </a:extLst>
          </p:cNvPr>
          <p:cNvSpPr/>
          <p:nvPr/>
        </p:nvSpPr>
        <p:spPr>
          <a:xfrm>
            <a:off x="6061075" y="1854555"/>
            <a:ext cx="120650" cy="20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5D53B139-8133-49CB-98EB-5AA93F74C07B}"/>
              </a:ext>
            </a:extLst>
          </p:cNvPr>
          <p:cNvSpPr/>
          <p:nvPr/>
        </p:nvSpPr>
        <p:spPr>
          <a:xfrm>
            <a:off x="6061075" y="2451099"/>
            <a:ext cx="120650" cy="20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下 81">
            <a:extLst>
              <a:ext uri="{FF2B5EF4-FFF2-40B4-BE49-F238E27FC236}">
                <a16:creationId xmlns:a16="http://schemas.microsoft.com/office/drawing/2014/main" id="{062B30CD-5A1F-4F5A-9739-0E6A2763D982}"/>
              </a:ext>
            </a:extLst>
          </p:cNvPr>
          <p:cNvSpPr/>
          <p:nvPr/>
        </p:nvSpPr>
        <p:spPr>
          <a:xfrm>
            <a:off x="6080125" y="3028949"/>
            <a:ext cx="120650" cy="20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下 84">
            <a:extLst>
              <a:ext uri="{FF2B5EF4-FFF2-40B4-BE49-F238E27FC236}">
                <a16:creationId xmlns:a16="http://schemas.microsoft.com/office/drawing/2014/main" id="{0004077E-710D-4B9A-BE5F-9D0EBF74AEA2}"/>
              </a:ext>
            </a:extLst>
          </p:cNvPr>
          <p:cNvSpPr/>
          <p:nvPr/>
        </p:nvSpPr>
        <p:spPr>
          <a:xfrm rot="10800000">
            <a:off x="7950200" y="3575729"/>
            <a:ext cx="120650" cy="20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箭头: 下 85">
            <a:extLst>
              <a:ext uri="{FF2B5EF4-FFF2-40B4-BE49-F238E27FC236}">
                <a16:creationId xmlns:a16="http://schemas.microsoft.com/office/drawing/2014/main" id="{B6FDB510-B4DE-48D8-9586-F418598F29E1}"/>
              </a:ext>
            </a:extLst>
          </p:cNvPr>
          <p:cNvSpPr/>
          <p:nvPr/>
        </p:nvSpPr>
        <p:spPr>
          <a:xfrm rot="10800000">
            <a:off x="7943850" y="3028949"/>
            <a:ext cx="120650" cy="20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下 86">
            <a:extLst>
              <a:ext uri="{FF2B5EF4-FFF2-40B4-BE49-F238E27FC236}">
                <a16:creationId xmlns:a16="http://schemas.microsoft.com/office/drawing/2014/main" id="{6AA7081E-3588-4097-BAB6-45FE9CD5C623}"/>
              </a:ext>
            </a:extLst>
          </p:cNvPr>
          <p:cNvSpPr/>
          <p:nvPr/>
        </p:nvSpPr>
        <p:spPr>
          <a:xfrm rot="10800000">
            <a:off x="7943850" y="2430950"/>
            <a:ext cx="120650" cy="20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下 87">
            <a:extLst>
              <a:ext uri="{FF2B5EF4-FFF2-40B4-BE49-F238E27FC236}">
                <a16:creationId xmlns:a16="http://schemas.microsoft.com/office/drawing/2014/main" id="{3EC13C35-4FD2-424C-88A7-813A321144EB}"/>
              </a:ext>
            </a:extLst>
          </p:cNvPr>
          <p:cNvSpPr/>
          <p:nvPr/>
        </p:nvSpPr>
        <p:spPr>
          <a:xfrm rot="10800000">
            <a:off x="7943850" y="1833004"/>
            <a:ext cx="120650" cy="20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1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C3096B-C4DF-7548-BBDC-EAEB4A76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71E9206-A02B-C64E-AB6C-93105BC2F9B6}" type="slidenum">
              <a:rPr lang="en-US" smtClean="0"/>
              <a:t>2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1A45632-E6AD-CD41-A23A-8A5509A01E79}"/>
              </a:ext>
            </a:extLst>
          </p:cNvPr>
          <p:cNvSpPr txBox="1">
            <a:spLocks/>
          </p:cNvSpPr>
          <p:nvPr/>
        </p:nvSpPr>
        <p:spPr>
          <a:xfrm>
            <a:off x="466608" y="-46378"/>
            <a:ext cx="80532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/>
              <a:t>Implementation</a:t>
            </a:r>
            <a:endParaRPr lang="en-US" sz="3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96933-3E1B-AB46-8802-E541E910902C}"/>
              </a:ext>
            </a:extLst>
          </p:cNvPr>
          <p:cNvSpPr txBox="1"/>
          <p:nvPr/>
        </p:nvSpPr>
        <p:spPr>
          <a:xfrm>
            <a:off x="455749" y="1050423"/>
            <a:ext cx="3393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Distributed Training</a:t>
            </a:r>
            <a:endParaRPr lang="en-US" sz="28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1C7BF0-88EC-7246-B3CE-52AF190C340C}"/>
              </a:ext>
            </a:extLst>
          </p:cNvPr>
          <p:cNvGrpSpPr/>
          <p:nvPr/>
        </p:nvGrpSpPr>
        <p:grpSpPr>
          <a:xfrm>
            <a:off x="1716689" y="1886114"/>
            <a:ext cx="9063422" cy="4344485"/>
            <a:chOff x="1916116" y="1514223"/>
            <a:chExt cx="9063422" cy="434448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47F45D7-F1DD-724D-A630-A82E6BD0B51F}"/>
                </a:ext>
              </a:extLst>
            </p:cNvPr>
            <p:cNvSpPr/>
            <p:nvPr/>
          </p:nvSpPr>
          <p:spPr>
            <a:xfrm>
              <a:off x="1916578" y="1514223"/>
              <a:ext cx="2583855" cy="9781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D6ADF6B-BC84-F449-9F94-F9CE97BD881C}"/>
                </a:ext>
              </a:extLst>
            </p:cNvPr>
            <p:cNvSpPr/>
            <p:nvPr/>
          </p:nvSpPr>
          <p:spPr>
            <a:xfrm>
              <a:off x="2972975" y="1754264"/>
              <a:ext cx="1350626" cy="5617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6DB00B-1FC5-E040-A61B-61881F195DA4}"/>
                </a:ext>
              </a:extLst>
            </p:cNvPr>
            <p:cNvSpPr txBox="1"/>
            <p:nvPr/>
          </p:nvSpPr>
          <p:spPr>
            <a:xfrm>
              <a:off x="2952480" y="1854167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part 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CE4FA0-8254-1146-8400-8B2E6F5EFB74}"/>
                </a:ext>
              </a:extLst>
            </p:cNvPr>
            <p:cNvSpPr txBox="1"/>
            <p:nvPr/>
          </p:nvSpPr>
          <p:spPr>
            <a:xfrm>
              <a:off x="1961360" y="1850215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 3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DDFCD5C-8EC4-E84E-8D05-3405C24FBF33}"/>
                </a:ext>
              </a:extLst>
            </p:cNvPr>
            <p:cNvSpPr/>
            <p:nvPr/>
          </p:nvSpPr>
          <p:spPr>
            <a:xfrm>
              <a:off x="1916116" y="2838884"/>
              <a:ext cx="2583855" cy="9781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8BD4690-D909-CE48-8658-BB83FAC306A6}"/>
                </a:ext>
              </a:extLst>
            </p:cNvPr>
            <p:cNvSpPr/>
            <p:nvPr/>
          </p:nvSpPr>
          <p:spPr>
            <a:xfrm>
              <a:off x="2972513" y="3078925"/>
              <a:ext cx="1350626" cy="5617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DB2959-C099-B648-B872-B2C0491D57DA}"/>
                </a:ext>
              </a:extLst>
            </p:cNvPr>
            <p:cNvSpPr txBox="1"/>
            <p:nvPr/>
          </p:nvSpPr>
          <p:spPr>
            <a:xfrm>
              <a:off x="2952018" y="3178828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part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FFBC0C-8AB9-214D-BE3C-160619A51506}"/>
                </a:ext>
              </a:extLst>
            </p:cNvPr>
            <p:cNvSpPr txBox="1"/>
            <p:nvPr/>
          </p:nvSpPr>
          <p:spPr>
            <a:xfrm>
              <a:off x="1960898" y="3174876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 2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7EBBC0D-41B9-C946-95B7-3949A9400FEA}"/>
                </a:ext>
              </a:extLst>
            </p:cNvPr>
            <p:cNvSpPr/>
            <p:nvPr/>
          </p:nvSpPr>
          <p:spPr>
            <a:xfrm>
              <a:off x="1919596" y="4164962"/>
              <a:ext cx="2583855" cy="9781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BC6BF2D-5EFA-5A4E-B6BF-8738E8258254}"/>
                </a:ext>
              </a:extLst>
            </p:cNvPr>
            <p:cNvSpPr/>
            <p:nvPr/>
          </p:nvSpPr>
          <p:spPr>
            <a:xfrm>
              <a:off x="2975993" y="4405003"/>
              <a:ext cx="1350626" cy="5617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D5250C-0221-AA43-A881-8E8F4C0B7F05}"/>
                </a:ext>
              </a:extLst>
            </p:cNvPr>
            <p:cNvSpPr txBox="1"/>
            <p:nvPr/>
          </p:nvSpPr>
          <p:spPr>
            <a:xfrm>
              <a:off x="2955498" y="4504906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part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B70DC4-0165-DC47-AC22-7B849A2E82A3}"/>
                </a:ext>
              </a:extLst>
            </p:cNvPr>
            <p:cNvSpPr txBox="1"/>
            <p:nvPr/>
          </p:nvSpPr>
          <p:spPr>
            <a:xfrm>
              <a:off x="1964378" y="4500954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 1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F7B26737-8EC0-3440-95EB-1E3868FDC667}"/>
                </a:ext>
              </a:extLst>
            </p:cNvPr>
            <p:cNvSpPr/>
            <p:nvPr/>
          </p:nvSpPr>
          <p:spPr>
            <a:xfrm rot="16200000">
              <a:off x="3278657" y="2575136"/>
              <a:ext cx="752877" cy="244110"/>
            </a:xfrm>
            <a:prstGeom prst="rightArrow">
              <a:avLst>
                <a:gd name="adj1" fmla="val 50000"/>
                <a:gd name="adj2" fmla="val 13205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41F4FBC6-9ED9-CD40-88BC-32584277A096}"/>
                </a:ext>
              </a:extLst>
            </p:cNvPr>
            <p:cNvSpPr/>
            <p:nvPr/>
          </p:nvSpPr>
          <p:spPr>
            <a:xfrm rot="16200000">
              <a:off x="3271387" y="3893366"/>
              <a:ext cx="752877" cy="244110"/>
            </a:xfrm>
            <a:prstGeom prst="rightArrow">
              <a:avLst>
                <a:gd name="adj1" fmla="val 50000"/>
                <a:gd name="adj2" fmla="val 13205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DB6A50-601D-434A-A487-E977A5FF3BC9}"/>
                </a:ext>
              </a:extLst>
            </p:cNvPr>
            <p:cNvSpPr txBox="1"/>
            <p:nvPr/>
          </p:nvSpPr>
          <p:spPr>
            <a:xfrm>
              <a:off x="2273732" y="5458598"/>
              <a:ext cx="20494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Parallelism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58341F4-4F5B-DF42-8535-CFA9D0B29394}"/>
                </a:ext>
              </a:extLst>
            </p:cNvPr>
            <p:cNvSpPr/>
            <p:nvPr/>
          </p:nvSpPr>
          <p:spPr>
            <a:xfrm>
              <a:off x="5511586" y="2036337"/>
              <a:ext cx="2583855" cy="9781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B81BF9A-7735-AF47-87E7-824275527463}"/>
                </a:ext>
              </a:extLst>
            </p:cNvPr>
            <p:cNvSpPr/>
            <p:nvPr/>
          </p:nvSpPr>
          <p:spPr>
            <a:xfrm>
              <a:off x="6567983" y="2276378"/>
              <a:ext cx="1350626" cy="5617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CE1281-1065-554A-AA45-701CB0D9ABAA}"/>
                </a:ext>
              </a:extLst>
            </p:cNvPr>
            <p:cNvSpPr txBox="1"/>
            <p:nvPr/>
          </p:nvSpPr>
          <p:spPr>
            <a:xfrm>
              <a:off x="6547488" y="2376281"/>
              <a:ext cx="140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Entire Model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C740AC-7173-8047-94D0-D1BF48D0615E}"/>
                </a:ext>
              </a:extLst>
            </p:cNvPr>
            <p:cNvSpPr txBox="1"/>
            <p:nvPr/>
          </p:nvSpPr>
          <p:spPr>
            <a:xfrm>
              <a:off x="5556368" y="2372329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 3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CC7F647-40D6-5449-AE18-0C190E2743EB}"/>
                </a:ext>
              </a:extLst>
            </p:cNvPr>
            <p:cNvSpPr/>
            <p:nvPr/>
          </p:nvSpPr>
          <p:spPr>
            <a:xfrm>
              <a:off x="5511586" y="3305239"/>
              <a:ext cx="2583855" cy="9781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764B0D8-8C97-F140-93AF-439CA4AA5117}"/>
                </a:ext>
              </a:extLst>
            </p:cNvPr>
            <p:cNvSpPr/>
            <p:nvPr/>
          </p:nvSpPr>
          <p:spPr>
            <a:xfrm>
              <a:off x="6567983" y="3545280"/>
              <a:ext cx="1350626" cy="5617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TextBox 17">
              <a:extLst>
                <a:ext uri="{FF2B5EF4-FFF2-40B4-BE49-F238E27FC236}">
                  <a16:creationId xmlns:a16="http://schemas.microsoft.com/office/drawing/2014/main" id="{DD7797BE-1199-8440-829A-690E7893E02B}"/>
                </a:ext>
              </a:extLst>
            </p:cNvPr>
            <p:cNvSpPr txBox="1"/>
            <p:nvPr/>
          </p:nvSpPr>
          <p:spPr>
            <a:xfrm>
              <a:off x="6547488" y="3645183"/>
              <a:ext cx="140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Entire Model</a:t>
              </a:r>
            </a:p>
          </p:txBody>
        </p:sp>
        <p:sp>
          <p:nvSpPr>
            <p:cNvPr id="30" name="TextBox 18">
              <a:extLst>
                <a:ext uri="{FF2B5EF4-FFF2-40B4-BE49-F238E27FC236}">
                  <a16:creationId xmlns:a16="http://schemas.microsoft.com/office/drawing/2014/main" id="{CAF51473-D590-2045-BEAF-7CBC3451CD8D}"/>
                </a:ext>
              </a:extLst>
            </p:cNvPr>
            <p:cNvSpPr txBox="1"/>
            <p:nvPr/>
          </p:nvSpPr>
          <p:spPr>
            <a:xfrm>
              <a:off x="5556368" y="3641231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Worker 2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D2FB885-AE42-E748-8085-BDB69770DA44}"/>
                </a:ext>
              </a:extLst>
            </p:cNvPr>
            <p:cNvSpPr/>
            <p:nvPr/>
          </p:nvSpPr>
          <p:spPr>
            <a:xfrm>
              <a:off x="8395683" y="3292762"/>
              <a:ext cx="2583855" cy="9781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608F099-E720-F349-98AA-497673A086F8}"/>
                </a:ext>
              </a:extLst>
            </p:cNvPr>
            <p:cNvSpPr/>
            <p:nvPr/>
          </p:nvSpPr>
          <p:spPr>
            <a:xfrm>
              <a:off x="9452080" y="3532803"/>
              <a:ext cx="1350626" cy="5617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TextBox 17">
              <a:extLst>
                <a:ext uri="{FF2B5EF4-FFF2-40B4-BE49-F238E27FC236}">
                  <a16:creationId xmlns:a16="http://schemas.microsoft.com/office/drawing/2014/main" id="{E92F738A-7736-BE41-B2BC-18A9D235B691}"/>
                </a:ext>
              </a:extLst>
            </p:cNvPr>
            <p:cNvSpPr txBox="1"/>
            <p:nvPr/>
          </p:nvSpPr>
          <p:spPr>
            <a:xfrm>
              <a:off x="9431585" y="3632706"/>
              <a:ext cx="140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Entire Model</a:t>
              </a:r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FBAC85CE-D25B-3641-9173-4FAE050F91DD}"/>
                </a:ext>
              </a:extLst>
            </p:cNvPr>
            <p:cNvSpPr txBox="1"/>
            <p:nvPr/>
          </p:nvSpPr>
          <p:spPr>
            <a:xfrm>
              <a:off x="8440465" y="3628754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Worker 1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6F35D90-65C5-CD47-8ED4-9F9EECEB50C8}"/>
                </a:ext>
              </a:extLst>
            </p:cNvPr>
            <p:cNvSpPr/>
            <p:nvPr/>
          </p:nvSpPr>
          <p:spPr>
            <a:xfrm>
              <a:off x="8381282" y="2043824"/>
              <a:ext cx="2583855" cy="9781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FC9C201-E059-0346-B55A-8CAE27DEE3D4}"/>
                </a:ext>
              </a:extLst>
            </p:cNvPr>
            <p:cNvSpPr/>
            <p:nvPr/>
          </p:nvSpPr>
          <p:spPr>
            <a:xfrm>
              <a:off x="9437679" y="2283865"/>
              <a:ext cx="1350626" cy="5617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TextBox 17">
              <a:extLst>
                <a:ext uri="{FF2B5EF4-FFF2-40B4-BE49-F238E27FC236}">
                  <a16:creationId xmlns:a16="http://schemas.microsoft.com/office/drawing/2014/main" id="{8B821148-0439-EE4B-8D03-10DA55A0BC0E}"/>
                </a:ext>
              </a:extLst>
            </p:cNvPr>
            <p:cNvSpPr txBox="1"/>
            <p:nvPr/>
          </p:nvSpPr>
          <p:spPr>
            <a:xfrm>
              <a:off x="9417184" y="2383768"/>
              <a:ext cx="140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Entire Model</a:t>
              </a:r>
            </a:p>
          </p:txBody>
        </p:sp>
        <p:sp>
          <p:nvSpPr>
            <p:cNvPr id="38" name="TextBox 18">
              <a:extLst>
                <a:ext uri="{FF2B5EF4-FFF2-40B4-BE49-F238E27FC236}">
                  <a16:creationId xmlns:a16="http://schemas.microsoft.com/office/drawing/2014/main" id="{DC88E6B1-E3E6-484D-80A9-244180092A44}"/>
                </a:ext>
              </a:extLst>
            </p:cNvPr>
            <p:cNvSpPr txBox="1"/>
            <p:nvPr/>
          </p:nvSpPr>
          <p:spPr>
            <a:xfrm>
              <a:off x="8426064" y="2379816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Worker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83DC04-CD66-5B4C-80BC-0AE898AE6C3C}"/>
                </a:ext>
              </a:extLst>
            </p:cNvPr>
            <p:cNvSpPr txBox="1"/>
            <p:nvPr/>
          </p:nvSpPr>
          <p:spPr>
            <a:xfrm>
              <a:off x="7334758" y="5458598"/>
              <a:ext cx="1857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 Parallelism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63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8925"/>
            <a:ext cx="89916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53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16000" y="2108200"/>
            <a:ext cx="10655300" cy="2616200"/>
            <a:chOff x="1016000" y="2108200"/>
            <a:chExt cx="10655300" cy="2616200"/>
          </a:xfrm>
        </p:grpSpPr>
        <p:sp>
          <p:nvSpPr>
            <p:cNvPr id="2" name="圆角矩形 1"/>
            <p:cNvSpPr/>
            <p:nvPr/>
          </p:nvSpPr>
          <p:spPr>
            <a:xfrm>
              <a:off x="1016000" y="3149600"/>
              <a:ext cx="1930400" cy="6604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动态图代码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670300" y="2311400"/>
              <a:ext cx="1930400" cy="8382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分词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词法分析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670300" y="3734253"/>
              <a:ext cx="1930400" cy="8382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解析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语法分析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352800" y="2108200"/>
              <a:ext cx="2540000" cy="261620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72150" y="2528379"/>
              <a:ext cx="1511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抽象</a:t>
              </a:r>
              <a:endParaRPr lang="en-US" altLang="zh-CN" sz="2400" dirty="0"/>
            </a:p>
            <a:p>
              <a:pPr algn="ctr"/>
              <a:r>
                <a:rPr lang="zh-CN" altLang="en-US" sz="2400" dirty="0"/>
                <a:t>语法树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162800" y="3060700"/>
              <a:ext cx="1930400" cy="8382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语法树转写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9740900" y="3060700"/>
              <a:ext cx="1930400" cy="8382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静态图代码</a:t>
              </a: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2946400" y="3320823"/>
              <a:ext cx="406400" cy="3179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5873750" y="3320823"/>
              <a:ext cx="1289050" cy="3179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9074150" y="3320822"/>
              <a:ext cx="628650" cy="3179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628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79400" y="3428999"/>
            <a:ext cx="10109200" cy="2426733"/>
            <a:chOff x="279400" y="3428999"/>
            <a:chExt cx="10109200" cy="2426733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1333500" y="5321300"/>
              <a:ext cx="90551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73200" y="4690534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473200" y="4059767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473200" y="3429000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467350" y="5486400"/>
              <a:ext cx="74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Time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9400" y="3625078"/>
              <a:ext cx="11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数据载入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3700" y="4190485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预处理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8000" y="4786869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训练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84399" y="3429000"/>
              <a:ext cx="1130301" cy="6307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314700" y="4072210"/>
              <a:ext cx="647698" cy="6307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962398" y="4702976"/>
              <a:ext cx="647699" cy="6058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184400" y="3429000"/>
              <a:ext cx="0" cy="18923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610100" y="3429000"/>
              <a:ext cx="0" cy="18923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035799" y="3429000"/>
              <a:ext cx="0" cy="18923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4610094" y="3428999"/>
              <a:ext cx="1130301" cy="6307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740395" y="4072209"/>
              <a:ext cx="647698" cy="6307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388093" y="4702975"/>
              <a:ext cx="647699" cy="6058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035784" y="3428999"/>
              <a:ext cx="1130301" cy="6307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8166085" y="4072209"/>
              <a:ext cx="647698" cy="6307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813783" y="4702975"/>
              <a:ext cx="647699" cy="6058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576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279400" y="3428486"/>
            <a:ext cx="10109200" cy="2427246"/>
            <a:chOff x="279400" y="3428486"/>
            <a:chExt cx="10109200" cy="2427246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333500" y="5321300"/>
              <a:ext cx="90551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473200" y="4690534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473200" y="4059767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473200" y="3429000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5467350" y="5486400"/>
              <a:ext cx="74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Time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79400" y="3625078"/>
              <a:ext cx="11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数据载入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93700" y="4190485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预处理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08000" y="4786869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训练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184399" y="3429000"/>
              <a:ext cx="1130301" cy="6307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14700" y="4072210"/>
              <a:ext cx="647698" cy="6307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962398" y="4702976"/>
              <a:ext cx="647699" cy="6058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371852" y="3428999"/>
              <a:ext cx="1130301" cy="6307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519613" y="4078431"/>
              <a:ext cx="647698" cy="6307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181598" y="4688430"/>
              <a:ext cx="647699" cy="6058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562467" y="3428486"/>
              <a:ext cx="1130301" cy="6307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703882" y="4072209"/>
              <a:ext cx="647698" cy="6307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376980" y="4688430"/>
              <a:ext cx="647699" cy="6058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113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9400" y="3429000"/>
            <a:ext cx="10109200" cy="2426732"/>
            <a:chOff x="279400" y="3429000"/>
            <a:chExt cx="10109200" cy="2426732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333500" y="5321300"/>
              <a:ext cx="90551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473200" y="4690534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473200" y="4059767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473200" y="3429000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5467350" y="5486400"/>
              <a:ext cx="74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Time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79400" y="3625078"/>
              <a:ext cx="11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数据载入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93700" y="4190485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预处理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08000" y="4786869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训练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181237" y="3514968"/>
              <a:ext cx="1130301" cy="196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35344" y="4408489"/>
              <a:ext cx="647698" cy="2119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002100" y="5035013"/>
              <a:ext cx="647699" cy="218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184399" y="3781140"/>
              <a:ext cx="1130301" cy="196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476634" y="3508878"/>
              <a:ext cx="1130301" cy="196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479796" y="3775050"/>
              <a:ext cx="1130301" cy="196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3327404" y="4148407"/>
              <a:ext cx="647698" cy="2119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000516" y="4760901"/>
              <a:ext cx="647699" cy="218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768869" y="3505203"/>
              <a:ext cx="1130301" cy="196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772031" y="3771375"/>
              <a:ext cx="1130301" cy="196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606935" y="4402142"/>
              <a:ext cx="647698" cy="2119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598995" y="4142060"/>
              <a:ext cx="647698" cy="2119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910290" y="4414579"/>
              <a:ext cx="647698" cy="2119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02350" y="4154497"/>
              <a:ext cx="647698" cy="2119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246693" y="5045352"/>
              <a:ext cx="647699" cy="218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245109" y="4771240"/>
              <a:ext cx="647699" cy="218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558004" y="5024468"/>
              <a:ext cx="647699" cy="218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556420" y="4750356"/>
              <a:ext cx="647699" cy="218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304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13452" y="2075868"/>
            <a:ext cx="9560700" cy="3268929"/>
            <a:chOff x="1113452" y="2075868"/>
            <a:chExt cx="9560700" cy="326892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1113452" y="2837257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3033692" y="2115897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2376678" y="2837257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1760305" y="3551844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1760305" y="4489951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773A0EA-8C15-4807-8987-93589500FBA7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>
            <a:xfrm flipH="1">
              <a:off x="2722635" y="2461854"/>
              <a:ext cx="370414" cy="434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773A0EA-8C15-4807-8987-93589500FBA7}"/>
                </a:ext>
              </a:extLst>
            </p:cNvPr>
            <p:cNvCxnSpPr>
              <a:cxnSpLocks/>
              <a:stCxn id="2" idx="5"/>
              <a:endCxn id="5" idx="1"/>
            </p:cNvCxnSpPr>
            <p:nvPr/>
          </p:nvCxnSpPr>
          <p:spPr>
            <a:xfrm>
              <a:off x="1459409" y="3183214"/>
              <a:ext cx="360253" cy="427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773A0EA-8C15-4807-8987-93589500FBA7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2106262" y="3183214"/>
              <a:ext cx="329773" cy="427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773A0EA-8C15-4807-8987-93589500FBA7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1962962" y="3957158"/>
              <a:ext cx="0" cy="5327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3874347" y="3467947"/>
              <a:ext cx="3108960" cy="4892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4063238" y="3509895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4657443" y="3509895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5245851" y="3509891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5834259" y="3509891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6422667" y="3509891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793508" y="2901863"/>
              <a:ext cx="1133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调度序列</a:t>
              </a:r>
            </a:p>
          </p:txBody>
        </p:sp>
        <p:sp>
          <p:nvSpPr>
            <p:cNvPr id="27" name="右箭头 26"/>
            <p:cNvSpPr/>
            <p:nvPr/>
          </p:nvSpPr>
          <p:spPr>
            <a:xfrm>
              <a:off x="2936144" y="3530867"/>
              <a:ext cx="657014" cy="3633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2190" y="2075868"/>
              <a:ext cx="753753" cy="1089643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2190" y="3165511"/>
              <a:ext cx="753753" cy="1089643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2190" y="4255154"/>
              <a:ext cx="753753" cy="1089643"/>
            </a:xfrm>
            <a:prstGeom prst="rect">
              <a:avLst/>
            </a:prstGeom>
          </p:spPr>
        </p:pic>
        <p:sp>
          <p:nvSpPr>
            <p:cNvPr id="39" name="右箭头 38"/>
            <p:cNvSpPr/>
            <p:nvPr/>
          </p:nvSpPr>
          <p:spPr>
            <a:xfrm>
              <a:off x="7088508" y="3514721"/>
              <a:ext cx="657014" cy="3633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947573" y="2318554"/>
              <a:ext cx="170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GPU/NPU</a:t>
              </a:r>
              <a:r>
                <a:rPr lang="zh-CN" altLang="en-US" dirty="0"/>
                <a:t>：</a:t>
              </a:r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941386" y="3426535"/>
              <a:ext cx="170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GPU/NPU</a:t>
              </a:r>
              <a:r>
                <a:rPr lang="zh-CN" altLang="en-US" dirty="0"/>
                <a:t>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967272" y="4535530"/>
              <a:ext cx="170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GPU/NPU</a:t>
              </a:r>
              <a:r>
                <a:rPr lang="zh-CN" altLang="en-US" dirty="0"/>
                <a:t>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41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804200" y="2208050"/>
            <a:ext cx="7321873" cy="2425971"/>
            <a:chOff x="1804200" y="2208050"/>
            <a:chExt cx="7321873" cy="2425971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4996892B-43CA-427C-9792-187BDB86F4E6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063586" y="3120172"/>
              <a:ext cx="630123" cy="2950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/>
                <p:nvPr/>
              </p:nvSpPr>
              <p:spPr>
                <a:xfrm>
                  <a:off x="2969509" y="3088813"/>
                  <a:ext cx="5098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509" y="3088813"/>
                  <a:ext cx="509821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1190"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4FE5783-B9DC-44A6-A685-423232D58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288" y="3599861"/>
              <a:ext cx="498372" cy="342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7B5C9F9-4A30-4605-88B3-0F939E167C65}"/>
                </a:ext>
              </a:extLst>
            </p:cNvPr>
            <p:cNvSpPr txBox="1"/>
            <p:nvPr/>
          </p:nvSpPr>
          <p:spPr>
            <a:xfrm>
              <a:off x="1804200" y="2935506"/>
              <a:ext cx="2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3013719" y="3499168"/>
              <a:ext cx="4165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760C25-44B0-4293-AEF5-650911CCE0D5}"/>
                </a:ext>
              </a:extLst>
            </p:cNvPr>
            <p:cNvSpPr txBox="1"/>
            <p:nvPr/>
          </p:nvSpPr>
          <p:spPr>
            <a:xfrm>
              <a:off x="1804201" y="3758095"/>
              <a:ext cx="2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770DFB5-087F-4E92-9C65-9F8A0249C80A}"/>
                </a:ext>
              </a:extLst>
            </p:cNvPr>
            <p:cNvSpPr/>
            <p:nvPr/>
          </p:nvSpPr>
          <p:spPr>
            <a:xfrm>
              <a:off x="2681114" y="3335616"/>
              <a:ext cx="332605" cy="32710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3CA6ED-0E5F-4549-BA6E-46DA5EE0019A}"/>
                </a:ext>
              </a:extLst>
            </p:cNvPr>
            <p:cNvGrpSpPr/>
            <p:nvPr/>
          </p:nvGrpSpPr>
          <p:grpSpPr>
            <a:xfrm>
              <a:off x="3377901" y="3234015"/>
              <a:ext cx="1079450" cy="509816"/>
              <a:chOff x="5019420" y="3294849"/>
              <a:chExt cx="1079450" cy="509816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5B1EA7B-C239-443A-833E-D3DDBB4D1315}"/>
                  </a:ext>
                </a:extLst>
              </p:cNvPr>
              <p:cNvSpPr/>
              <p:nvPr/>
            </p:nvSpPr>
            <p:spPr>
              <a:xfrm>
                <a:off x="5061654" y="3294849"/>
                <a:ext cx="509816" cy="50981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6A4E53E-7B46-4F1A-AC94-057B9EF343AD}"/>
                  </a:ext>
                </a:extLst>
              </p:cNvPr>
              <p:cNvSpPr txBox="1"/>
              <p:nvPr/>
            </p:nvSpPr>
            <p:spPr>
              <a:xfrm>
                <a:off x="5019420" y="3395869"/>
                <a:ext cx="1079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51" y="3499168"/>
              <a:ext cx="4165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右箭头 11"/>
            <p:cNvSpPr/>
            <p:nvPr/>
          </p:nvSpPr>
          <p:spPr>
            <a:xfrm>
              <a:off x="4625489" y="3375405"/>
              <a:ext cx="822960" cy="2475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518680" y="2364315"/>
              <a:ext cx="1250611" cy="2269706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计算框架算子分发</a:t>
              </a: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6928779" y="3375405"/>
              <a:ext cx="822960" cy="2475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010351" y="2540142"/>
              <a:ext cx="1115722" cy="187452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148903" y="2999696"/>
              <a:ext cx="8438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硬件执行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82563" y="2208050"/>
              <a:ext cx="18878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前端定义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682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D53CCA66-9B98-4C44-851A-2B7FDA4372E2}"/>
              </a:ext>
            </a:extLst>
          </p:cNvPr>
          <p:cNvGrpSpPr/>
          <p:nvPr/>
        </p:nvGrpSpPr>
        <p:grpSpPr>
          <a:xfrm>
            <a:off x="781517" y="662773"/>
            <a:ext cx="2934230" cy="5532454"/>
            <a:chOff x="761197" y="637876"/>
            <a:chExt cx="2934230" cy="5532454"/>
          </a:xfrm>
        </p:grpSpPr>
        <p:cxnSp>
          <p:nvCxnSpPr>
            <p:cNvPr id="2" name="直接箭头连接符 1">
              <a:extLst>
                <a:ext uri="{FF2B5EF4-FFF2-40B4-BE49-F238E27FC236}">
                  <a16:creationId xmlns:a16="http://schemas.microsoft.com/office/drawing/2014/main" id="{0CFD3FBE-A16B-457B-AA93-7C6E078EA5B5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174840" y="1042432"/>
              <a:ext cx="0" cy="536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982C588F-447F-47BE-8663-C4ACAA40EF8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1653010" y="1925154"/>
              <a:ext cx="378530" cy="616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4370942-F156-4AB4-B970-FA9961B5508B}"/>
                </a:ext>
              </a:extLst>
            </p:cNvPr>
            <p:cNvSpPr/>
            <p:nvPr/>
          </p:nvSpPr>
          <p:spPr>
            <a:xfrm>
              <a:off x="1972183" y="1579197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if</a:t>
              </a:r>
              <a:endParaRPr lang="zh-CN" altLang="en-US" sz="1200" b="1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C8D1E7A-710E-4860-AA6A-1EC7EF3222C8}"/>
                </a:ext>
              </a:extLst>
            </p:cNvPr>
            <p:cNvSpPr txBox="1"/>
            <p:nvPr/>
          </p:nvSpPr>
          <p:spPr>
            <a:xfrm>
              <a:off x="2016796" y="637876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52A351D-2C93-4273-93A5-B664DEB2E9A7}"/>
                </a:ext>
              </a:extLst>
            </p:cNvPr>
            <p:cNvSpPr/>
            <p:nvPr/>
          </p:nvSpPr>
          <p:spPr>
            <a:xfrm>
              <a:off x="1350735" y="2496907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7D3885A-3BE6-4E38-9AEA-D1F84EAEDD2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1018956" y="1984511"/>
              <a:ext cx="391136" cy="5717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21FECFD-E233-4478-AD32-9854601AECCD}"/>
                </a:ext>
              </a:extLst>
            </p:cNvPr>
            <p:cNvSpPr txBox="1"/>
            <p:nvPr/>
          </p:nvSpPr>
          <p:spPr>
            <a:xfrm>
              <a:off x="761197" y="1618247"/>
              <a:ext cx="53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4DE6543-93A6-4D52-9264-4AD5397F5568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1553392" y="2902221"/>
              <a:ext cx="635722" cy="8641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1EBB11E-9A92-4FC9-B47B-3DC0CD2DA3DD}"/>
                </a:ext>
              </a:extLst>
            </p:cNvPr>
            <p:cNvCxnSpPr>
              <a:cxnSpLocks/>
            </p:cNvCxnSpPr>
            <p:nvPr/>
          </p:nvCxnSpPr>
          <p:spPr>
            <a:xfrm>
              <a:off x="2319473" y="1980825"/>
              <a:ext cx="318061" cy="53676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8F5D48E-281F-4747-8552-3F1047A66FF4}"/>
                </a:ext>
              </a:extLst>
            </p:cNvPr>
            <p:cNvSpPr/>
            <p:nvPr/>
          </p:nvSpPr>
          <p:spPr>
            <a:xfrm>
              <a:off x="2533055" y="2501228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37C60FF-9D97-4861-A522-284025E81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034" y="1969791"/>
              <a:ext cx="409582" cy="57175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6AA1E82-B66D-41DB-8BF5-8233818F8CD4}"/>
                </a:ext>
              </a:extLst>
            </p:cNvPr>
            <p:cNvSpPr txBox="1"/>
            <p:nvPr/>
          </p:nvSpPr>
          <p:spPr>
            <a:xfrm>
              <a:off x="3047487" y="1600459"/>
              <a:ext cx="64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2316395-24FD-468D-A5A1-4A6B1BD955D3}"/>
                </a:ext>
              </a:extLst>
            </p:cNvPr>
            <p:cNvCxnSpPr>
              <a:cxnSpLocks/>
              <a:stCxn id="13" idx="4"/>
              <a:endCxn id="17" idx="0"/>
            </p:cNvCxnSpPr>
            <p:nvPr/>
          </p:nvCxnSpPr>
          <p:spPr>
            <a:xfrm flipH="1">
              <a:off x="2189114" y="2906542"/>
              <a:ext cx="546598" cy="85982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6CE2E03-CAA2-465D-B107-9B9A9D3D829A}"/>
                </a:ext>
              </a:extLst>
            </p:cNvPr>
            <p:cNvSpPr txBox="1"/>
            <p:nvPr/>
          </p:nvSpPr>
          <p:spPr>
            <a:xfrm>
              <a:off x="2000731" y="3766366"/>
              <a:ext cx="376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BBE5B2B-584C-4106-8989-F39617582CE7}"/>
                </a:ext>
              </a:extLst>
            </p:cNvPr>
            <p:cNvSpPr/>
            <p:nvPr/>
          </p:nvSpPr>
          <p:spPr>
            <a:xfrm>
              <a:off x="1881978" y="4557010"/>
              <a:ext cx="630240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ACC59E6-3887-4801-8A84-6758261E3BCB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2189114" y="4166476"/>
              <a:ext cx="7984" cy="3905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B07107A-5FC5-480C-898E-7F70DFCC299A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1408758" y="3966421"/>
              <a:ext cx="473220" cy="793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A8EBDAC-E33F-4853-8706-A9DC32A5EEF6}"/>
                </a:ext>
              </a:extLst>
            </p:cNvPr>
            <p:cNvSpPr txBox="1"/>
            <p:nvPr/>
          </p:nvSpPr>
          <p:spPr>
            <a:xfrm>
              <a:off x="1092669" y="3579098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7128956-2137-4CE9-AA9C-36B3CDDFA2D7}"/>
                </a:ext>
              </a:extLst>
            </p:cNvPr>
            <p:cNvCxnSpPr>
              <a:cxnSpLocks/>
            </p:cNvCxnSpPr>
            <p:nvPr/>
          </p:nvCxnSpPr>
          <p:spPr>
            <a:xfrm>
              <a:off x="2196488" y="4952332"/>
              <a:ext cx="5482" cy="3905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9303BB5-8AE9-466C-9A26-A3E0358496AC}"/>
                </a:ext>
              </a:extLst>
            </p:cNvPr>
            <p:cNvSpPr/>
            <p:nvPr/>
          </p:nvSpPr>
          <p:spPr>
            <a:xfrm>
              <a:off x="1725282" y="5347654"/>
              <a:ext cx="922182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FDBD1D24-1D26-4E25-A8C0-1F3CF0828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86373" y="5779796"/>
              <a:ext cx="5482" cy="3905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箭头: 右 59">
            <a:extLst>
              <a:ext uri="{FF2B5EF4-FFF2-40B4-BE49-F238E27FC236}">
                <a16:creationId xmlns:a16="http://schemas.microsoft.com/office/drawing/2014/main" id="{90D2E929-2855-4792-B958-F0F5D05B0DDB}"/>
              </a:ext>
            </a:extLst>
          </p:cNvPr>
          <p:cNvSpPr/>
          <p:nvPr/>
        </p:nvSpPr>
        <p:spPr>
          <a:xfrm>
            <a:off x="3442448" y="3693834"/>
            <a:ext cx="546598" cy="189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16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06DC11F0-1CDE-4E13-A234-256405691967}"/>
              </a:ext>
            </a:extLst>
          </p:cNvPr>
          <p:cNvGrpSpPr/>
          <p:nvPr/>
        </p:nvGrpSpPr>
        <p:grpSpPr>
          <a:xfrm>
            <a:off x="180786" y="848412"/>
            <a:ext cx="11445985" cy="5383259"/>
            <a:chOff x="180786" y="848412"/>
            <a:chExt cx="11445985" cy="5383259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74C883F-AF17-49F8-A59F-069721AB0612}"/>
                </a:ext>
              </a:extLst>
            </p:cNvPr>
            <p:cNvSpPr/>
            <p:nvPr/>
          </p:nvSpPr>
          <p:spPr>
            <a:xfrm>
              <a:off x="3801499" y="848412"/>
              <a:ext cx="3034565" cy="4880100"/>
            </a:xfrm>
            <a:prstGeom prst="rect">
              <a:avLst/>
            </a:prstGeom>
            <a:solidFill>
              <a:schemeClr val="bg1"/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C2180C8-902C-4703-9A83-D853A6C31090}"/>
                </a:ext>
              </a:extLst>
            </p:cNvPr>
            <p:cNvSpPr/>
            <p:nvPr/>
          </p:nvSpPr>
          <p:spPr>
            <a:xfrm>
              <a:off x="5057739" y="5039773"/>
              <a:ext cx="556159" cy="3345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8FA5EBC-ACF0-4F02-8C66-2EFCEB3FCD37}"/>
                </a:ext>
              </a:extLst>
            </p:cNvPr>
            <p:cNvSpPr/>
            <p:nvPr/>
          </p:nvSpPr>
          <p:spPr>
            <a:xfrm>
              <a:off x="5040703" y="1186804"/>
              <a:ext cx="556159" cy="3120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40387F5-1B74-49C3-8CB3-A08C21259E4A}"/>
                </a:ext>
              </a:extLst>
            </p:cNvPr>
            <p:cNvSpPr txBox="1"/>
            <p:nvPr/>
          </p:nvSpPr>
          <p:spPr>
            <a:xfrm>
              <a:off x="180786" y="2084474"/>
              <a:ext cx="2945189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model(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flag):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flag&gt;0:         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matmul(W1,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 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else:         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matmul(W2,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relu(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FD6EA159-2CDF-47BA-AF03-09B2B1BA91D9}"/>
                </a:ext>
              </a:extLst>
            </p:cNvPr>
            <p:cNvSpPr/>
            <p:nvPr/>
          </p:nvSpPr>
          <p:spPr>
            <a:xfrm>
              <a:off x="2988297" y="2988297"/>
              <a:ext cx="707010" cy="2356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7153A8D-0AD8-41FE-BCC7-27F26FB16E64}"/>
                </a:ext>
              </a:extLst>
            </p:cNvPr>
            <p:cNvSpPr txBox="1"/>
            <p:nvPr/>
          </p:nvSpPr>
          <p:spPr>
            <a:xfrm>
              <a:off x="2995751" y="2633160"/>
              <a:ext cx="707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编译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6B55F54-D99A-446B-853F-BD18EA368373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5318784" y="1530511"/>
              <a:ext cx="0" cy="4490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70B893D-B85A-44FE-B51C-9E2123A82CB5}"/>
                </a:ext>
              </a:extLst>
            </p:cNvPr>
            <p:cNvCxnSpPr>
              <a:cxnSpLocks/>
              <a:stCxn id="9" idx="3"/>
              <a:endCxn id="34" idx="0"/>
            </p:cNvCxnSpPr>
            <p:nvPr/>
          </p:nvCxnSpPr>
          <p:spPr>
            <a:xfrm flipH="1">
              <a:off x="4705985" y="2302148"/>
              <a:ext cx="377561" cy="4536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51EC02D-0315-400D-8D3B-D96DD5D3205F}"/>
                </a:ext>
              </a:extLst>
            </p:cNvPr>
            <p:cNvSpPr/>
            <p:nvPr/>
          </p:nvSpPr>
          <p:spPr>
            <a:xfrm>
              <a:off x="4986108" y="1979514"/>
              <a:ext cx="665351" cy="37798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C0D4BB2-9F0E-4E87-8757-9B14D4BE027B}"/>
                </a:ext>
              </a:extLst>
            </p:cNvPr>
            <p:cNvSpPr txBox="1"/>
            <p:nvPr/>
          </p:nvSpPr>
          <p:spPr>
            <a:xfrm>
              <a:off x="5148992" y="1173937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E9BFA45-B16C-4A0B-BB74-DB0E65C327E6}"/>
                </a:ext>
              </a:extLst>
            </p:cNvPr>
            <p:cNvSpPr/>
            <p:nvPr/>
          </p:nvSpPr>
          <p:spPr>
            <a:xfrm>
              <a:off x="5373493" y="2746765"/>
              <a:ext cx="1119986" cy="50315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matmul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1F43FEA-A4B5-46C2-B3AD-3919D9D9E168}"/>
                </a:ext>
              </a:extLst>
            </p:cNvPr>
            <p:cNvSpPr txBox="1"/>
            <p:nvPr/>
          </p:nvSpPr>
          <p:spPr>
            <a:xfrm>
              <a:off x="4137671" y="2377433"/>
              <a:ext cx="53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3DF5798-BA96-4859-A99C-108E5652C69B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4705985" y="3258919"/>
              <a:ext cx="559993" cy="487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41EA871-2746-4704-9B83-3FF886E60D30}"/>
                </a:ext>
              </a:extLst>
            </p:cNvPr>
            <p:cNvCxnSpPr>
              <a:cxnSpLocks/>
              <a:stCxn id="9" idx="5"/>
              <a:endCxn id="11" idx="0"/>
            </p:cNvCxnSpPr>
            <p:nvPr/>
          </p:nvCxnSpPr>
          <p:spPr>
            <a:xfrm>
              <a:off x="5554021" y="2302148"/>
              <a:ext cx="379465" cy="44461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FEEEC16-B750-44F1-9B72-7871669D26D9}"/>
                </a:ext>
              </a:extLst>
            </p:cNvPr>
            <p:cNvSpPr txBox="1"/>
            <p:nvPr/>
          </p:nvSpPr>
          <p:spPr>
            <a:xfrm>
              <a:off x="6029485" y="2389561"/>
              <a:ext cx="64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54E50CD-C923-499D-9D57-0383B47DD24B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 flipH="1">
              <a:off x="5442886" y="3249924"/>
              <a:ext cx="490600" cy="53100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F166D9-A5E8-49AB-874E-41A6FE65679A}"/>
                </a:ext>
              </a:extLst>
            </p:cNvPr>
            <p:cNvSpPr txBox="1"/>
            <p:nvPr/>
          </p:nvSpPr>
          <p:spPr>
            <a:xfrm>
              <a:off x="5148992" y="5007004"/>
              <a:ext cx="376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CB9E0A5-2A0C-48DE-BAB3-EA8CCFF1F7F7}"/>
                </a:ext>
              </a:extLst>
            </p:cNvPr>
            <p:cNvSpPr/>
            <p:nvPr/>
          </p:nvSpPr>
          <p:spPr>
            <a:xfrm>
              <a:off x="5014174" y="3739613"/>
              <a:ext cx="630240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CC170D7-E5AD-4AE8-A825-9F1D9DDD1C90}"/>
                </a:ext>
              </a:extLst>
            </p:cNvPr>
            <p:cNvSpPr txBox="1"/>
            <p:nvPr/>
          </p:nvSpPr>
          <p:spPr>
            <a:xfrm>
              <a:off x="4832903" y="3488110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48E53D1-EC1A-406A-99CE-7A098BB0D3F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84" y="4134935"/>
              <a:ext cx="0" cy="257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4FEAA2D-AA5F-42D4-B3A9-B5B0A5A1D74B}"/>
                </a:ext>
              </a:extLst>
            </p:cNvPr>
            <p:cNvSpPr/>
            <p:nvPr/>
          </p:nvSpPr>
          <p:spPr>
            <a:xfrm>
              <a:off x="4867593" y="4374143"/>
              <a:ext cx="922182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4CE34DD-3489-4D81-B1B6-14605B25FFB8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84" y="4806285"/>
              <a:ext cx="0" cy="2007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16F5EAB-F9FA-42B8-A3E7-9C977DB733A5}"/>
                </a:ext>
              </a:extLst>
            </p:cNvPr>
            <p:cNvSpPr/>
            <p:nvPr/>
          </p:nvSpPr>
          <p:spPr>
            <a:xfrm>
              <a:off x="4145992" y="2755760"/>
              <a:ext cx="1119986" cy="50315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matmul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05E4209-7D58-4154-8A6D-CD53FF2104D5}"/>
                </a:ext>
              </a:extLst>
            </p:cNvPr>
            <p:cNvSpPr txBox="1"/>
            <p:nvPr/>
          </p:nvSpPr>
          <p:spPr>
            <a:xfrm>
              <a:off x="4322739" y="1129488"/>
              <a:ext cx="73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44578C7-5FE6-4D07-AB45-8C1C463FEA0A}"/>
                </a:ext>
              </a:extLst>
            </p:cNvPr>
            <p:cNvSpPr txBox="1"/>
            <p:nvPr/>
          </p:nvSpPr>
          <p:spPr>
            <a:xfrm>
              <a:off x="4305561" y="5018043"/>
              <a:ext cx="79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8EB7B96-16A0-4A0B-BBDD-CBE54915F101}"/>
                </a:ext>
              </a:extLst>
            </p:cNvPr>
            <p:cNvSpPr txBox="1"/>
            <p:nvPr/>
          </p:nvSpPr>
          <p:spPr>
            <a:xfrm>
              <a:off x="4703411" y="5862339"/>
              <a:ext cx="1375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静态计算图</a:t>
              </a:r>
            </a:p>
          </p:txBody>
        </p:sp>
        <p:sp>
          <p:nvSpPr>
            <p:cNvPr id="63" name="箭头: 右 62">
              <a:extLst>
                <a:ext uri="{FF2B5EF4-FFF2-40B4-BE49-F238E27FC236}">
                  <a16:creationId xmlns:a16="http://schemas.microsoft.com/office/drawing/2014/main" id="{21F309E7-DE46-4144-96DD-DA661734494F}"/>
                </a:ext>
              </a:extLst>
            </p:cNvPr>
            <p:cNvSpPr/>
            <p:nvPr/>
          </p:nvSpPr>
          <p:spPr>
            <a:xfrm>
              <a:off x="6972458" y="2917236"/>
              <a:ext cx="707010" cy="2356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5109DDF-91FC-4BCA-B8AE-6D2EEE4672A8}"/>
                </a:ext>
              </a:extLst>
            </p:cNvPr>
            <p:cNvSpPr txBox="1"/>
            <p:nvPr/>
          </p:nvSpPr>
          <p:spPr>
            <a:xfrm>
              <a:off x="6979912" y="2562099"/>
              <a:ext cx="707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优化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62946DD-54E3-49CD-A689-5C8D02A65E30}"/>
                </a:ext>
              </a:extLst>
            </p:cNvPr>
            <p:cNvSpPr/>
            <p:nvPr/>
          </p:nvSpPr>
          <p:spPr>
            <a:xfrm>
              <a:off x="7789197" y="848412"/>
              <a:ext cx="3034565" cy="4880100"/>
            </a:xfrm>
            <a:prstGeom prst="rect">
              <a:avLst/>
            </a:prstGeom>
            <a:solidFill>
              <a:schemeClr val="bg1"/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6E00EBFC-DAF2-480B-911B-788722B884BE}"/>
                </a:ext>
              </a:extLst>
            </p:cNvPr>
            <p:cNvGrpSpPr/>
            <p:nvPr/>
          </p:nvGrpSpPr>
          <p:grpSpPr>
            <a:xfrm>
              <a:off x="8137116" y="1314154"/>
              <a:ext cx="2539754" cy="3673973"/>
              <a:chOff x="8137116" y="1314154"/>
              <a:chExt cx="2539754" cy="3673973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E520D31-B803-48EB-8DBA-533D7D5AD90E}"/>
                  </a:ext>
                </a:extLst>
              </p:cNvPr>
              <p:cNvSpPr/>
              <p:nvPr/>
            </p:nvSpPr>
            <p:spPr>
              <a:xfrm>
                <a:off x="9057184" y="4620786"/>
                <a:ext cx="556159" cy="3345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807F4F53-0C32-45A4-BF9F-AFC1B5796706}"/>
                  </a:ext>
                </a:extLst>
              </p:cNvPr>
              <p:cNvSpPr/>
              <p:nvPr/>
            </p:nvSpPr>
            <p:spPr>
              <a:xfrm>
                <a:off x="9040148" y="1371470"/>
                <a:ext cx="556159" cy="31201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B6221295-B03D-4E43-9FBC-163F81FD7806}"/>
                  </a:ext>
                </a:extLst>
              </p:cNvPr>
              <p:cNvCxnSpPr>
                <a:cxnSpLocks/>
                <a:endCxn id="70" idx="0"/>
              </p:cNvCxnSpPr>
              <p:nvPr/>
            </p:nvCxnSpPr>
            <p:spPr>
              <a:xfrm>
                <a:off x="9318229" y="1715177"/>
                <a:ext cx="0" cy="4490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B514E643-2EAB-4AFD-9C7D-3E6D8B799FD0}"/>
                  </a:ext>
                </a:extLst>
              </p:cNvPr>
              <p:cNvCxnSpPr>
                <a:cxnSpLocks/>
                <a:stCxn id="70" idx="3"/>
                <a:endCxn id="84" idx="0"/>
              </p:cNvCxnSpPr>
              <p:nvPr/>
            </p:nvCxnSpPr>
            <p:spPr>
              <a:xfrm flipH="1">
                <a:off x="8705430" y="2486814"/>
                <a:ext cx="377561" cy="4536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5A572F4-D0AD-4E70-B718-4EB056D7D7D6}"/>
                  </a:ext>
                </a:extLst>
              </p:cNvPr>
              <p:cNvSpPr/>
              <p:nvPr/>
            </p:nvSpPr>
            <p:spPr>
              <a:xfrm>
                <a:off x="8985553" y="2164180"/>
                <a:ext cx="665351" cy="377989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4B69FC4-34C4-4448-8C7C-2E59A87D9BC7}"/>
                  </a:ext>
                </a:extLst>
              </p:cNvPr>
              <p:cNvSpPr txBox="1"/>
              <p:nvPr/>
            </p:nvSpPr>
            <p:spPr>
              <a:xfrm>
                <a:off x="9148437" y="1358603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A944A3F9-4BEC-4D05-8C7E-C03DC5DB3B77}"/>
                  </a:ext>
                </a:extLst>
              </p:cNvPr>
              <p:cNvSpPr/>
              <p:nvPr/>
            </p:nvSpPr>
            <p:spPr>
              <a:xfrm>
                <a:off x="9372938" y="2931431"/>
                <a:ext cx="1119986" cy="503159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matmul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E2FCCCD9-7602-4D2B-8C0A-24415AF46924}"/>
                  </a:ext>
                </a:extLst>
              </p:cNvPr>
              <p:cNvSpPr txBox="1"/>
              <p:nvPr/>
            </p:nvSpPr>
            <p:spPr>
              <a:xfrm>
                <a:off x="8137116" y="2562099"/>
                <a:ext cx="530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A04C54DA-FFC9-4E7A-BA9B-AB74ECBB427B}"/>
                  </a:ext>
                </a:extLst>
              </p:cNvPr>
              <p:cNvCxnSpPr>
                <a:cxnSpLocks/>
                <a:stCxn id="84" idx="4"/>
                <a:endCxn id="79" idx="0"/>
              </p:cNvCxnSpPr>
              <p:nvPr/>
            </p:nvCxnSpPr>
            <p:spPr>
              <a:xfrm>
                <a:off x="8705430" y="3443585"/>
                <a:ext cx="601051" cy="4908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F674F54D-5B42-4E6C-92F5-2DF567923E4B}"/>
                  </a:ext>
                </a:extLst>
              </p:cNvPr>
              <p:cNvCxnSpPr>
                <a:cxnSpLocks/>
                <a:stCxn id="70" idx="5"/>
                <a:endCxn id="72" idx="0"/>
              </p:cNvCxnSpPr>
              <p:nvPr/>
            </p:nvCxnSpPr>
            <p:spPr>
              <a:xfrm>
                <a:off x="9553466" y="2486814"/>
                <a:ext cx="379465" cy="4446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26C972E-C82A-47E8-9B39-198832516136}"/>
                  </a:ext>
                </a:extLst>
              </p:cNvPr>
              <p:cNvSpPr txBox="1"/>
              <p:nvPr/>
            </p:nvSpPr>
            <p:spPr>
              <a:xfrm>
                <a:off x="10028930" y="2574227"/>
                <a:ext cx="647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F2C4C5B9-69E4-451B-9808-436744541BB1}"/>
                  </a:ext>
                </a:extLst>
              </p:cNvPr>
              <p:cNvCxnSpPr>
                <a:cxnSpLocks/>
                <a:stCxn id="72" idx="4"/>
                <a:endCxn id="79" idx="0"/>
              </p:cNvCxnSpPr>
              <p:nvPr/>
            </p:nvCxnSpPr>
            <p:spPr>
              <a:xfrm flipH="1">
                <a:off x="9306481" y="3434590"/>
                <a:ext cx="626450" cy="4998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1D72B842-20A4-412D-B965-431622C3C2D2}"/>
                  </a:ext>
                </a:extLst>
              </p:cNvPr>
              <p:cNvSpPr txBox="1"/>
              <p:nvPr/>
            </p:nvSpPr>
            <p:spPr>
              <a:xfrm>
                <a:off x="9148437" y="4588017"/>
                <a:ext cx="3767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5AA0C80F-D4B0-4143-8B77-056AD686AF0D}"/>
                  </a:ext>
                </a:extLst>
              </p:cNvPr>
              <p:cNvSpPr/>
              <p:nvPr/>
            </p:nvSpPr>
            <p:spPr>
              <a:xfrm>
                <a:off x="8502449" y="3934454"/>
                <a:ext cx="1608063" cy="405314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+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DDA8C38-ECA7-4038-B3C8-CE4D3554BD2D}"/>
                  </a:ext>
                </a:extLst>
              </p:cNvPr>
              <p:cNvSpPr txBox="1"/>
              <p:nvPr/>
            </p:nvSpPr>
            <p:spPr>
              <a:xfrm>
                <a:off x="8832348" y="3672776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491DFD4F-8F3D-468E-A33C-EE77049C0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8129" y="4319601"/>
                <a:ext cx="0" cy="2578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CDCB1799-4764-426D-B2EC-EC4A8471D621}"/>
                  </a:ext>
                </a:extLst>
              </p:cNvPr>
              <p:cNvSpPr/>
              <p:nvPr/>
            </p:nvSpPr>
            <p:spPr>
              <a:xfrm>
                <a:off x="8145437" y="2940426"/>
                <a:ext cx="1119986" cy="503159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matmul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49D93EA-771E-4DE4-8094-F533F1D04D71}"/>
                  </a:ext>
                </a:extLst>
              </p:cNvPr>
              <p:cNvSpPr txBox="1"/>
              <p:nvPr/>
            </p:nvSpPr>
            <p:spPr>
              <a:xfrm>
                <a:off x="8322184" y="1314154"/>
                <a:ext cx="73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7CCF6C7-B47F-4EFC-9FDC-0D9B7606E42C}"/>
                  </a:ext>
                </a:extLst>
              </p:cNvPr>
              <p:cNvSpPr txBox="1"/>
              <p:nvPr/>
            </p:nvSpPr>
            <p:spPr>
              <a:xfrm>
                <a:off x="8305006" y="4599056"/>
                <a:ext cx="79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598C2E8-3A93-4B01-8EAE-C7356E88503F}"/>
                </a:ext>
              </a:extLst>
            </p:cNvPr>
            <p:cNvSpPr txBox="1"/>
            <p:nvPr/>
          </p:nvSpPr>
          <p:spPr>
            <a:xfrm>
              <a:off x="8699703" y="5797844"/>
              <a:ext cx="1375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等价计算图</a:t>
              </a:r>
            </a:p>
          </p:txBody>
        </p:sp>
        <p:sp>
          <p:nvSpPr>
            <p:cNvPr id="95" name="箭头: 右 94">
              <a:extLst>
                <a:ext uri="{FF2B5EF4-FFF2-40B4-BE49-F238E27FC236}">
                  <a16:creationId xmlns:a16="http://schemas.microsoft.com/office/drawing/2014/main" id="{62E76B9A-F1A7-4A95-9CA5-152D7B65B021}"/>
                </a:ext>
              </a:extLst>
            </p:cNvPr>
            <p:cNvSpPr/>
            <p:nvPr/>
          </p:nvSpPr>
          <p:spPr>
            <a:xfrm>
              <a:off x="10911945" y="2917236"/>
              <a:ext cx="707010" cy="2356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2613A33-E985-419E-8910-C370C6D2D569}"/>
                </a:ext>
              </a:extLst>
            </p:cNvPr>
            <p:cNvSpPr txBox="1"/>
            <p:nvPr/>
          </p:nvSpPr>
          <p:spPr>
            <a:xfrm>
              <a:off x="10919761" y="2341966"/>
              <a:ext cx="707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后端执行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826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02DFB5A6-0FBD-42D9-A5F8-543411607620}"/>
              </a:ext>
            </a:extLst>
          </p:cNvPr>
          <p:cNvGrpSpPr/>
          <p:nvPr/>
        </p:nvGrpSpPr>
        <p:grpSpPr>
          <a:xfrm>
            <a:off x="1264869" y="1385740"/>
            <a:ext cx="8187671" cy="3071198"/>
            <a:chOff x="1264869" y="1385740"/>
            <a:chExt cx="8187671" cy="307119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475E30-C5D2-4D3E-8F28-A8C627C2DFA5}"/>
                </a:ext>
              </a:extLst>
            </p:cNvPr>
            <p:cNvSpPr txBox="1"/>
            <p:nvPr/>
          </p:nvSpPr>
          <p:spPr>
            <a:xfrm>
              <a:off x="1264869" y="1877084"/>
              <a:ext cx="2945189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model(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flag):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flag&gt;0:         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matmul(W1,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 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else:         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matmul(W2,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relu(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5EFFC626-27B7-4B22-8483-52F176A8D5A9}"/>
                </a:ext>
              </a:extLst>
            </p:cNvPr>
            <p:cNvCxnSpPr/>
            <p:nvPr/>
          </p:nvCxnSpPr>
          <p:spPr>
            <a:xfrm flipV="1">
              <a:off x="3940404" y="1743959"/>
              <a:ext cx="1366887" cy="857839"/>
            </a:xfrm>
            <a:prstGeom prst="bentConnector3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7C6A43EC-073D-4729-9544-1B958F48E1BF}"/>
                </a:ext>
              </a:extLst>
            </p:cNvPr>
            <p:cNvSpPr/>
            <p:nvPr/>
          </p:nvSpPr>
          <p:spPr>
            <a:xfrm>
              <a:off x="5307290" y="1385740"/>
              <a:ext cx="4093991" cy="557531"/>
            </a:xfrm>
            <a:prstGeom prst="roundRect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DBC6048F-B2A7-4205-A4AB-75A9752A0FEE}"/>
                </a:ext>
              </a:extLst>
            </p:cNvPr>
            <p:cNvSpPr/>
            <p:nvPr/>
          </p:nvSpPr>
          <p:spPr>
            <a:xfrm>
              <a:off x="5358550" y="2332701"/>
              <a:ext cx="4093990" cy="557531"/>
            </a:xfrm>
            <a:prstGeom prst="roundRect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2B8DC2FC-28AE-4C01-956D-D37E20679D34}"/>
                </a:ext>
              </a:extLst>
            </p:cNvPr>
            <p:cNvSpPr/>
            <p:nvPr/>
          </p:nvSpPr>
          <p:spPr>
            <a:xfrm>
              <a:off x="5307290" y="3246290"/>
              <a:ext cx="4093990" cy="557531"/>
            </a:xfrm>
            <a:prstGeom prst="roundRect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C0A7EFE3-09B2-458D-8C06-376EDC7C7F19}"/>
                </a:ext>
              </a:extLst>
            </p:cNvPr>
            <p:cNvSpPr/>
            <p:nvPr/>
          </p:nvSpPr>
          <p:spPr>
            <a:xfrm>
              <a:off x="5402541" y="1493055"/>
              <a:ext cx="1644650" cy="3429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运行前向</a:t>
              </a:r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matmul</a:t>
              </a:r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算子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B66532C5-419E-4087-ACC9-276055E9F1E1}"/>
                </a:ext>
              </a:extLst>
            </p:cNvPr>
            <p:cNvSpPr/>
            <p:nvPr/>
          </p:nvSpPr>
          <p:spPr>
            <a:xfrm>
              <a:off x="7282107" y="1501763"/>
              <a:ext cx="1956159" cy="3429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matmul</a:t>
              </a:r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算子反向计算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8512E558-5F1D-45AA-9BDC-3DDEE07F1AF6}"/>
                </a:ext>
              </a:extLst>
            </p:cNvPr>
            <p:cNvSpPr/>
            <p:nvPr/>
          </p:nvSpPr>
          <p:spPr>
            <a:xfrm>
              <a:off x="5549049" y="2413718"/>
              <a:ext cx="1544771" cy="42081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运行前向</a:t>
              </a:r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算子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E3C1640-8299-46AE-A5EF-047EAB24DA73}"/>
                </a:ext>
              </a:extLst>
            </p:cNvPr>
            <p:cNvSpPr/>
            <p:nvPr/>
          </p:nvSpPr>
          <p:spPr>
            <a:xfrm>
              <a:off x="7316246" y="2412483"/>
              <a:ext cx="2039270" cy="42081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算子反向计算</a:t>
              </a: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DD35FDA2-DCB3-4472-AB80-2F6418685837}"/>
                </a:ext>
              </a:extLst>
            </p:cNvPr>
            <p:cNvSpPr/>
            <p:nvPr/>
          </p:nvSpPr>
          <p:spPr>
            <a:xfrm>
              <a:off x="5497789" y="3314784"/>
              <a:ext cx="1564849" cy="42081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运行前向</a:t>
              </a:r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算子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4CC2420C-3B94-44BF-A122-167CD7CA89F7}"/>
                </a:ext>
              </a:extLst>
            </p:cNvPr>
            <p:cNvSpPr/>
            <p:nvPr/>
          </p:nvSpPr>
          <p:spPr>
            <a:xfrm>
              <a:off x="7282107" y="3314651"/>
              <a:ext cx="2039270" cy="42081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算子反向计算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66F63508-3ABD-4B7D-BF7B-6BFE50B4CE9B}"/>
                </a:ext>
              </a:extLst>
            </p:cNvPr>
            <p:cNvSpPr/>
            <p:nvPr/>
          </p:nvSpPr>
          <p:spPr>
            <a:xfrm>
              <a:off x="7617612" y="4114038"/>
              <a:ext cx="1416050" cy="3429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梯度反向计算</a:t>
              </a:r>
            </a:p>
          </p:txBody>
        </p:sp>
        <p:sp>
          <p:nvSpPr>
            <p:cNvPr id="70" name="箭头: 下 69">
              <a:extLst>
                <a:ext uri="{FF2B5EF4-FFF2-40B4-BE49-F238E27FC236}">
                  <a16:creationId xmlns:a16="http://schemas.microsoft.com/office/drawing/2014/main" id="{50BF9DB6-3551-45A9-BC23-B6230872963C}"/>
                </a:ext>
              </a:extLst>
            </p:cNvPr>
            <p:cNvSpPr/>
            <p:nvPr/>
          </p:nvSpPr>
          <p:spPr>
            <a:xfrm>
              <a:off x="6206259" y="2032489"/>
              <a:ext cx="120650" cy="203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箭头: 下 70">
              <a:extLst>
                <a:ext uri="{FF2B5EF4-FFF2-40B4-BE49-F238E27FC236}">
                  <a16:creationId xmlns:a16="http://schemas.microsoft.com/office/drawing/2014/main" id="{E6DF0415-3370-4433-819F-42DD41CF49EC}"/>
                </a:ext>
              </a:extLst>
            </p:cNvPr>
            <p:cNvSpPr/>
            <p:nvPr/>
          </p:nvSpPr>
          <p:spPr>
            <a:xfrm>
              <a:off x="6237830" y="2958726"/>
              <a:ext cx="131617" cy="2493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箭头: 下 72">
              <a:extLst>
                <a:ext uri="{FF2B5EF4-FFF2-40B4-BE49-F238E27FC236}">
                  <a16:creationId xmlns:a16="http://schemas.microsoft.com/office/drawing/2014/main" id="{3902B35D-2B0C-45B0-9B61-B03706479B69}"/>
                </a:ext>
              </a:extLst>
            </p:cNvPr>
            <p:cNvSpPr/>
            <p:nvPr/>
          </p:nvSpPr>
          <p:spPr>
            <a:xfrm rot="10800000">
              <a:off x="8243186" y="3847649"/>
              <a:ext cx="120650" cy="203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箭头: 下 74">
              <a:extLst>
                <a:ext uri="{FF2B5EF4-FFF2-40B4-BE49-F238E27FC236}">
                  <a16:creationId xmlns:a16="http://schemas.microsoft.com/office/drawing/2014/main" id="{F82AF29A-132E-4C0E-AC28-15DE90859211}"/>
                </a:ext>
              </a:extLst>
            </p:cNvPr>
            <p:cNvSpPr/>
            <p:nvPr/>
          </p:nvSpPr>
          <p:spPr>
            <a:xfrm rot="10800000">
              <a:off x="8244737" y="2987244"/>
              <a:ext cx="120650" cy="203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箭头: 下 75">
              <a:extLst>
                <a:ext uri="{FF2B5EF4-FFF2-40B4-BE49-F238E27FC236}">
                  <a16:creationId xmlns:a16="http://schemas.microsoft.com/office/drawing/2014/main" id="{664581E5-98F7-4AC6-8622-7F2ABCD6A94D}"/>
                </a:ext>
              </a:extLst>
            </p:cNvPr>
            <p:cNvSpPr/>
            <p:nvPr/>
          </p:nvSpPr>
          <p:spPr>
            <a:xfrm rot="10800000">
              <a:off x="8241417" y="2025061"/>
              <a:ext cx="120650" cy="203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147A84F8-1241-4B9E-9497-254B48E5D6BA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 flipV="1">
              <a:off x="2803594" y="2611467"/>
              <a:ext cx="2554956" cy="817533"/>
            </a:xfrm>
            <a:prstGeom prst="bentConnector3">
              <a:avLst>
                <a:gd name="adj1" fmla="val 78041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5CBC2529-309D-415C-840B-7B2D0838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3594" y="3525056"/>
              <a:ext cx="2503696" cy="238186"/>
            </a:xfrm>
            <a:prstGeom prst="bentConnector3">
              <a:avLst>
                <a:gd name="adj1" fmla="val 83133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292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026353" y="710779"/>
            <a:ext cx="3759201" cy="4153452"/>
            <a:chOff x="2026353" y="710779"/>
            <a:chExt cx="3759201" cy="4153452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0AD7F557-6F5B-4AF3-9B79-D88C7F180D30}"/>
                </a:ext>
              </a:extLst>
            </p:cNvPr>
            <p:cNvCxnSpPr/>
            <p:nvPr/>
          </p:nvCxnSpPr>
          <p:spPr>
            <a:xfrm>
              <a:off x="3725333" y="1343378"/>
              <a:ext cx="620889" cy="10611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7876AE1C-54C7-40B7-842D-A3E22E899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7422" y="1343378"/>
              <a:ext cx="632177" cy="10611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45A6EB-7C3B-44FE-BC6F-38B0C6A4362C}"/>
                </a:ext>
              </a:extLst>
            </p:cNvPr>
            <p:cNvSpPr/>
            <p:nvPr/>
          </p:nvSpPr>
          <p:spPr>
            <a:xfrm>
              <a:off x="3618086" y="1608667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C8F803-7C87-4417-A906-7761A60EE0E5}"/>
                </a:ext>
              </a:extLst>
            </p:cNvPr>
            <p:cNvSpPr/>
            <p:nvPr/>
          </p:nvSpPr>
          <p:spPr>
            <a:xfrm>
              <a:off x="4961465" y="1608667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5F00522-EF81-4F3E-9911-FD71EFB170A3}"/>
                </a:ext>
              </a:extLst>
            </p:cNvPr>
            <p:cNvSpPr/>
            <p:nvPr/>
          </p:nvSpPr>
          <p:spPr>
            <a:xfrm>
              <a:off x="4030131" y="2342444"/>
              <a:ext cx="1405467" cy="711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Matmul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8B9BAC7-FAF9-4F3B-8CE6-B271483B44BF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 flipH="1">
              <a:off x="4732864" y="3053644"/>
              <a:ext cx="1" cy="3118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A53807B-CE95-477B-B1F0-290A0287A025}"/>
                </a:ext>
              </a:extLst>
            </p:cNvPr>
            <p:cNvSpPr/>
            <p:nvPr/>
          </p:nvSpPr>
          <p:spPr>
            <a:xfrm>
              <a:off x="4030130" y="3365543"/>
              <a:ext cx="1405467" cy="711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ReLU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058FBE6-B873-4B40-956B-56D9F87B60D2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>
              <a:off x="4732863" y="4076743"/>
              <a:ext cx="1" cy="7874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DAA1486-0301-4541-8C93-2FEB6471B3C2}"/>
                </a:ext>
              </a:extLst>
            </p:cNvPr>
            <p:cNvCxnSpPr/>
            <p:nvPr/>
          </p:nvCxnSpPr>
          <p:spPr>
            <a:xfrm>
              <a:off x="2619022" y="1817511"/>
              <a:ext cx="76764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86FBFF6-2E15-47AA-B712-24ADCFCD825C}"/>
                </a:ext>
              </a:extLst>
            </p:cNvPr>
            <p:cNvSpPr txBox="1"/>
            <p:nvPr/>
          </p:nvSpPr>
          <p:spPr>
            <a:xfrm>
              <a:off x="2026353" y="1634446"/>
              <a:ext cx="1038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张量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A595AAE-D08F-42BA-8D13-BF4CA151203D}"/>
                </a:ext>
              </a:extLst>
            </p:cNvPr>
            <p:cNvCxnSpPr>
              <a:cxnSpLocks/>
            </p:cNvCxnSpPr>
            <p:nvPr/>
          </p:nvCxnSpPr>
          <p:spPr>
            <a:xfrm>
              <a:off x="2621843" y="2692399"/>
              <a:ext cx="115428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AD98A8C-952A-409B-B749-67875D888181}"/>
                </a:ext>
              </a:extLst>
            </p:cNvPr>
            <p:cNvSpPr txBox="1"/>
            <p:nvPr/>
          </p:nvSpPr>
          <p:spPr>
            <a:xfrm>
              <a:off x="2029174" y="2509334"/>
              <a:ext cx="1038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算子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6E51838-C64D-4266-AF1B-ADC0AA2663B1}"/>
                    </a:ext>
                  </a:extLst>
                </p:cNvPr>
                <p:cNvSpPr txBox="1"/>
                <p:nvPr/>
              </p:nvSpPr>
              <p:spPr>
                <a:xfrm>
                  <a:off x="3796154" y="710779"/>
                  <a:ext cx="15773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ReL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6E51838-C64D-4266-AF1B-ADC0AA266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154" y="710779"/>
                  <a:ext cx="157735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426" t="-28889" r="-9302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1688907-659F-4287-A566-B56AE1D23D1F}"/>
                </a:ext>
              </a:extLst>
            </p:cNvPr>
            <p:cNvSpPr/>
            <p:nvPr/>
          </p:nvSpPr>
          <p:spPr>
            <a:xfrm>
              <a:off x="4320818" y="4199465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71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10D5BCC-4EC6-4DD0-AFFF-13C38BF9614A}"/>
              </a:ext>
            </a:extLst>
          </p:cNvPr>
          <p:cNvGrpSpPr/>
          <p:nvPr/>
        </p:nvGrpSpPr>
        <p:grpSpPr>
          <a:xfrm>
            <a:off x="823524" y="1599707"/>
            <a:ext cx="10287764" cy="4237007"/>
            <a:chOff x="823524" y="1599707"/>
            <a:chExt cx="10287764" cy="4237007"/>
          </a:xfrm>
        </p:grpSpPr>
        <p:grpSp>
          <p:nvGrpSpPr>
            <p:cNvPr id="9" name="Google Shape;157;p21">
              <a:extLst>
                <a:ext uri="{FF2B5EF4-FFF2-40B4-BE49-F238E27FC236}">
                  <a16:creationId xmlns:a16="http://schemas.microsoft.com/office/drawing/2014/main" id="{AF974319-5F7F-422C-A5BE-062C9A9E3C34}"/>
                </a:ext>
              </a:extLst>
            </p:cNvPr>
            <p:cNvGrpSpPr/>
            <p:nvPr/>
          </p:nvGrpSpPr>
          <p:grpSpPr>
            <a:xfrm>
              <a:off x="9345366" y="2281101"/>
              <a:ext cx="1765922" cy="1596032"/>
              <a:chOff x="6240000" y="821025"/>
              <a:chExt cx="2904000" cy="266895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0" name="Google Shape;158;p21">
                <a:extLst>
                  <a:ext uri="{FF2B5EF4-FFF2-40B4-BE49-F238E27FC236}">
                    <a16:creationId xmlns:a16="http://schemas.microsoft.com/office/drawing/2014/main" id="{F60F3816-441D-4D21-BAE0-6895529A7D8C}"/>
                  </a:ext>
                </a:extLst>
              </p:cNvPr>
              <p:cNvSpPr/>
              <p:nvPr/>
            </p:nvSpPr>
            <p:spPr>
              <a:xfrm flipH="1">
                <a:off x="6240000" y="821025"/>
                <a:ext cx="2904000" cy="26673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Google Shape;159;p21">
                <a:extLst>
                  <a:ext uri="{FF2B5EF4-FFF2-40B4-BE49-F238E27FC236}">
                    <a16:creationId xmlns:a16="http://schemas.microsoft.com/office/drawing/2014/main" id="{23412550-F209-4AC6-8A10-3AED788A4270}"/>
                  </a:ext>
                </a:extLst>
              </p:cNvPr>
              <p:cNvSpPr/>
              <p:nvPr/>
            </p:nvSpPr>
            <p:spPr>
              <a:xfrm flipH="1">
                <a:off x="6240000" y="8210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Google Shape;160;p21">
                <a:extLst>
                  <a:ext uri="{FF2B5EF4-FFF2-40B4-BE49-F238E27FC236}">
                    <a16:creationId xmlns:a16="http://schemas.microsoft.com/office/drawing/2014/main" id="{F5BEE4EF-EB78-4032-B266-D8FD4572014F}"/>
                  </a:ext>
                </a:extLst>
              </p:cNvPr>
              <p:cNvSpPr/>
              <p:nvPr/>
            </p:nvSpPr>
            <p:spPr>
              <a:xfrm flipH="1">
                <a:off x="6820800" y="8210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Google Shape;161;p21">
                <a:extLst>
                  <a:ext uri="{FF2B5EF4-FFF2-40B4-BE49-F238E27FC236}">
                    <a16:creationId xmlns:a16="http://schemas.microsoft.com/office/drawing/2014/main" id="{380E9DB9-9379-44EE-86A7-C8003878DE02}"/>
                  </a:ext>
                </a:extLst>
              </p:cNvPr>
              <p:cNvSpPr/>
              <p:nvPr/>
            </p:nvSpPr>
            <p:spPr>
              <a:xfrm flipH="1">
                <a:off x="7401600" y="8210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Google Shape;162;p21">
                <a:extLst>
                  <a:ext uri="{FF2B5EF4-FFF2-40B4-BE49-F238E27FC236}">
                    <a16:creationId xmlns:a16="http://schemas.microsoft.com/office/drawing/2014/main" id="{65934EBC-6945-4BBF-BA2F-3328283F41CB}"/>
                  </a:ext>
                </a:extLst>
              </p:cNvPr>
              <p:cNvSpPr/>
              <p:nvPr/>
            </p:nvSpPr>
            <p:spPr>
              <a:xfrm flipH="1">
                <a:off x="7982400" y="8210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Google Shape;163;p21">
                <a:extLst>
                  <a:ext uri="{FF2B5EF4-FFF2-40B4-BE49-F238E27FC236}">
                    <a16:creationId xmlns:a16="http://schemas.microsoft.com/office/drawing/2014/main" id="{998E7118-0C83-4E71-8253-0EBA28C76B84}"/>
                  </a:ext>
                </a:extLst>
              </p:cNvPr>
              <p:cNvSpPr/>
              <p:nvPr/>
            </p:nvSpPr>
            <p:spPr>
              <a:xfrm flipH="1">
                <a:off x="8563200" y="8210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Google Shape;164;p21">
                <a:extLst>
                  <a:ext uri="{FF2B5EF4-FFF2-40B4-BE49-F238E27FC236}">
                    <a16:creationId xmlns:a16="http://schemas.microsoft.com/office/drawing/2014/main" id="{8661FECE-B6A3-4343-8195-82B7A0F2B173}"/>
                  </a:ext>
                </a:extLst>
              </p:cNvPr>
              <p:cNvSpPr/>
              <p:nvPr/>
            </p:nvSpPr>
            <p:spPr>
              <a:xfrm flipH="1">
                <a:off x="6240000" y="1353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Google Shape;165;p21">
                <a:extLst>
                  <a:ext uri="{FF2B5EF4-FFF2-40B4-BE49-F238E27FC236}">
                    <a16:creationId xmlns:a16="http://schemas.microsoft.com/office/drawing/2014/main" id="{71BD6728-7DDD-48E5-8E09-41BD2D0E792C}"/>
                  </a:ext>
                </a:extLst>
              </p:cNvPr>
              <p:cNvSpPr/>
              <p:nvPr/>
            </p:nvSpPr>
            <p:spPr>
              <a:xfrm flipH="1">
                <a:off x="6820800" y="1353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Google Shape;166;p21">
                <a:extLst>
                  <a:ext uri="{FF2B5EF4-FFF2-40B4-BE49-F238E27FC236}">
                    <a16:creationId xmlns:a16="http://schemas.microsoft.com/office/drawing/2014/main" id="{848A4149-E8B8-4F0B-8AAB-F566E1324364}"/>
                  </a:ext>
                </a:extLst>
              </p:cNvPr>
              <p:cNvSpPr/>
              <p:nvPr/>
            </p:nvSpPr>
            <p:spPr>
              <a:xfrm flipH="1">
                <a:off x="7401600" y="1353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Google Shape;167;p21">
                <a:extLst>
                  <a:ext uri="{FF2B5EF4-FFF2-40B4-BE49-F238E27FC236}">
                    <a16:creationId xmlns:a16="http://schemas.microsoft.com/office/drawing/2014/main" id="{711477DA-8230-470F-AF54-B3B5833BFBA1}"/>
                  </a:ext>
                </a:extLst>
              </p:cNvPr>
              <p:cNvSpPr/>
              <p:nvPr/>
            </p:nvSpPr>
            <p:spPr>
              <a:xfrm flipH="1">
                <a:off x="7982400" y="1353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Google Shape;168;p21">
                <a:extLst>
                  <a:ext uri="{FF2B5EF4-FFF2-40B4-BE49-F238E27FC236}">
                    <a16:creationId xmlns:a16="http://schemas.microsoft.com/office/drawing/2014/main" id="{1A41B198-DDAA-4BCB-A7A7-0355F33DA48C}"/>
                  </a:ext>
                </a:extLst>
              </p:cNvPr>
              <p:cNvSpPr/>
              <p:nvPr/>
            </p:nvSpPr>
            <p:spPr>
              <a:xfrm flipH="1">
                <a:off x="8563200" y="1353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Google Shape;169;p21">
                <a:extLst>
                  <a:ext uri="{FF2B5EF4-FFF2-40B4-BE49-F238E27FC236}">
                    <a16:creationId xmlns:a16="http://schemas.microsoft.com/office/drawing/2014/main" id="{9FC6AC35-B3CB-44DD-9DBC-26DFC39F646A}"/>
                  </a:ext>
                </a:extLst>
              </p:cNvPr>
              <p:cNvSpPr/>
              <p:nvPr/>
            </p:nvSpPr>
            <p:spPr>
              <a:xfrm flipH="1">
                <a:off x="6240000" y="1888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Google Shape;170;p21">
                <a:extLst>
                  <a:ext uri="{FF2B5EF4-FFF2-40B4-BE49-F238E27FC236}">
                    <a16:creationId xmlns:a16="http://schemas.microsoft.com/office/drawing/2014/main" id="{C0897781-883C-48FA-9D40-E22E4A09BA5A}"/>
                  </a:ext>
                </a:extLst>
              </p:cNvPr>
              <p:cNvSpPr/>
              <p:nvPr/>
            </p:nvSpPr>
            <p:spPr>
              <a:xfrm flipH="1">
                <a:off x="6820800" y="1888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Google Shape;171;p21">
                <a:extLst>
                  <a:ext uri="{FF2B5EF4-FFF2-40B4-BE49-F238E27FC236}">
                    <a16:creationId xmlns:a16="http://schemas.microsoft.com/office/drawing/2014/main" id="{247B1396-6DCD-4510-969E-B725AB92280E}"/>
                  </a:ext>
                </a:extLst>
              </p:cNvPr>
              <p:cNvSpPr/>
              <p:nvPr/>
            </p:nvSpPr>
            <p:spPr>
              <a:xfrm flipH="1">
                <a:off x="7401600" y="1888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Google Shape;172;p21">
                <a:extLst>
                  <a:ext uri="{FF2B5EF4-FFF2-40B4-BE49-F238E27FC236}">
                    <a16:creationId xmlns:a16="http://schemas.microsoft.com/office/drawing/2014/main" id="{B6E7E95B-9C19-4AD2-8307-0BB14286EE40}"/>
                  </a:ext>
                </a:extLst>
              </p:cNvPr>
              <p:cNvSpPr/>
              <p:nvPr/>
            </p:nvSpPr>
            <p:spPr>
              <a:xfrm flipH="1">
                <a:off x="7982400" y="1888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Google Shape;173;p21">
                <a:extLst>
                  <a:ext uri="{FF2B5EF4-FFF2-40B4-BE49-F238E27FC236}">
                    <a16:creationId xmlns:a16="http://schemas.microsoft.com/office/drawing/2014/main" id="{06512261-1037-41C7-A138-9AF673744433}"/>
                  </a:ext>
                </a:extLst>
              </p:cNvPr>
              <p:cNvSpPr/>
              <p:nvPr/>
            </p:nvSpPr>
            <p:spPr>
              <a:xfrm flipH="1">
                <a:off x="8563200" y="1888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Google Shape;174;p21">
                <a:extLst>
                  <a:ext uri="{FF2B5EF4-FFF2-40B4-BE49-F238E27FC236}">
                    <a16:creationId xmlns:a16="http://schemas.microsoft.com/office/drawing/2014/main" id="{2225778E-177B-4E7F-A8D8-1476EE0B5574}"/>
                  </a:ext>
                </a:extLst>
              </p:cNvPr>
              <p:cNvSpPr/>
              <p:nvPr/>
            </p:nvSpPr>
            <p:spPr>
              <a:xfrm flipH="1">
                <a:off x="6240000" y="2422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Google Shape;175;p21">
                <a:extLst>
                  <a:ext uri="{FF2B5EF4-FFF2-40B4-BE49-F238E27FC236}">
                    <a16:creationId xmlns:a16="http://schemas.microsoft.com/office/drawing/2014/main" id="{67634F1D-CD02-43A5-8BB8-297BFD44BC13}"/>
                  </a:ext>
                </a:extLst>
              </p:cNvPr>
              <p:cNvSpPr/>
              <p:nvPr/>
            </p:nvSpPr>
            <p:spPr>
              <a:xfrm flipH="1">
                <a:off x="6820800" y="2422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Google Shape;176;p21">
                <a:extLst>
                  <a:ext uri="{FF2B5EF4-FFF2-40B4-BE49-F238E27FC236}">
                    <a16:creationId xmlns:a16="http://schemas.microsoft.com/office/drawing/2014/main" id="{15EA754E-932F-4F9E-BA2D-2F90214DD764}"/>
                  </a:ext>
                </a:extLst>
              </p:cNvPr>
              <p:cNvSpPr/>
              <p:nvPr/>
            </p:nvSpPr>
            <p:spPr>
              <a:xfrm flipH="1">
                <a:off x="7401600" y="2422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Google Shape;177;p21">
                <a:extLst>
                  <a:ext uri="{FF2B5EF4-FFF2-40B4-BE49-F238E27FC236}">
                    <a16:creationId xmlns:a16="http://schemas.microsoft.com/office/drawing/2014/main" id="{8847970D-211B-4F86-98B7-991823BE9398}"/>
                  </a:ext>
                </a:extLst>
              </p:cNvPr>
              <p:cNvSpPr/>
              <p:nvPr/>
            </p:nvSpPr>
            <p:spPr>
              <a:xfrm flipH="1">
                <a:off x="7982400" y="2422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Google Shape;178;p21">
                <a:extLst>
                  <a:ext uri="{FF2B5EF4-FFF2-40B4-BE49-F238E27FC236}">
                    <a16:creationId xmlns:a16="http://schemas.microsoft.com/office/drawing/2014/main" id="{79F8153E-1BD8-4354-BB42-5B92B4D4C24F}"/>
                  </a:ext>
                </a:extLst>
              </p:cNvPr>
              <p:cNvSpPr/>
              <p:nvPr/>
            </p:nvSpPr>
            <p:spPr>
              <a:xfrm flipH="1">
                <a:off x="8563200" y="2422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Google Shape;179;p21">
                <a:extLst>
                  <a:ext uri="{FF2B5EF4-FFF2-40B4-BE49-F238E27FC236}">
                    <a16:creationId xmlns:a16="http://schemas.microsoft.com/office/drawing/2014/main" id="{19B53BFD-FD85-45B8-B1C1-C19FDFC4366F}"/>
                  </a:ext>
                </a:extLst>
              </p:cNvPr>
              <p:cNvSpPr/>
              <p:nvPr/>
            </p:nvSpPr>
            <p:spPr>
              <a:xfrm flipH="1">
                <a:off x="6240000" y="29571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Google Shape;180;p21">
                <a:extLst>
                  <a:ext uri="{FF2B5EF4-FFF2-40B4-BE49-F238E27FC236}">
                    <a16:creationId xmlns:a16="http://schemas.microsoft.com/office/drawing/2014/main" id="{9A8EC5AE-C753-4428-89F5-6B319781A6D3}"/>
                  </a:ext>
                </a:extLst>
              </p:cNvPr>
              <p:cNvSpPr/>
              <p:nvPr/>
            </p:nvSpPr>
            <p:spPr>
              <a:xfrm flipH="1">
                <a:off x="6820800" y="29571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Google Shape;181;p21">
                <a:extLst>
                  <a:ext uri="{FF2B5EF4-FFF2-40B4-BE49-F238E27FC236}">
                    <a16:creationId xmlns:a16="http://schemas.microsoft.com/office/drawing/2014/main" id="{5E76780A-E99B-4F96-B903-2F943490B73B}"/>
                  </a:ext>
                </a:extLst>
              </p:cNvPr>
              <p:cNvSpPr/>
              <p:nvPr/>
            </p:nvSpPr>
            <p:spPr>
              <a:xfrm flipH="1">
                <a:off x="7401600" y="29571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Google Shape;182;p21">
                <a:extLst>
                  <a:ext uri="{FF2B5EF4-FFF2-40B4-BE49-F238E27FC236}">
                    <a16:creationId xmlns:a16="http://schemas.microsoft.com/office/drawing/2014/main" id="{C162A2D2-5FA7-4BF0-BE7D-4E70F4B83748}"/>
                  </a:ext>
                </a:extLst>
              </p:cNvPr>
              <p:cNvSpPr/>
              <p:nvPr/>
            </p:nvSpPr>
            <p:spPr>
              <a:xfrm flipH="1">
                <a:off x="7982400" y="29571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Google Shape;183;p21">
                <a:extLst>
                  <a:ext uri="{FF2B5EF4-FFF2-40B4-BE49-F238E27FC236}">
                    <a16:creationId xmlns:a16="http://schemas.microsoft.com/office/drawing/2014/main" id="{A13577A5-C772-4208-8941-A79B64EA6271}"/>
                  </a:ext>
                </a:extLst>
              </p:cNvPr>
              <p:cNvSpPr/>
              <p:nvPr/>
            </p:nvSpPr>
            <p:spPr>
              <a:xfrm flipH="1">
                <a:off x="8563200" y="29571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oogle Shape;184;p21">
              <a:extLst>
                <a:ext uri="{FF2B5EF4-FFF2-40B4-BE49-F238E27FC236}">
                  <a16:creationId xmlns:a16="http://schemas.microsoft.com/office/drawing/2014/main" id="{DEF26D05-563A-4C98-BD9A-670BFF0DB04E}"/>
                </a:ext>
              </a:extLst>
            </p:cNvPr>
            <p:cNvGrpSpPr/>
            <p:nvPr/>
          </p:nvGrpSpPr>
          <p:grpSpPr>
            <a:xfrm>
              <a:off x="9120843" y="2413843"/>
              <a:ext cx="1765922" cy="1596032"/>
              <a:chOff x="5950075" y="854725"/>
              <a:chExt cx="2904000" cy="266895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7" name="Google Shape;185;p21">
                <a:extLst>
                  <a:ext uri="{FF2B5EF4-FFF2-40B4-BE49-F238E27FC236}">
                    <a16:creationId xmlns:a16="http://schemas.microsoft.com/office/drawing/2014/main" id="{CA8D6991-C20C-40A1-BBF9-A5C72C79DEC2}"/>
                  </a:ext>
                </a:extLst>
              </p:cNvPr>
              <p:cNvSpPr/>
              <p:nvPr/>
            </p:nvSpPr>
            <p:spPr>
              <a:xfrm flipH="1">
                <a:off x="5950075" y="854725"/>
                <a:ext cx="2904000" cy="26673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Google Shape;186;p21">
                <a:extLst>
                  <a:ext uri="{FF2B5EF4-FFF2-40B4-BE49-F238E27FC236}">
                    <a16:creationId xmlns:a16="http://schemas.microsoft.com/office/drawing/2014/main" id="{B08520B4-3D00-43CF-864F-BEE0B22C4E68}"/>
                  </a:ext>
                </a:extLst>
              </p:cNvPr>
              <p:cNvSpPr/>
              <p:nvPr/>
            </p:nvSpPr>
            <p:spPr>
              <a:xfrm flipH="1">
                <a:off x="5950075" y="854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Google Shape;187;p21">
                <a:extLst>
                  <a:ext uri="{FF2B5EF4-FFF2-40B4-BE49-F238E27FC236}">
                    <a16:creationId xmlns:a16="http://schemas.microsoft.com/office/drawing/2014/main" id="{B3B2A916-D900-4A19-BE68-DC7A81274016}"/>
                  </a:ext>
                </a:extLst>
              </p:cNvPr>
              <p:cNvSpPr/>
              <p:nvPr/>
            </p:nvSpPr>
            <p:spPr>
              <a:xfrm flipH="1">
                <a:off x="6530875" y="854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Google Shape;188;p21">
                <a:extLst>
                  <a:ext uri="{FF2B5EF4-FFF2-40B4-BE49-F238E27FC236}">
                    <a16:creationId xmlns:a16="http://schemas.microsoft.com/office/drawing/2014/main" id="{014BB695-6EF9-4925-B0C1-A82F2019FB62}"/>
                  </a:ext>
                </a:extLst>
              </p:cNvPr>
              <p:cNvSpPr/>
              <p:nvPr/>
            </p:nvSpPr>
            <p:spPr>
              <a:xfrm flipH="1">
                <a:off x="7111675" y="854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Google Shape;189;p21">
                <a:extLst>
                  <a:ext uri="{FF2B5EF4-FFF2-40B4-BE49-F238E27FC236}">
                    <a16:creationId xmlns:a16="http://schemas.microsoft.com/office/drawing/2014/main" id="{99A56785-0F69-4F1A-B4C7-16BAA50D2812}"/>
                  </a:ext>
                </a:extLst>
              </p:cNvPr>
              <p:cNvSpPr/>
              <p:nvPr/>
            </p:nvSpPr>
            <p:spPr>
              <a:xfrm flipH="1">
                <a:off x="7692475" y="854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Google Shape;190;p21">
                <a:extLst>
                  <a:ext uri="{FF2B5EF4-FFF2-40B4-BE49-F238E27FC236}">
                    <a16:creationId xmlns:a16="http://schemas.microsoft.com/office/drawing/2014/main" id="{4EB1CAAA-84E0-40D2-9BC1-C63585764975}"/>
                  </a:ext>
                </a:extLst>
              </p:cNvPr>
              <p:cNvSpPr/>
              <p:nvPr/>
            </p:nvSpPr>
            <p:spPr>
              <a:xfrm flipH="1">
                <a:off x="8273275" y="854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Google Shape;191;p21">
                <a:extLst>
                  <a:ext uri="{FF2B5EF4-FFF2-40B4-BE49-F238E27FC236}">
                    <a16:creationId xmlns:a16="http://schemas.microsoft.com/office/drawing/2014/main" id="{12FE0773-7402-437C-BCD0-60643461E1B2}"/>
                  </a:ext>
                </a:extLst>
              </p:cNvPr>
              <p:cNvSpPr/>
              <p:nvPr/>
            </p:nvSpPr>
            <p:spPr>
              <a:xfrm flipH="1">
                <a:off x="5950075" y="13875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Google Shape;192;p21">
                <a:extLst>
                  <a:ext uri="{FF2B5EF4-FFF2-40B4-BE49-F238E27FC236}">
                    <a16:creationId xmlns:a16="http://schemas.microsoft.com/office/drawing/2014/main" id="{E38EE3EF-97FC-46F1-880B-410BACE629CC}"/>
                  </a:ext>
                </a:extLst>
              </p:cNvPr>
              <p:cNvSpPr/>
              <p:nvPr/>
            </p:nvSpPr>
            <p:spPr>
              <a:xfrm flipH="1">
                <a:off x="6530875" y="13875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Google Shape;193;p21">
                <a:extLst>
                  <a:ext uri="{FF2B5EF4-FFF2-40B4-BE49-F238E27FC236}">
                    <a16:creationId xmlns:a16="http://schemas.microsoft.com/office/drawing/2014/main" id="{22E9BC85-4639-441B-B6D9-6A8F59364C24}"/>
                  </a:ext>
                </a:extLst>
              </p:cNvPr>
              <p:cNvSpPr/>
              <p:nvPr/>
            </p:nvSpPr>
            <p:spPr>
              <a:xfrm flipH="1">
                <a:off x="7111675" y="13875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Google Shape;194;p21">
                <a:extLst>
                  <a:ext uri="{FF2B5EF4-FFF2-40B4-BE49-F238E27FC236}">
                    <a16:creationId xmlns:a16="http://schemas.microsoft.com/office/drawing/2014/main" id="{4B88479B-B5F1-489A-A040-04F5D6EA02AF}"/>
                  </a:ext>
                </a:extLst>
              </p:cNvPr>
              <p:cNvSpPr/>
              <p:nvPr/>
            </p:nvSpPr>
            <p:spPr>
              <a:xfrm flipH="1">
                <a:off x="7692475" y="13875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Google Shape;195;p21">
                <a:extLst>
                  <a:ext uri="{FF2B5EF4-FFF2-40B4-BE49-F238E27FC236}">
                    <a16:creationId xmlns:a16="http://schemas.microsoft.com/office/drawing/2014/main" id="{BACAD304-823C-48F6-99E5-CDA807CED5E9}"/>
                  </a:ext>
                </a:extLst>
              </p:cNvPr>
              <p:cNvSpPr/>
              <p:nvPr/>
            </p:nvSpPr>
            <p:spPr>
              <a:xfrm flipH="1">
                <a:off x="8273275" y="13875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Google Shape;196;p21">
                <a:extLst>
                  <a:ext uri="{FF2B5EF4-FFF2-40B4-BE49-F238E27FC236}">
                    <a16:creationId xmlns:a16="http://schemas.microsoft.com/office/drawing/2014/main" id="{0CF5D211-EFEC-45DF-8EA3-9721854637CF}"/>
                  </a:ext>
                </a:extLst>
              </p:cNvPr>
              <p:cNvSpPr/>
              <p:nvPr/>
            </p:nvSpPr>
            <p:spPr>
              <a:xfrm flipH="1">
                <a:off x="5950075" y="19219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Google Shape;197;p21">
                <a:extLst>
                  <a:ext uri="{FF2B5EF4-FFF2-40B4-BE49-F238E27FC236}">
                    <a16:creationId xmlns:a16="http://schemas.microsoft.com/office/drawing/2014/main" id="{A2F86AEC-7E21-4E3F-B04C-711B2686B12F}"/>
                  </a:ext>
                </a:extLst>
              </p:cNvPr>
              <p:cNvSpPr/>
              <p:nvPr/>
            </p:nvSpPr>
            <p:spPr>
              <a:xfrm flipH="1">
                <a:off x="6530875" y="19219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Google Shape;198;p21">
                <a:extLst>
                  <a:ext uri="{FF2B5EF4-FFF2-40B4-BE49-F238E27FC236}">
                    <a16:creationId xmlns:a16="http://schemas.microsoft.com/office/drawing/2014/main" id="{32672A16-8C6C-4B5A-9F3E-1B71A53400CE}"/>
                  </a:ext>
                </a:extLst>
              </p:cNvPr>
              <p:cNvSpPr/>
              <p:nvPr/>
            </p:nvSpPr>
            <p:spPr>
              <a:xfrm flipH="1">
                <a:off x="7111675" y="19219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Google Shape;199;p21">
                <a:extLst>
                  <a:ext uri="{FF2B5EF4-FFF2-40B4-BE49-F238E27FC236}">
                    <a16:creationId xmlns:a16="http://schemas.microsoft.com/office/drawing/2014/main" id="{BC5442EA-3C6E-433E-8B1B-59ABA47EBAF0}"/>
                  </a:ext>
                </a:extLst>
              </p:cNvPr>
              <p:cNvSpPr/>
              <p:nvPr/>
            </p:nvSpPr>
            <p:spPr>
              <a:xfrm flipH="1">
                <a:off x="7692475" y="19219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Google Shape;200;p21">
                <a:extLst>
                  <a:ext uri="{FF2B5EF4-FFF2-40B4-BE49-F238E27FC236}">
                    <a16:creationId xmlns:a16="http://schemas.microsoft.com/office/drawing/2014/main" id="{4548EE9F-97C1-4FDC-9826-A4ED6C57C6F1}"/>
                  </a:ext>
                </a:extLst>
              </p:cNvPr>
              <p:cNvSpPr/>
              <p:nvPr/>
            </p:nvSpPr>
            <p:spPr>
              <a:xfrm flipH="1">
                <a:off x="8273275" y="19219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Google Shape;201;p21">
                <a:extLst>
                  <a:ext uri="{FF2B5EF4-FFF2-40B4-BE49-F238E27FC236}">
                    <a16:creationId xmlns:a16="http://schemas.microsoft.com/office/drawing/2014/main" id="{D3435E6E-B9AB-48CB-9722-39C0E629D2B1}"/>
                  </a:ext>
                </a:extLst>
              </p:cNvPr>
              <p:cNvSpPr/>
              <p:nvPr/>
            </p:nvSpPr>
            <p:spPr>
              <a:xfrm flipH="1">
                <a:off x="5950075" y="24564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Google Shape;202;p21">
                <a:extLst>
                  <a:ext uri="{FF2B5EF4-FFF2-40B4-BE49-F238E27FC236}">
                    <a16:creationId xmlns:a16="http://schemas.microsoft.com/office/drawing/2014/main" id="{DEB06667-CC92-4ABD-8ECC-5FC423B83E6B}"/>
                  </a:ext>
                </a:extLst>
              </p:cNvPr>
              <p:cNvSpPr/>
              <p:nvPr/>
            </p:nvSpPr>
            <p:spPr>
              <a:xfrm flipH="1">
                <a:off x="6530875" y="24564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Google Shape;203;p21">
                <a:extLst>
                  <a:ext uri="{FF2B5EF4-FFF2-40B4-BE49-F238E27FC236}">
                    <a16:creationId xmlns:a16="http://schemas.microsoft.com/office/drawing/2014/main" id="{F812D3E5-DECC-4771-91EB-E3A535B97182}"/>
                  </a:ext>
                </a:extLst>
              </p:cNvPr>
              <p:cNvSpPr/>
              <p:nvPr/>
            </p:nvSpPr>
            <p:spPr>
              <a:xfrm flipH="1">
                <a:off x="7111675" y="24564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Google Shape;204;p21">
                <a:extLst>
                  <a:ext uri="{FF2B5EF4-FFF2-40B4-BE49-F238E27FC236}">
                    <a16:creationId xmlns:a16="http://schemas.microsoft.com/office/drawing/2014/main" id="{B045EDDE-7155-4037-BF79-DEC28BBB8266}"/>
                  </a:ext>
                </a:extLst>
              </p:cNvPr>
              <p:cNvSpPr/>
              <p:nvPr/>
            </p:nvSpPr>
            <p:spPr>
              <a:xfrm flipH="1">
                <a:off x="7692475" y="24564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Google Shape;205;p21">
                <a:extLst>
                  <a:ext uri="{FF2B5EF4-FFF2-40B4-BE49-F238E27FC236}">
                    <a16:creationId xmlns:a16="http://schemas.microsoft.com/office/drawing/2014/main" id="{71D6AEDF-C4BB-4B52-BE60-D6C820428725}"/>
                  </a:ext>
                </a:extLst>
              </p:cNvPr>
              <p:cNvSpPr/>
              <p:nvPr/>
            </p:nvSpPr>
            <p:spPr>
              <a:xfrm flipH="1">
                <a:off x="8273275" y="24564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Google Shape;206;p21">
                <a:extLst>
                  <a:ext uri="{FF2B5EF4-FFF2-40B4-BE49-F238E27FC236}">
                    <a16:creationId xmlns:a16="http://schemas.microsoft.com/office/drawing/2014/main" id="{1D54508F-5B57-4FF0-8EDC-AE0FC87E6440}"/>
                  </a:ext>
                </a:extLst>
              </p:cNvPr>
              <p:cNvSpPr/>
              <p:nvPr/>
            </p:nvSpPr>
            <p:spPr>
              <a:xfrm flipH="1">
                <a:off x="5950075" y="29908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Google Shape;207;p21">
                <a:extLst>
                  <a:ext uri="{FF2B5EF4-FFF2-40B4-BE49-F238E27FC236}">
                    <a16:creationId xmlns:a16="http://schemas.microsoft.com/office/drawing/2014/main" id="{8125189C-0105-42BA-B4AC-3E99F5D25291}"/>
                  </a:ext>
                </a:extLst>
              </p:cNvPr>
              <p:cNvSpPr/>
              <p:nvPr/>
            </p:nvSpPr>
            <p:spPr>
              <a:xfrm flipH="1">
                <a:off x="6530875" y="29908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Google Shape;208;p21">
                <a:extLst>
                  <a:ext uri="{FF2B5EF4-FFF2-40B4-BE49-F238E27FC236}">
                    <a16:creationId xmlns:a16="http://schemas.microsoft.com/office/drawing/2014/main" id="{E5552584-CADB-45AC-8358-2820530605B2}"/>
                  </a:ext>
                </a:extLst>
              </p:cNvPr>
              <p:cNvSpPr/>
              <p:nvPr/>
            </p:nvSpPr>
            <p:spPr>
              <a:xfrm flipH="1">
                <a:off x="7111675" y="29908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Google Shape;209;p21">
                <a:extLst>
                  <a:ext uri="{FF2B5EF4-FFF2-40B4-BE49-F238E27FC236}">
                    <a16:creationId xmlns:a16="http://schemas.microsoft.com/office/drawing/2014/main" id="{5FC4A410-4676-463E-9E8F-30850F3AA3BD}"/>
                  </a:ext>
                </a:extLst>
              </p:cNvPr>
              <p:cNvSpPr/>
              <p:nvPr/>
            </p:nvSpPr>
            <p:spPr>
              <a:xfrm flipH="1">
                <a:off x="7692475" y="29908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Google Shape;210;p21">
                <a:extLst>
                  <a:ext uri="{FF2B5EF4-FFF2-40B4-BE49-F238E27FC236}">
                    <a16:creationId xmlns:a16="http://schemas.microsoft.com/office/drawing/2014/main" id="{7883FC10-AA7A-41AB-AB40-19CFE16E07E8}"/>
                  </a:ext>
                </a:extLst>
              </p:cNvPr>
              <p:cNvSpPr/>
              <p:nvPr/>
            </p:nvSpPr>
            <p:spPr>
              <a:xfrm flipH="1">
                <a:off x="8273275" y="29908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Google Shape;211;p21">
              <a:extLst>
                <a:ext uri="{FF2B5EF4-FFF2-40B4-BE49-F238E27FC236}">
                  <a16:creationId xmlns:a16="http://schemas.microsoft.com/office/drawing/2014/main" id="{D95C0B7E-75AD-4461-9B4D-F243194D4950}"/>
                </a:ext>
              </a:extLst>
            </p:cNvPr>
            <p:cNvGrpSpPr/>
            <p:nvPr/>
          </p:nvGrpSpPr>
          <p:grpSpPr>
            <a:xfrm>
              <a:off x="8854333" y="2578503"/>
              <a:ext cx="1765922" cy="1596032"/>
              <a:chOff x="2854300" y="1168125"/>
              <a:chExt cx="2904000" cy="26689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4" name="Google Shape;212;p21">
                <a:extLst>
                  <a:ext uri="{FF2B5EF4-FFF2-40B4-BE49-F238E27FC236}">
                    <a16:creationId xmlns:a16="http://schemas.microsoft.com/office/drawing/2014/main" id="{500CD070-E617-4B0E-A9DF-7070F822F00F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Google Shape;213;p21">
                <a:extLst>
                  <a:ext uri="{FF2B5EF4-FFF2-40B4-BE49-F238E27FC236}">
                    <a16:creationId xmlns:a16="http://schemas.microsoft.com/office/drawing/2014/main" id="{0D291BD4-4477-467A-BC8C-6F1F6E30D622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Google Shape;214;p21">
                <a:extLst>
                  <a:ext uri="{FF2B5EF4-FFF2-40B4-BE49-F238E27FC236}">
                    <a16:creationId xmlns:a16="http://schemas.microsoft.com/office/drawing/2014/main" id="{C3620DB1-4232-4672-9A5A-6C9B60473216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Google Shape;215;p21">
                <a:extLst>
                  <a:ext uri="{FF2B5EF4-FFF2-40B4-BE49-F238E27FC236}">
                    <a16:creationId xmlns:a16="http://schemas.microsoft.com/office/drawing/2014/main" id="{1239D70E-BF2E-4C6E-9536-6229C648D0C8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Google Shape;216;p21">
                <a:extLst>
                  <a:ext uri="{FF2B5EF4-FFF2-40B4-BE49-F238E27FC236}">
                    <a16:creationId xmlns:a16="http://schemas.microsoft.com/office/drawing/2014/main" id="{072EF509-DD69-4986-A3BB-D9367D4EAE55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Google Shape;217;p21">
                <a:extLst>
                  <a:ext uri="{FF2B5EF4-FFF2-40B4-BE49-F238E27FC236}">
                    <a16:creationId xmlns:a16="http://schemas.microsoft.com/office/drawing/2014/main" id="{0408B94D-F916-42BD-940D-5BA331EB5263}"/>
                  </a:ext>
                </a:extLst>
              </p:cNvPr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Google Shape;218;p21">
                <a:extLst>
                  <a:ext uri="{FF2B5EF4-FFF2-40B4-BE49-F238E27FC236}">
                    <a16:creationId xmlns:a16="http://schemas.microsoft.com/office/drawing/2014/main" id="{4EBE5600-5708-41E6-B66E-E9D4A631E2DB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Google Shape;219;p21">
                <a:extLst>
                  <a:ext uri="{FF2B5EF4-FFF2-40B4-BE49-F238E27FC236}">
                    <a16:creationId xmlns:a16="http://schemas.microsoft.com/office/drawing/2014/main" id="{0C245B5C-4D78-459C-8C09-006F290E8E07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Google Shape;220;p21">
                <a:extLst>
                  <a:ext uri="{FF2B5EF4-FFF2-40B4-BE49-F238E27FC236}">
                    <a16:creationId xmlns:a16="http://schemas.microsoft.com/office/drawing/2014/main" id="{38D4E882-303A-4F0A-AE20-9120649B0669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Google Shape;221;p21">
                <a:extLst>
                  <a:ext uri="{FF2B5EF4-FFF2-40B4-BE49-F238E27FC236}">
                    <a16:creationId xmlns:a16="http://schemas.microsoft.com/office/drawing/2014/main" id="{BE28083F-528E-4E92-87A0-BDC91C1A1C33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Google Shape;222;p21">
                <a:extLst>
                  <a:ext uri="{FF2B5EF4-FFF2-40B4-BE49-F238E27FC236}">
                    <a16:creationId xmlns:a16="http://schemas.microsoft.com/office/drawing/2014/main" id="{7A9E716E-641C-44BC-9322-53A8DCE07B90}"/>
                  </a:ext>
                </a:extLst>
              </p:cNvPr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Google Shape;223;p21">
                <a:extLst>
                  <a:ext uri="{FF2B5EF4-FFF2-40B4-BE49-F238E27FC236}">
                    <a16:creationId xmlns:a16="http://schemas.microsoft.com/office/drawing/2014/main" id="{839D0E59-0679-4830-BEA3-C5A3F9CEF229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Google Shape;224;p21">
                <a:extLst>
                  <a:ext uri="{FF2B5EF4-FFF2-40B4-BE49-F238E27FC236}">
                    <a16:creationId xmlns:a16="http://schemas.microsoft.com/office/drawing/2014/main" id="{BAAEDDCE-5D0E-4B11-9517-C7A1CCA01F12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Google Shape;225;p21">
                <a:extLst>
                  <a:ext uri="{FF2B5EF4-FFF2-40B4-BE49-F238E27FC236}">
                    <a16:creationId xmlns:a16="http://schemas.microsoft.com/office/drawing/2014/main" id="{FED071DE-8D75-4529-9860-AF2E9C44FA04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Google Shape;226;p21">
                <a:extLst>
                  <a:ext uri="{FF2B5EF4-FFF2-40B4-BE49-F238E27FC236}">
                    <a16:creationId xmlns:a16="http://schemas.microsoft.com/office/drawing/2014/main" id="{753CB84C-658C-45F0-BE27-B8D3FB567B4D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Google Shape;227;p21">
                <a:extLst>
                  <a:ext uri="{FF2B5EF4-FFF2-40B4-BE49-F238E27FC236}">
                    <a16:creationId xmlns:a16="http://schemas.microsoft.com/office/drawing/2014/main" id="{0C781038-2628-4258-9185-FC23AB52ECD9}"/>
                  </a:ext>
                </a:extLst>
              </p:cNvPr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Google Shape;228;p21">
                <a:extLst>
                  <a:ext uri="{FF2B5EF4-FFF2-40B4-BE49-F238E27FC236}">
                    <a16:creationId xmlns:a16="http://schemas.microsoft.com/office/drawing/2014/main" id="{B765AFA3-1A0D-4C66-AF6E-0F7BD2FC4C8D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Google Shape;229;p21">
                <a:extLst>
                  <a:ext uri="{FF2B5EF4-FFF2-40B4-BE49-F238E27FC236}">
                    <a16:creationId xmlns:a16="http://schemas.microsoft.com/office/drawing/2014/main" id="{280CF80C-1533-4C08-AD47-F33FA6A82957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Google Shape;230;p21">
                <a:extLst>
                  <a:ext uri="{FF2B5EF4-FFF2-40B4-BE49-F238E27FC236}">
                    <a16:creationId xmlns:a16="http://schemas.microsoft.com/office/drawing/2014/main" id="{5ED3A80F-85CA-45AF-96DA-06ECDE6B08FA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Google Shape;231;p21">
                <a:extLst>
                  <a:ext uri="{FF2B5EF4-FFF2-40B4-BE49-F238E27FC236}">
                    <a16:creationId xmlns:a16="http://schemas.microsoft.com/office/drawing/2014/main" id="{F111A8A8-4F14-43E1-A75C-B916215580B3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Google Shape;232;p21">
                <a:extLst>
                  <a:ext uri="{FF2B5EF4-FFF2-40B4-BE49-F238E27FC236}">
                    <a16:creationId xmlns:a16="http://schemas.microsoft.com/office/drawing/2014/main" id="{B4117213-DF98-426E-AEB1-5428BBFCC2D5}"/>
                  </a:ext>
                </a:extLst>
              </p:cNvPr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Google Shape;233;p21">
                <a:extLst>
                  <a:ext uri="{FF2B5EF4-FFF2-40B4-BE49-F238E27FC236}">
                    <a16:creationId xmlns:a16="http://schemas.microsoft.com/office/drawing/2014/main" id="{64C5E552-87FF-4EAB-A83E-DC65D823A8DA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Google Shape;234;p21">
                <a:extLst>
                  <a:ext uri="{FF2B5EF4-FFF2-40B4-BE49-F238E27FC236}">
                    <a16:creationId xmlns:a16="http://schemas.microsoft.com/office/drawing/2014/main" id="{98DE6EBC-3637-4F05-8E10-61E20F08DE4A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Google Shape;235;p21">
                <a:extLst>
                  <a:ext uri="{FF2B5EF4-FFF2-40B4-BE49-F238E27FC236}">
                    <a16:creationId xmlns:a16="http://schemas.microsoft.com/office/drawing/2014/main" id="{57B260F7-5D00-4691-8E0A-75167993475F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Google Shape;236;p21">
                <a:extLst>
                  <a:ext uri="{FF2B5EF4-FFF2-40B4-BE49-F238E27FC236}">
                    <a16:creationId xmlns:a16="http://schemas.microsoft.com/office/drawing/2014/main" id="{B9090B48-0E7D-4C08-9F89-2343B2464F80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Google Shape;237;p21">
                <a:extLst>
                  <a:ext uri="{FF2B5EF4-FFF2-40B4-BE49-F238E27FC236}">
                    <a16:creationId xmlns:a16="http://schemas.microsoft.com/office/drawing/2014/main" id="{9CD55D3B-CED1-4FEF-B014-A42355AC6BC7}"/>
                  </a:ext>
                </a:extLst>
              </p:cNvPr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" name="左大括号 90">
              <a:extLst>
                <a:ext uri="{FF2B5EF4-FFF2-40B4-BE49-F238E27FC236}">
                  <a16:creationId xmlns:a16="http://schemas.microsoft.com/office/drawing/2014/main" id="{908CA0A4-8218-4E9B-93E5-408769BC00FE}"/>
                </a:ext>
              </a:extLst>
            </p:cNvPr>
            <p:cNvSpPr/>
            <p:nvPr/>
          </p:nvSpPr>
          <p:spPr>
            <a:xfrm rot="16200000">
              <a:off x="9577973" y="3666149"/>
              <a:ext cx="353184" cy="16792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左大括号 91">
              <a:extLst>
                <a:ext uri="{FF2B5EF4-FFF2-40B4-BE49-F238E27FC236}">
                  <a16:creationId xmlns:a16="http://schemas.microsoft.com/office/drawing/2014/main" id="{24A57074-9D23-4571-A9EA-E09BAA60A387}"/>
                </a:ext>
              </a:extLst>
            </p:cNvPr>
            <p:cNvSpPr/>
            <p:nvPr/>
          </p:nvSpPr>
          <p:spPr>
            <a:xfrm>
              <a:off x="8284600" y="2666697"/>
              <a:ext cx="353184" cy="14738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左大括号 92">
              <a:extLst>
                <a:ext uri="{FF2B5EF4-FFF2-40B4-BE49-F238E27FC236}">
                  <a16:creationId xmlns:a16="http://schemas.microsoft.com/office/drawing/2014/main" id="{9B1C3187-FCD4-4ECF-B43E-BEA6F5CCFA00}"/>
                </a:ext>
              </a:extLst>
            </p:cNvPr>
            <p:cNvSpPr/>
            <p:nvPr/>
          </p:nvSpPr>
          <p:spPr>
            <a:xfrm rot="2692469">
              <a:off x="8751314" y="1798334"/>
              <a:ext cx="272923" cy="79853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98F06B7-023F-47D7-95D5-52D9DF40B4E0}"/>
                </a:ext>
              </a:extLst>
            </p:cNvPr>
            <p:cNvSpPr txBox="1"/>
            <p:nvPr/>
          </p:nvSpPr>
          <p:spPr>
            <a:xfrm>
              <a:off x="8481475" y="1599707"/>
              <a:ext cx="915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9684CA27-AC61-40EA-8D21-15313D26C8D2}"/>
                </a:ext>
              </a:extLst>
            </p:cNvPr>
            <p:cNvSpPr txBox="1"/>
            <p:nvPr/>
          </p:nvSpPr>
          <p:spPr>
            <a:xfrm>
              <a:off x="7932228" y="3105499"/>
              <a:ext cx="915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7161A93-9617-4556-9339-71DB731C960B}"/>
                </a:ext>
              </a:extLst>
            </p:cNvPr>
            <p:cNvSpPr txBox="1"/>
            <p:nvPr/>
          </p:nvSpPr>
          <p:spPr>
            <a:xfrm>
              <a:off x="9569143" y="4673517"/>
              <a:ext cx="915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8" name="Google Shape;211;p21">
              <a:extLst>
                <a:ext uri="{FF2B5EF4-FFF2-40B4-BE49-F238E27FC236}">
                  <a16:creationId xmlns:a16="http://schemas.microsoft.com/office/drawing/2014/main" id="{D186346E-27A5-4521-9B33-300E4453CFC7}"/>
                </a:ext>
              </a:extLst>
            </p:cNvPr>
            <p:cNvGrpSpPr/>
            <p:nvPr/>
          </p:nvGrpSpPr>
          <p:grpSpPr>
            <a:xfrm>
              <a:off x="5785284" y="2577516"/>
              <a:ext cx="1765922" cy="1596032"/>
              <a:chOff x="2854300" y="1168125"/>
              <a:chExt cx="2904000" cy="26689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99" name="Google Shape;212;p21">
                <a:extLst>
                  <a:ext uri="{FF2B5EF4-FFF2-40B4-BE49-F238E27FC236}">
                    <a16:creationId xmlns:a16="http://schemas.microsoft.com/office/drawing/2014/main" id="{B0CE3300-6F6E-49BC-90C4-DB7BF0CE6DF0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Google Shape;213;p21">
                <a:extLst>
                  <a:ext uri="{FF2B5EF4-FFF2-40B4-BE49-F238E27FC236}">
                    <a16:creationId xmlns:a16="http://schemas.microsoft.com/office/drawing/2014/main" id="{8149A771-8AAE-4839-8E9B-E60F2C0D704A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Google Shape;214;p21">
                <a:extLst>
                  <a:ext uri="{FF2B5EF4-FFF2-40B4-BE49-F238E27FC236}">
                    <a16:creationId xmlns:a16="http://schemas.microsoft.com/office/drawing/2014/main" id="{94D86844-118F-45F0-B5C6-EF5EC1B9909C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Google Shape;215;p21">
                <a:extLst>
                  <a:ext uri="{FF2B5EF4-FFF2-40B4-BE49-F238E27FC236}">
                    <a16:creationId xmlns:a16="http://schemas.microsoft.com/office/drawing/2014/main" id="{AA7C84DB-3795-4B40-A14F-A82893BA7AD8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Google Shape;216;p21">
                <a:extLst>
                  <a:ext uri="{FF2B5EF4-FFF2-40B4-BE49-F238E27FC236}">
                    <a16:creationId xmlns:a16="http://schemas.microsoft.com/office/drawing/2014/main" id="{7C7D0407-567B-4E2A-93CB-0C782844D119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Google Shape;217;p21">
                <a:extLst>
                  <a:ext uri="{FF2B5EF4-FFF2-40B4-BE49-F238E27FC236}">
                    <a16:creationId xmlns:a16="http://schemas.microsoft.com/office/drawing/2014/main" id="{2760CD45-9C38-4E7F-A0E7-CE1C83E823B5}"/>
                  </a:ext>
                </a:extLst>
              </p:cNvPr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Google Shape;218;p21">
                <a:extLst>
                  <a:ext uri="{FF2B5EF4-FFF2-40B4-BE49-F238E27FC236}">
                    <a16:creationId xmlns:a16="http://schemas.microsoft.com/office/drawing/2014/main" id="{7EDC9232-7C60-46C5-A961-12CBFCF38390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Google Shape;219;p21">
                <a:extLst>
                  <a:ext uri="{FF2B5EF4-FFF2-40B4-BE49-F238E27FC236}">
                    <a16:creationId xmlns:a16="http://schemas.microsoft.com/office/drawing/2014/main" id="{2AF10BCB-262B-4842-B22E-6C232B6E5D1E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Google Shape;220;p21">
                <a:extLst>
                  <a:ext uri="{FF2B5EF4-FFF2-40B4-BE49-F238E27FC236}">
                    <a16:creationId xmlns:a16="http://schemas.microsoft.com/office/drawing/2014/main" id="{01CCC102-B5E3-4DF3-8B95-C62F15A139E5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Google Shape;221;p21">
                <a:extLst>
                  <a:ext uri="{FF2B5EF4-FFF2-40B4-BE49-F238E27FC236}">
                    <a16:creationId xmlns:a16="http://schemas.microsoft.com/office/drawing/2014/main" id="{F7491625-0C61-4CF4-A0D2-D5FCC2FD1925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Google Shape;222;p21">
                <a:extLst>
                  <a:ext uri="{FF2B5EF4-FFF2-40B4-BE49-F238E27FC236}">
                    <a16:creationId xmlns:a16="http://schemas.microsoft.com/office/drawing/2014/main" id="{468A7DDB-E243-407F-ABCC-226587C9E9D7}"/>
                  </a:ext>
                </a:extLst>
              </p:cNvPr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Google Shape;223;p21">
                <a:extLst>
                  <a:ext uri="{FF2B5EF4-FFF2-40B4-BE49-F238E27FC236}">
                    <a16:creationId xmlns:a16="http://schemas.microsoft.com/office/drawing/2014/main" id="{4D21D782-2D7D-4B15-997F-4AFA2AB47CF1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Google Shape;224;p21">
                <a:extLst>
                  <a:ext uri="{FF2B5EF4-FFF2-40B4-BE49-F238E27FC236}">
                    <a16:creationId xmlns:a16="http://schemas.microsoft.com/office/drawing/2014/main" id="{6D04028A-A565-4AE6-AABA-084A2E6A3590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Google Shape;225;p21">
                <a:extLst>
                  <a:ext uri="{FF2B5EF4-FFF2-40B4-BE49-F238E27FC236}">
                    <a16:creationId xmlns:a16="http://schemas.microsoft.com/office/drawing/2014/main" id="{174B02E4-E432-4CC6-9473-06DD6BB78DE6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Google Shape;226;p21">
                <a:extLst>
                  <a:ext uri="{FF2B5EF4-FFF2-40B4-BE49-F238E27FC236}">
                    <a16:creationId xmlns:a16="http://schemas.microsoft.com/office/drawing/2014/main" id="{67693440-1833-4DF5-A1E4-894C05BE796C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Google Shape;227;p21">
                <a:extLst>
                  <a:ext uri="{FF2B5EF4-FFF2-40B4-BE49-F238E27FC236}">
                    <a16:creationId xmlns:a16="http://schemas.microsoft.com/office/drawing/2014/main" id="{4FDACF47-F356-44FF-A297-B93E72C9D453}"/>
                  </a:ext>
                </a:extLst>
              </p:cNvPr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Google Shape;228;p21">
                <a:extLst>
                  <a:ext uri="{FF2B5EF4-FFF2-40B4-BE49-F238E27FC236}">
                    <a16:creationId xmlns:a16="http://schemas.microsoft.com/office/drawing/2014/main" id="{6A5B393B-9FF3-4C5D-A741-915C02F41639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Google Shape;229;p21">
                <a:extLst>
                  <a:ext uri="{FF2B5EF4-FFF2-40B4-BE49-F238E27FC236}">
                    <a16:creationId xmlns:a16="http://schemas.microsoft.com/office/drawing/2014/main" id="{548BEA69-0B74-4B37-BB6B-41B80C0905E7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Google Shape;230;p21">
                <a:extLst>
                  <a:ext uri="{FF2B5EF4-FFF2-40B4-BE49-F238E27FC236}">
                    <a16:creationId xmlns:a16="http://schemas.microsoft.com/office/drawing/2014/main" id="{FC666C3E-8C03-4ABB-8347-74AD018CAED8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Google Shape;231;p21">
                <a:extLst>
                  <a:ext uri="{FF2B5EF4-FFF2-40B4-BE49-F238E27FC236}">
                    <a16:creationId xmlns:a16="http://schemas.microsoft.com/office/drawing/2014/main" id="{29195EBD-4C4B-47EE-B78A-018A4BA3F5A6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Google Shape;232;p21">
                <a:extLst>
                  <a:ext uri="{FF2B5EF4-FFF2-40B4-BE49-F238E27FC236}">
                    <a16:creationId xmlns:a16="http://schemas.microsoft.com/office/drawing/2014/main" id="{814A8CC4-1BAD-4B1C-8415-97B28940A4F5}"/>
                  </a:ext>
                </a:extLst>
              </p:cNvPr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Google Shape;233;p21">
                <a:extLst>
                  <a:ext uri="{FF2B5EF4-FFF2-40B4-BE49-F238E27FC236}">
                    <a16:creationId xmlns:a16="http://schemas.microsoft.com/office/drawing/2014/main" id="{1A9E0FE3-B59A-4969-95CF-8882E9E3D599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Google Shape;234;p21">
                <a:extLst>
                  <a:ext uri="{FF2B5EF4-FFF2-40B4-BE49-F238E27FC236}">
                    <a16:creationId xmlns:a16="http://schemas.microsoft.com/office/drawing/2014/main" id="{B8ECABF6-77CC-41D7-978E-83870BFE2986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Google Shape;235;p21">
                <a:extLst>
                  <a:ext uri="{FF2B5EF4-FFF2-40B4-BE49-F238E27FC236}">
                    <a16:creationId xmlns:a16="http://schemas.microsoft.com/office/drawing/2014/main" id="{594B42DA-3C08-48D2-B436-42789AFD3D9F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Google Shape;236;p21">
                <a:extLst>
                  <a:ext uri="{FF2B5EF4-FFF2-40B4-BE49-F238E27FC236}">
                    <a16:creationId xmlns:a16="http://schemas.microsoft.com/office/drawing/2014/main" id="{9D03B0DD-4052-4B34-98E1-CA6E9874689D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Google Shape;237;p21">
                <a:extLst>
                  <a:ext uri="{FF2B5EF4-FFF2-40B4-BE49-F238E27FC236}">
                    <a16:creationId xmlns:a16="http://schemas.microsoft.com/office/drawing/2014/main" id="{20C307B9-55FE-4A62-8E6C-92BE21C9129C}"/>
                  </a:ext>
                </a:extLst>
              </p:cNvPr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" name="Google Shape;223;p21">
              <a:extLst>
                <a:ext uri="{FF2B5EF4-FFF2-40B4-BE49-F238E27FC236}">
                  <a16:creationId xmlns:a16="http://schemas.microsoft.com/office/drawing/2014/main" id="{6DE9AB8E-6945-4037-87D9-E74177855700}"/>
                </a:ext>
              </a:extLst>
            </p:cNvPr>
            <p:cNvSpPr/>
            <p:nvPr/>
          </p:nvSpPr>
          <p:spPr>
            <a:xfrm flipH="1">
              <a:off x="2503983" y="3211365"/>
              <a:ext cx="353184" cy="3186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Google Shape;224;p21">
              <a:extLst>
                <a:ext uri="{FF2B5EF4-FFF2-40B4-BE49-F238E27FC236}">
                  <a16:creationId xmlns:a16="http://schemas.microsoft.com/office/drawing/2014/main" id="{7693A769-5F27-455B-8FA9-3013225DCCCE}"/>
                </a:ext>
              </a:extLst>
            </p:cNvPr>
            <p:cNvSpPr/>
            <p:nvPr/>
          </p:nvSpPr>
          <p:spPr>
            <a:xfrm flipH="1">
              <a:off x="2857167" y="3211365"/>
              <a:ext cx="353184" cy="3186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Google Shape;225;p21">
              <a:extLst>
                <a:ext uri="{FF2B5EF4-FFF2-40B4-BE49-F238E27FC236}">
                  <a16:creationId xmlns:a16="http://schemas.microsoft.com/office/drawing/2014/main" id="{B3F6E44D-5747-4193-A075-5A38D8C1E050}"/>
                </a:ext>
              </a:extLst>
            </p:cNvPr>
            <p:cNvSpPr/>
            <p:nvPr/>
          </p:nvSpPr>
          <p:spPr>
            <a:xfrm flipH="1">
              <a:off x="3210352" y="3211365"/>
              <a:ext cx="353184" cy="3186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Google Shape;226;p21">
              <a:extLst>
                <a:ext uri="{FF2B5EF4-FFF2-40B4-BE49-F238E27FC236}">
                  <a16:creationId xmlns:a16="http://schemas.microsoft.com/office/drawing/2014/main" id="{0ACA8BEC-A12D-44AD-8FD2-D90A157ECF6A}"/>
                </a:ext>
              </a:extLst>
            </p:cNvPr>
            <p:cNvSpPr/>
            <p:nvPr/>
          </p:nvSpPr>
          <p:spPr>
            <a:xfrm flipH="1">
              <a:off x="3563536" y="3211365"/>
              <a:ext cx="353184" cy="3186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Google Shape;227;p21">
              <a:extLst>
                <a:ext uri="{FF2B5EF4-FFF2-40B4-BE49-F238E27FC236}">
                  <a16:creationId xmlns:a16="http://schemas.microsoft.com/office/drawing/2014/main" id="{3D8377BA-1B76-4DEF-ACBA-9280FD33469A}"/>
                </a:ext>
              </a:extLst>
            </p:cNvPr>
            <p:cNvSpPr/>
            <p:nvPr/>
          </p:nvSpPr>
          <p:spPr>
            <a:xfrm flipH="1">
              <a:off x="3916721" y="3211365"/>
              <a:ext cx="353184" cy="3186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左大括号 151">
              <a:extLst>
                <a:ext uri="{FF2B5EF4-FFF2-40B4-BE49-F238E27FC236}">
                  <a16:creationId xmlns:a16="http://schemas.microsoft.com/office/drawing/2014/main" id="{EB0B16B0-4C18-4258-9BDD-1B82717FC44E}"/>
                </a:ext>
              </a:extLst>
            </p:cNvPr>
            <p:cNvSpPr/>
            <p:nvPr/>
          </p:nvSpPr>
          <p:spPr>
            <a:xfrm rot="16200000">
              <a:off x="3208380" y="2992672"/>
              <a:ext cx="353184" cy="16792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67D03660-8998-4722-9D01-35BFAD21FCFF}"/>
                </a:ext>
              </a:extLst>
            </p:cNvPr>
            <p:cNvSpPr txBox="1"/>
            <p:nvPr/>
          </p:nvSpPr>
          <p:spPr>
            <a:xfrm>
              <a:off x="3199550" y="4000040"/>
              <a:ext cx="915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左大括号 153">
              <a:extLst>
                <a:ext uri="{FF2B5EF4-FFF2-40B4-BE49-F238E27FC236}">
                  <a16:creationId xmlns:a16="http://schemas.microsoft.com/office/drawing/2014/main" id="{6E7919C7-975A-4BE9-81FA-E9F70F0D13B5}"/>
                </a:ext>
              </a:extLst>
            </p:cNvPr>
            <p:cNvSpPr/>
            <p:nvPr/>
          </p:nvSpPr>
          <p:spPr>
            <a:xfrm>
              <a:off x="5269319" y="2639482"/>
              <a:ext cx="353184" cy="14738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86D4A7A8-673F-4C68-8FC4-9FF23A37D72A}"/>
                </a:ext>
              </a:extLst>
            </p:cNvPr>
            <p:cNvSpPr txBox="1"/>
            <p:nvPr/>
          </p:nvSpPr>
          <p:spPr>
            <a:xfrm>
              <a:off x="4916947" y="3078284"/>
              <a:ext cx="915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313CCC72-E45E-44F8-9138-0D06B6EE34F5}"/>
                </a:ext>
              </a:extLst>
            </p:cNvPr>
            <p:cNvSpPr txBox="1"/>
            <p:nvPr/>
          </p:nvSpPr>
          <p:spPr>
            <a:xfrm>
              <a:off x="999088" y="3105498"/>
              <a:ext cx="915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4CE72B39-754B-43C2-9156-4E9D985234C4}"/>
                </a:ext>
              </a:extLst>
            </p:cNvPr>
            <p:cNvSpPr txBox="1"/>
            <p:nvPr/>
          </p:nvSpPr>
          <p:spPr>
            <a:xfrm>
              <a:off x="823524" y="5467382"/>
              <a:ext cx="132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标量</a:t>
              </a: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13379CC9-8D6B-48FB-B808-2A6A81885F2A}"/>
                </a:ext>
              </a:extLst>
            </p:cNvPr>
            <p:cNvSpPr txBox="1"/>
            <p:nvPr/>
          </p:nvSpPr>
          <p:spPr>
            <a:xfrm>
              <a:off x="3098374" y="5448364"/>
              <a:ext cx="132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向量</a:t>
              </a: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C18C9C4-3A60-4842-8604-31E57F0EF69F}"/>
                </a:ext>
              </a:extLst>
            </p:cNvPr>
            <p:cNvSpPr txBox="1"/>
            <p:nvPr/>
          </p:nvSpPr>
          <p:spPr>
            <a:xfrm>
              <a:off x="6315060" y="5449979"/>
              <a:ext cx="132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矩阵</a:t>
              </a: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47C4056C-477B-4DA4-B6A5-04B2DD4BC967}"/>
                </a:ext>
              </a:extLst>
            </p:cNvPr>
            <p:cNvSpPr txBox="1"/>
            <p:nvPr/>
          </p:nvSpPr>
          <p:spPr>
            <a:xfrm>
              <a:off x="9251898" y="5449979"/>
              <a:ext cx="132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三维矩阵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43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4462EE1-7AA3-4472-BE50-19AC967F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35852"/>
              </p:ext>
            </p:extLst>
          </p:nvPr>
        </p:nvGraphicFramePr>
        <p:xfrm>
          <a:off x="1984627" y="276772"/>
          <a:ext cx="8128000" cy="248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396943308"/>
                    </a:ext>
                  </a:extLst>
                </a:gridCol>
                <a:gridCol w="6283325">
                  <a:extLst>
                    <a:ext uri="{9D8B030D-6E8A-4147-A177-3AD203B41FA5}">
                      <a16:colId xmlns:a16="http://schemas.microsoft.com/office/drawing/2014/main" val="368757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张量属性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094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形状</a:t>
                      </a:r>
                      <a:r>
                        <a:rPr lang="en-US" altLang="zh-CN" dirty="0"/>
                        <a:t>(Shape)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张量的每个维度的长度，如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[3,3,3]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732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维度或秩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张量的每个维度的数量，标量为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，向量为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、矩阵为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55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数据类型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存储的数据类型，如</a:t>
                      </a:r>
                      <a:r>
                        <a:rPr lang="en-US" altLang="zh-CN" dirty="0"/>
                        <a:t>bool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int8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int16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float32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float64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225612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存储位置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初始化张量时可以指定存储的设备位置，如</a:t>
                      </a:r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等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1462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梯度停止状态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是否接受梯度来更新数据，用户输入、创建张量均为否，权重参数则接受梯度更新数据。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7570914"/>
                  </a:ext>
                </a:extLst>
              </a:tr>
            </a:tbl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270027" y="2896694"/>
            <a:ext cx="11878772" cy="3589935"/>
            <a:chOff x="270027" y="2896694"/>
            <a:chExt cx="11878772" cy="3589935"/>
          </a:xfrm>
        </p:grpSpPr>
        <p:sp>
          <p:nvSpPr>
            <p:cNvPr id="31" name="文本框 30"/>
            <p:cNvSpPr txBox="1"/>
            <p:nvPr/>
          </p:nvSpPr>
          <p:spPr>
            <a:xfrm>
              <a:off x="9151574" y="3782138"/>
              <a:ext cx="2997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行索引：</a:t>
              </a:r>
              <a:r>
                <a:rPr lang="en-US" altLang="zh-CN" sz="1600" dirty="0"/>
                <a:t>[0, 0, 0, 2, 2, 3, 4, 4, 4]</a:t>
              </a:r>
              <a:endParaRPr lang="zh-CN" altLang="en-US" sz="1600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9151575" y="4290786"/>
              <a:ext cx="28581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列索引：</a:t>
              </a:r>
              <a:r>
                <a:rPr lang="en-US" altLang="zh-CN" sz="1600" dirty="0"/>
                <a:t>[0, 2, 4, 1, 4, 2, 0, 2, 4]</a:t>
              </a:r>
              <a:endParaRPr lang="zh-CN" altLang="en-US" sz="1600" dirty="0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70027" y="2896694"/>
              <a:ext cx="11720867" cy="3589935"/>
              <a:chOff x="270027" y="2896694"/>
              <a:chExt cx="11720867" cy="3589935"/>
            </a:xfrm>
          </p:grpSpPr>
          <p:grpSp>
            <p:nvGrpSpPr>
              <p:cNvPr id="3" name="Google Shape;211;p21">
                <a:extLst>
                  <a:ext uri="{FF2B5EF4-FFF2-40B4-BE49-F238E27FC236}">
                    <a16:creationId xmlns:a16="http://schemas.microsoft.com/office/drawing/2014/main" id="{BD0C744F-EF28-4FAB-9930-7A7E91D57070}"/>
                  </a:ext>
                </a:extLst>
              </p:cNvPr>
              <p:cNvGrpSpPr/>
              <p:nvPr/>
            </p:nvGrpSpPr>
            <p:grpSpPr>
              <a:xfrm>
                <a:off x="1185729" y="3385201"/>
                <a:ext cx="1765922" cy="1596032"/>
                <a:chOff x="2854300" y="1168125"/>
                <a:chExt cx="2904000" cy="266895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" name="Google Shape;212;p21">
                  <a:extLst>
                    <a:ext uri="{FF2B5EF4-FFF2-40B4-BE49-F238E27FC236}">
                      <a16:creationId xmlns:a16="http://schemas.microsoft.com/office/drawing/2014/main" id="{6576082E-CA61-4AA3-9495-77A6AEFDE3E1}"/>
                    </a:ext>
                  </a:extLst>
                </p:cNvPr>
                <p:cNvSpPr/>
                <p:nvPr/>
              </p:nvSpPr>
              <p:spPr>
                <a:xfrm flipH="1">
                  <a:off x="2854300" y="1168125"/>
                  <a:ext cx="2904000" cy="26673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Google Shape;213;p21">
                  <a:extLst>
                    <a:ext uri="{FF2B5EF4-FFF2-40B4-BE49-F238E27FC236}">
                      <a16:creationId xmlns:a16="http://schemas.microsoft.com/office/drawing/2014/main" id="{0E6501F1-E112-4BF1-8C82-BA406C7026A4}"/>
                    </a:ext>
                  </a:extLst>
                </p:cNvPr>
                <p:cNvSpPr/>
                <p:nvPr/>
              </p:nvSpPr>
              <p:spPr>
                <a:xfrm flipH="1">
                  <a:off x="2854300" y="11681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Google Shape;214;p21">
                  <a:extLst>
                    <a:ext uri="{FF2B5EF4-FFF2-40B4-BE49-F238E27FC236}">
                      <a16:creationId xmlns:a16="http://schemas.microsoft.com/office/drawing/2014/main" id="{756F138E-7DBA-49E2-B2A1-8BF7868F2CDD}"/>
                    </a:ext>
                  </a:extLst>
                </p:cNvPr>
                <p:cNvSpPr/>
                <p:nvPr/>
              </p:nvSpPr>
              <p:spPr>
                <a:xfrm flipH="1">
                  <a:off x="3435100" y="11681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Google Shape;215;p21">
                  <a:extLst>
                    <a:ext uri="{FF2B5EF4-FFF2-40B4-BE49-F238E27FC236}">
                      <a16:creationId xmlns:a16="http://schemas.microsoft.com/office/drawing/2014/main" id="{D93BD1B0-3591-4A94-B59F-6685E4F7613B}"/>
                    </a:ext>
                  </a:extLst>
                </p:cNvPr>
                <p:cNvSpPr/>
                <p:nvPr/>
              </p:nvSpPr>
              <p:spPr>
                <a:xfrm flipH="1">
                  <a:off x="4015900" y="11681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Google Shape;216;p21">
                  <a:extLst>
                    <a:ext uri="{FF2B5EF4-FFF2-40B4-BE49-F238E27FC236}">
                      <a16:creationId xmlns:a16="http://schemas.microsoft.com/office/drawing/2014/main" id="{960D9FA6-5011-481F-BEFD-305DE7DF6226}"/>
                    </a:ext>
                  </a:extLst>
                </p:cNvPr>
                <p:cNvSpPr/>
                <p:nvPr/>
              </p:nvSpPr>
              <p:spPr>
                <a:xfrm flipH="1">
                  <a:off x="4596700" y="11681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Google Shape;217;p21">
                  <a:extLst>
                    <a:ext uri="{FF2B5EF4-FFF2-40B4-BE49-F238E27FC236}">
                      <a16:creationId xmlns:a16="http://schemas.microsoft.com/office/drawing/2014/main" id="{B400C63E-6E5D-4831-A8A8-E9DC5EB55922}"/>
                    </a:ext>
                  </a:extLst>
                </p:cNvPr>
                <p:cNvSpPr/>
                <p:nvPr/>
              </p:nvSpPr>
              <p:spPr>
                <a:xfrm flipH="1">
                  <a:off x="5177500" y="11681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Google Shape;218;p21">
                  <a:extLst>
                    <a:ext uri="{FF2B5EF4-FFF2-40B4-BE49-F238E27FC236}">
                      <a16:creationId xmlns:a16="http://schemas.microsoft.com/office/drawing/2014/main" id="{3B757E23-10BB-44B0-B5F1-DA331CA32D64}"/>
                    </a:ext>
                  </a:extLst>
                </p:cNvPr>
                <p:cNvSpPr/>
                <p:nvPr/>
              </p:nvSpPr>
              <p:spPr>
                <a:xfrm flipH="1">
                  <a:off x="2854300" y="17009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Google Shape;219;p21">
                  <a:extLst>
                    <a:ext uri="{FF2B5EF4-FFF2-40B4-BE49-F238E27FC236}">
                      <a16:creationId xmlns:a16="http://schemas.microsoft.com/office/drawing/2014/main" id="{F239A1BD-849F-48F6-BA6A-E41886674117}"/>
                    </a:ext>
                  </a:extLst>
                </p:cNvPr>
                <p:cNvSpPr/>
                <p:nvPr/>
              </p:nvSpPr>
              <p:spPr>
                <a:xfrm flipH="1">
                  <a:off x="3435100" y="17009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Google Shape;220;p21">
                  <a:extLst>
                    <a:ext uri="{FF2B5EF4-FFF2-40B4-BE49-F238E27FC236}">
                      <a16:creationId xmlns:a16="http://schemas.microsoft.com/office/drawing/2014/main" id="{8D78A68C-DB13-4A6C-A343-E81A4A05CA65}"/>
                    </a:ext>
                  </a:extLst>
                </p:cNvPr>
                <p:cNvSpPr/>
                <p:nvPr/>
              </p:nvSpPr>
              <p:spPr>
                <a:xfrm flipH="1">
                  <a:off x="4015900" y="17009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Google Shape;221;p21">
                  <a:extLst>
                    <a:ext uri="{FF2B5EF4-FFF2-40B4-BE49-F238E27FC236}">
                      <a16:creationId xmlns:a16="http://schemas.microsoft.com/office/drawing/2014/main" id="{AAFF8F13-B09D-4474-A60A-E828F607BE82}"/>
                    </a:ext>
                  </a:extLst>
                </p:cNvPr>
                <p:cNvSpPr/>
                <p:nvPr/>
              </p:nvSpPr>
              <p:spPr>
                <a:xfrm flipH="1">
                  <a:off x="4596700" y="17009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Google Shape;222;p21">
                  <a:extLst>
                    <a:ext uri="{FF2B5EF4-FFF2-40B4-BE49-F238E27FC236}">
                      <a16:creationId xmlns:a16="http://schemas.microsoft.com/office/drawing/2014/main" id="{5B5F9AAE-6F7B-4CD6-B287-7EE76A9B41E0}"/>
                    </a:ext>
                  </a:extLst>
                </p:cNvPr>
                <p:cNvSpPr/>
                <p:nvPr/>
              </p:nvSpPr>
              <p:spPr>
                <a:xfrm flipH="1">
                  <a:off x="5177500" y="17009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Google Shape;223;p21">
                  <a:extLst>
                    <a:ext uri="{FF2B5EF4-FFF2-40B4-BE49-F238E27FC236}">
                      <a16:creationId xmlns:a16="http://schemas.microsoft.com/office/drawing/2014/main" id="{1989009D-F627-4BEF-B87D-54F7AC4DF4EC}"/>
                    </a:ext>
                  </a:extLst>
                </p:cNvPr>
                <p:cNvSpPr/>
                <p:nvPr/>
              </p:nvSpPr>
              <p:spPr>
                <a:xfrm flipH="1">
                  <a:off x="2854300" y="22353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Google Shape;224;p21">
                  <a:extLst>
                    <a:ext uri="{FF2B5EF4-FFF2-40B4-BE49-F238E27FC236}">
                      <a16:creationId xmlns:a16="http://schemas.microsoft.com/office/drawing/2014/main" id="{1FF44719-E36F-41D9-8E00-045006A0B396}"/>
                    </a:ext>
                  </a:extLst>
                </p:cNvPr>
                <p:cNvSpPr/>
                <p:nvPr/>
              </p:nvSpPr>
              <p:spPr>
                <a:xfrm flipH="1">
                  <a:off x="3435100" y="22353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Google Shape;225;p21">
                  <a:extLst>
                    <a:ext uri="{FF2B5EF4-FFF2-40B4-BE49-F238E27FC236}">
                      <a16:creationId xmlns:a16="http://schemas.microsoft.com/office/drawing/2014/main" id="{E477A530-07D5-42D1-8589-AE6887C90D61}"/>
                    </a:ext>
                  </a:extLst>
                </p:cNvPr>
                <p:cNvSpPr/>
                <p:nvPr/>
              </p:nvSpPr>
              <p:spPr>
                <a:xfrm flipH="1">
                  <a:off x="4015900" y="22353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Google Shape;226;p21">
                  <a:extLst>
                    <a:ext uri="{FF2B5EF4-FFF2-40B4-BE49-F238E27FC236}">
                      <a16:creationId xmlns:a16="http://schemas.microsoft.com/office/drawing/2014/main" id="{1A0BE9BA-1730-4F88-AF30-00C4A327C81C}"/>
                    </a:ext>
                  </a:extLst>
                </p:cNvPr>
                <p:cNvSpPr/>
                <p:nvPr/>
              </p:nvSpPr>
              <p:spPr>
                <a:xfrm flipH="1">
                  <a:off x="4596700" y="22353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Google Shape;227;p21">
                  <a:extLst>
                    <a:ext uri="{FF2B5EF4-FFF2-40B4-BE49-F238E27FC236}">
                      <a16:creationId xmlns:a16="http://schemas.microsoft.com/office/drawing/2014/main" id="{C45594BE-6F7A-4593-ADBC-E2DE646ED013}"/>
                    </a:ext>
                  </a:extLst>
                </p:cNvPr>
                <p:cNvSpPr/>
                <p:nvPr/>
              </p:nvSpPr>
              <p:spPr>
                <a:xfrm flipH="1">
                  <a:off x="5177500" y="22353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Google Shape;228;p21">
                  <a:extLst>
                    <a:ext uri="{FF2B5EF4-FFF2-40B4-BE49-F238E27FC236}">
                      <a16:creationId xmlns:a16="http://schemas.microsoft.com/office/drawing/2014/main" id="{9B4907D2-C09B-4307-8692-2F9B3F758969}"/>
                    </a:ext>
                  </a:extLst>
                </p:cNvPr>
                <p:cNvSpPr/>
                <p:nvPr/>
              </p:nvSpPr>
              <p:spPr>
                <a:xfrm flipH="1">
                  <a:off x="2854300" y="27698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Google Shape;229;p21">
                  <a:extLst>
                    <a:ext uri="{FF2B5EF4-FFF2-40B4-BE49-F238E27FC236}">
                      <a16:creationId xmlns:a16="http://schemas.microsoft.com/office/drawing/2014/main" id="{285D4E12-0AF9-44D6-8A38-1229D51F9857}"/>
                    </a:ext>
                  </a:extLst>
                </p:cNvPr>
                <p:cNvSpPr/>
                <p:nvPr/>
              </p:nvSpPr>
              <p:spPr>
                <a:xfrm flipH="1">
                  <a:off x="3435100" y="27698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Google Shape;230;p21">
                  <a:extLst>
                    <a:ext uri="{FF2B5EF4-FFF2-40B4-BE49-F238E27FC236}">
                      <a16:creationId xmlns:a16="http://schemas.microsoft.com/office/drawing/2014/main" id="{5604E923-E843-47A6-8DEF-EFF4492F05CB}"/>
                    </a:ext>
                  </a:extLst>
                </p:cNvPr>
                <p:cNvSpPr/>
                <p:nvPr/>
              </p:nvSpPr>
              <p:spPr>
                <a:xfrm flipH="1">
                  <a:off x="4015900" y="27698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Google Shape;231;p21">
                  <a:extLst>
                    <a:ext uri="{FF2B5EF4-FFF2-40B4-BE49-F238E27FC236}">
                      <a16:creationId xmlns:a16="http://schemas.microsoft.com/office/drawing/2014/main" id="{EDA7227B-D936-40D0-B045-0C5B781CDBC1}"/>
                    </a:ext>
                  </a:extLst>
                </p:cNvPr>
                <p:cNvSpPr/>
                <p:nvPr/>
              </p:nvSpPr>
              <p:spPr>
                <a:xfrm flipH="1">
                  <a:off x="4596700" y="27698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Google Shape;232;p21">
                  <a:extLst>
                    <a:ext uri="{FF2B5EF4-FFF2-40B4-BE49-F238E27FC236}">
                      <a16:creationId xmlns:a16="http://schemas.microsoft.com/office/drawing/2014/main" id="{544B95C3-3973-407E-803D-33AED2456686}"/>
                    </a:ext>
                  </a:extLst>
                </p:cNvPr>
                <p:cNvSpPr/>
                <p:nvPr/>
              </p:nvSpPr>
              <p:spPr>
                <a:xfrm flipH="1">
                  <a:off x="5177500" y="27698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Google Shape;233;p21">
                  <a:extLst>
                    <a:ext uri="{FF2B5EF4-FFF2-40B4-BE49-F238E27FC236}">
                      <a16:creationId xmlns:a16="http://schemas.microsoft.com/office/drawing/2014/main" id="{2B52641A-65ED-4455-B5C7-3435D80209AA}"/>
                    </a:ext>
                  </a:extLst>
                </p:cNvPr>
                <p:cNvSpPr/>
                <p:nvPr/>
              </p:nvSpPr>
              <p:spPr>
                <a:xfrm flipH="1">
                  <a:off x="2854300" y="33042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Google Shape;234;p21">
                  <a:extLst>
                    <a:ext uri="{FF2B5EF4-FFF2-40B4-BE49-F238E27FC236}">
                      <a16:creationId xmlns:a16="http://schemas.microsoft.com/office/drawing/2014/main" id="{76BE92A6-77C4-40F6-AE06-2A2D806103A1}"/>
                    </a:ext>
                  </a:extLst>
                </p:cNvPr>
                <p:cNvSpPr/>
                <p:nvPr/>
              </p:nvSpPr>
              <p:spPr>
                <a:xfrm flipH="1">
                  <a:off x="3435100" y="33042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Google Shape;235;p21">
                  <a:extLst>
                    <a:ext uri="{FF2B5EF4-FFF2-40B4-BE49-F238E27FC236}">
                      <a16:creationId xmlns:a16="http://schemas.microsoft.com/office/drawing/2014/main" id="{58B06594-73E1-4B76-9422-B34714B85502}"/>
                    </a:ext>
                  </a:extLst>
                </p:cNvPr>
                <p:cNvSpPr/>
                <p:nvPr/>
              </p:nvSpPr>
              <p:spPr>
                <a:xfrm flipH="1">
                  <a:off x="4015900" y="33042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Google Shape;236;p21">
                  <a:extLst>
                    <a:ext uri="{FF2B5EF4-FFF2-40B4-BE49-F238E27FC236}">
                      <a16:creationId xmlns:a16="http://schemas.microsoft.com/office/drawing/2014/main" id="{EF9E2843-3684-44CB-B679-48D0F68FC70F}"/>
                    </a:ext>
                  </a:extLst>
                </p:cNvPr>
                <p:cNvSpPr/>
                <p:nvPr/>
              </p:nvSpPr>
              <p:spPr>
                <a:xfrm flipH="1">
                  <a:off x="4596700" y="33042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Google Shape;237;p21">
                  <a:extLst>
                    <a:ext uri="{FF2B5EF4-FFF2-40B4-BE49-F238E27FC236}">
                      <a16:creationId xmlns:a16="http://schemas.microsoft.com/office/drawing/2014/main" id="{6CD37874-D8A9-4329-9FFB-5AF7CD0A9F72}"/>
                    </a:ext>
                  </a:extLst>
                </p:cNvPr>
                <p:cNvSpPr/>
                <p:nvPr/>
              </p:nvSpPr>
              <p:spPr>
                <a:xfrm flipH="1">
                  <a:off x="5177500" y="33042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" name="Google Shape;213;p21">
                <a:extLst>
                  <a:ext uri="{FF2B5EF4-FFF2-40B4-BE49-F238E27FC236}">
                    <a16:creationId xmlns:a16="http://schemas.microsoft.com/office/drawing/2014/main" id="{03C12178-3037-48C2-98AE-73B27DED44B4}"/>
                  </a:ext>
                </a:extLst>
              </p:cNvPr>
              <p:cNvSpPr/>
              <p:nvPr/>
            </p:nvSpPr>
            <p:spPr>
              <a:xfrm flipH="1">
                <a:off x="4364389" y="3384214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Google Shape;214;p21">
                <a:extLst>
                  <a:ext uri="{FF2B5EF4-FFF2-40B4-BE49-F238E27FC236}">
                    <a16:creationId xmlns:a16="http://schemas.microsoft.com/office/drawing/2014/main" id="{DCDF2BF5-9DFC-4DA1-9C37-9C6D87FBC08F}"/>
                  </a:ext>
                </a:extLst>
              </p:cNvPr>
              <p:cNvSpPr/>
              <p:nvPr/>
            </p:nvSpPr>
            <p:spPr>
              <a:xfrm flipH="1">
                <a:off x="4717573" y="3384214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Google Shape;215;p21">
                <a:extLst>
                  <a:ext uri="{FF2B5EF4-FFF2-40B4-BE49-F238E27FC236}">
                    <a16:creationId xmlns:a16="http://schemas.microsoft.com/office/drawing/2014/main" id="{2372A816-2468-4CCA-A2DE-4DDE393CAB85}"/>
                  </a:ext>
                </a:extLst>
              </p:cNvPr>
              <p:cNvSpPr/>
              <p:nvPr/>
            </p:nvSpPr>
            <p:spPr>
              <a:xfrm flipH="1">
                <a:off x="5070758" y="3384214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Google Shape;218;p21">
                <a:extLst>
                  <a:ext uri="{FF2B5EF4-FFF2-40B4-BE49-F238E27FC236}">
                    <a16:creationId xmlns:a16="http://schemas.microsoft.com/office/drawing/2014/main" id="{283D4DE1-3F5E-4A41-8A70-A9B1380F78C1}"/>
                  </a:ext>
                </a:extLst>
              </p:cNvPr>
              <p:cNvSpPr/>
              <p:nvPr/>
            </p:nvSpPr>
            <p:spPr>
              <a:xfrm flipH="1">
                <a:off x="4364389" y="3702828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Google Shape;219;p21">
                <a:extLst>
                  <a:ext uri="{FF2B5EF4-FFF2-40B4-BE49-F238E27FC236}">
                    <a16:creationId xmlns:a16="http://schemas.microsoft.com/office/drawing/2014/main" id="{A7936452-DF8A-40EE-8550-97AA591DFF0D}"/>
                  </a:ext>
                </a:extLst>
              </p:cNvPr>
              <p:cNvSpPr/>
              <p:nvPr/>
            </p:nvSpPr>
            <p:spPr>
              <a:xfrm flipH="1">
                <a:off x="4717573" y="3702828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Google Shape;223;p21">
                <a:extLst>
                  <a:ext uri="{FF2B5EF4-FFF2-40B4-BE49-F238E27FC236}">
                    <a16:creationId xmlns:a16="http://schemas.microsoft.com/office/drawing/2014/main" id="{63DF8C9A-2C3A-499D-BCB9-A12506366302}"/>
                  </a:ext>
                </a:extLst>
              </p:cNvPr>
              <p:cNvSpPr/>
              <p:nvPr/>
            </p:nvSpPr>
            <p:spPr>
              <a:xfrm flipH="1">
                <a:off x="4364389" y="4022429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Google Shape;224;p21">
                <a:extLst>
                  <a:ext uri="{FF2B5EF4-FFF2-40B4-BE49-F238E27FC236}">
                    <a16:creationId xmlns:a16="http://schemas.microsoft.com/office/drawing/2014/main" id="{07356515-4EFD-46A4-AC7D-41E77432CCA0}"/>
                  </a:ext>
                </a:extLst>
              </p:cNvPr>
              <p:cNvSpPr/>
              <p:nvPr/>
            </p:nvSpPr>
            <p:spPr>
              <a:xfrm flipH="1">
                <a:off x="4717573" y="4022429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Google Shape;225;p21">
                <a:extLst>
                  <a:ext uri="{FF2B5EF4-FFF2-40B4-BE49-F238E27FC236}">
                    <a16:creationId xmlns:a16="http://schemas.microsoft.com/office/drawing/2014/main" id="{DF3BE38A-87A5-4E12-93C8-10AB48F8A141}"/>
                  </a:ext>
                </a:extLst>
              </p:cNvPr>
              <p:cNvSpPr/>
              <p:nvPr/>
            </p:nvSpPr>
            <p:spPr>
              <a:xfrm flipH="1">
                <a:off x="5070758" y="4022429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Google Shape;228;p21">
                <a:extLst>
                  <a:ext uri="{FF2B5EF4-FFF2-40B4-BE49-F238E27FC236}">
                    <a16:creationId xmlns:a16="http://schemas.microsoft.com/office/drawing/2014/main" id="{7E06F4E2-6643-4DFA-BFE6-367BF170E708}"/>
                  </a:ext>
                </a:extLst>
              </p:cNvPr>
              <p:cNvSpPr/>
              <p:nvPr/>
            </p:nvSpPr>
            <p:spPr>
              <a:xfrm flipH="1">
                <a:off x="4364389" y="4342031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Google Shape;229;p21">
                <a:extLst>
                  <a:ext uri="{FF2B5EF4-FFF2-40B4-BE49-F238E27FC236}">
                    <a16:creationId xmlns:a16="http://schemas.microsoft.com/office/drawing/2014/main" id="{CABE3981-3698-4559-B71A-DD29C2E2D3F9}"/>
                  </a:ext>
                </a:extLst>
              </p:cNvPr>
              <p:cNvSpPr/>
              <p:nvPr/>
            </p:nvSpPr>
            <p:spPr>
              <a:xfrm flipH="1">
                <a:off x="4717573" y="4342031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Google Shape;230;p21">
                <a:extLst>
                  <a:ext uri="{FF2B5EF4-FFF2-40B4-BE49-F238E27FC236}">
                    <a16:creationId xmlns:a16="http://schemas.microsoft.com/office/drawing/2014/main" id="{2E27D17E-AC79-4B5F-BBA2-359B461A6194}"/>
                  </a:ext>
                </a:extLst>
              </p:cNvPr>
              <p:cNvSpPr/>
              <p:nvPr/>
            </p:nvSpPr>
            <p:spPr>
              <a:xfrm flipH="1">
                <a:off x="5070758" y="4342031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Google Shape;231;p21">
                <a:extLst>
                  <a:ext uri="{FF2B5EF4-FFF2-40B4-BE49-F238E27FC236}">
                    <a16:creationId xmlns:a16="http://schemas.microsoft.com/office/drawing/2014/main" id="{51471A45-6028-4AB4-9581-90259ED51091}"/>
                  </a:ext>
                </a:extLst>
              </p:cNvPr>
              <p:cNvSpPr/>
              <p:nvPr/>
            </p:nvSpPr>
            <p:spPr>
              <a:xfrm flipH="1">
                <a:off x="5423942" y="4342031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Google Shape;232;p21">
                <a:extLst>
                  <a:ext uri="{FF2B5EF4-FFF2-40B4-BE49-F238E27FC236}">
                    <a16:creationId xmlns:a16="http://schemas.microsoft.com/office/drawing/2014/main" id="{59529622-0E5B-406C-95A2-D8721AC9FE21}"/>
                  </a:ext>
                </a:extLst>
              </p:cNvPr>
              <p:cNvSpPr/>
              <p:nvPr/>
            </p:nvSpPr>
            <p:spPr>
              <a:xfrm flipH="1">
                <a:off x="5777127" y="4342031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Google Shape;233;p21">
                <a:extLst>
                  <a:ext uri="{FF2B5EF4-FFF2-40B4-BE49-F238E27FC236}">
                    <a16:creationId xmlns:a16="http://schemas.microsoft.com/office/drawing/2014/main" id="{15DDC6A4-8E08-42F3-BEFB-4BC8FBA62714}"/>
                  </a:ext>
                </a:extLst>
              </p:cNvPr>
              <p:cNvSpPr/>
              <p:nvPr/>
            </p:nvSpPr>
            <p:spPr>
              <a:xfrm flipH="1">
                <a:off x="4364389" y="4661632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Google Shape;234;p21">
                <a:extLst>
                  <a:ext uri="{FF2B5EF4-FFF2-40B4-BE49-F238E27FC236}">
                    <a16:creationId xmlns:a16="http://schemas.microsoft.com/office/drawing/2014/main" id="{BB18DD74-7A9A-406A-B6A0-302445B3E882}"/>
                  </a:ext>
                </a:extLst>
              </p:cNvPr>
              <p:cNvSpPr/>
              <p:nvPr/>
            </p:nvSpPr>
            <p:spPr>
              <a:xfrm flipH="1">
                <a:off x="4717573" y="4661632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Google Shape;212;p21">
                <a:extLst>
                  <a:ext uri="{FF2B5EF4-FFF2-40B4-BE49-F238E27FC236}">
                    <a16:creationId xmlns:a16="http://schemas.microsoft.com/office/drawing/2014/main" id="{FCAD32A3-5D5E-475A-AF8E-BB546B7E7947}"/>
                  </a:ext>
                </a:extLst>
              </p:cNvPr>
              <p:cNvSpPr/>
              <p:nvPr/>
            </p:nvSpPr>
            <p:spPr>
              <a:xfrm flipH="1">
                <a:off x="7189864" y="3383718"/>
                <a:ext cx="1765922" cy="15950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Google Shape;213;p21">
                <a:extLst>
                  <a:ext uri="{FF2B5EF4-FFF2-40B4-BE49-F238E27FC236}">
                    <a16:creationId xmlns:a16="http://schemas.microsoft.com/office/drawing/2014/main" id="{AFC30A54-92EA-4564-B479-0F34E9509790}"/>
                  </a:ext>
                </a:extLst>
              </p:cNvPr>
              <p:cNvSpPr/>
              <p:nvPr/>
            </p:nvSpPr>
            <p:spPr>
              <a:xfrm flipH="1">
                <a:off x="7189864" y="3383718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Google Shape;214;p21">
                <a:extLst>
                  <a:ext uri="{FF2B5EF4-FFF2-40B4-BE49-F238E27FC236}">
                    <a16:creationId xmlns:a16="http://schemas.microsoft.com/office/drawing/2014/main" id="{2543A2D6-8957-410D-8266-5BD049FFECCD}"/>
                  </a:ext>
                </a:extLst>
              </p:cNvPr>
              <p:cNvSpPr/>
              <p:nvPr/>
            </p:nvSpPr>
            <p:spPr>
              <a:xfrm flipH="1">
                <a:off x="7543048" y="3383718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Google Shape;215;p21">
                <a:extLst>
                  <a:ext uri="{FF2B5EF4-FFF2-40B4-BE49-F238E27FC236}">
                    <a16:creationId xmlns:a16="http://schemas.microsoft.com/office/drawing/2014/main" id="{4D15708A-3557-4403-8649-F201C35A9BF1}"/>
                  </a:ext>
                </a:extLst>
              </p:cNvPr>
              <p:cNvSpPr/>
              <p:nvPr/>
            </p:nvSpPr>
            <p:spPr>
              <a:xfrm flipH="1">
                <a:off x="7896233" y="3383718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Google Shape;216;p21">
                <a:extLst>
                  <a:ext uri="{FF2B5EF4-FFF2-40B4-BE49-F238E27FC236}">
                    <a16:creationId xmlns:a16="http://schemas.microsoft.com/office/drawing/2014/main" id="{7FEF7538-DBFE-4AAB-883F-0B4DFB8E49C7}"/>
                  </a:ext>
                </a:extLst>
              </p:cNvPr>
              <p:cNvSpPr/>
              <p:nvPr/>
            </p:nvSpPr>
            <p:spPr>
              <a:xfrm flipH="1">
                <a:off x="8249417" y="3383718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Google Shape;217;p21">
                <a:extLst>
                  <a:ext uri="{FF2B5EF4-FFF2-40B4-BE49-F238E27FC236}">
                    <a16:creationId xmlns:a16="http://schemas.microsoft.com/office/drawing/2014/main" id="{3B04027D-27A5-4BB1-B6FE-DE379917D8E1}"/>
                  </a:ext>
                </a:extLst>
              </p:cNvPr>
              <p:cNvSpPr/>
              <p:nvPr/>
            </p:nvSpPr>
            <p:spPr>
              <a:xfrm flipH="1">
                <a:off x="8602602" y="3383718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Google Shape;218;p21">
                <a:extLst>
                  <a:ext uri="{FF2B5EF4-FFF2-40B4-BE49-F238E27FC236}">
                    <a16:creationId xmlns:a16="http://schemas.microsoft.com/office/drawing/2014/main" id="{F4E4A40E-C402-44E0-A019-9144CE046366}"/>
                  </a:ext>
                </a:extLst>
              </p:cNvPr>
              <p:cNvSpPr/>
              <p:nvPr/>
            </p:nvSpPr>
            <p:spPr>
              <a:xfrm flipH="1">
                <a:off x="7189864" y="3702332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Google Shape;219;p21">
                <a:extLst>
                  <a:ext uri="{FF2B5EF4-FFF2-40B4-BE49-F238E27FC236}">
                    <a16:creationId xmlns:a16="http://schemas.microsoft.com/office/drawing/2014/main" id="{C1B7D9DF-635C-446B-B783-B448BCAC7469}"/>
                  </a:ext>
                </a:extLst>
              </p:cNvPr>
              <p:cNvSpPr/>
              <p:nvPr/>
            </p:nvSpPr>
            <p:spPr>
              <a:xfrm flipH="1">
                <a:off x="7543048" y="3702332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Google Shape;220;p21">
                <a:extLst>
                  <a:ext uri="{FF2B5EF4-FFF2-40B4-BE49-F238E27FC236}">
                    <a16:creationId xmlns:a16="http://schemas.microsoft.com/office/drawing/2014/main" id="{8DF8B863-DC9E-469A-BFCF-11E718977ECB}"/>
                  </a:ext>
                </a:extLst>
              </p:cNvPr>
              <p:cNvSpPr/>
              <p:nvPr/>
            </p:nvSpPr>
            <p:spPr>
              <a:xfrm flipH="1">
                <a:off x="7896233" y="3702332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Google Shape;221;p21">
                <a:extLst>
                  <a:ext uri="{FF2B5EF4-FFF2-40B4-BE49-F238E27FC236}">
                    <a16:creationId xmlns:a16="http://schemas.microsoft.com/office/drawing/2014/main" id="{62B80804-CF61-4EC5-B209-B09289AE142B}"/>
                  </a:ext>
                </a:extLst>
              </p:cNvPr>
              <p:cNvSpPr/>
              <p:nvPr/>
            </p:nvSpPr>
            <p:spPr>
              <a:xfrm flipH="1">
                <a:off x="8249417" y="3702332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Google Shape;222;p21">
                <a:extLst>
                  <a:ext uri="{FF2B5EF4-FFF2-40B4-BE49-F238E27FC236}">
                    <a16:creationId xmlns:a16="http://schemas.microsoft.com/office/drawing/2014/main" id="{899A47BC-304F-4B24-AE5E-0C617FC5507B}"/>
                  </a:ext>
                </a:extLst>
              </p:cNvPr>
              <p:cNvSpPr/>
              <p:nvPr/>
            </p:nvSpPr>
            <p:spPr>
              <a:xfrm flipH="1">
                <a:off x="8602602" y="3702333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Google Shape;223;p21">
                <a:extLst>
                  <a:ext uri="{FF2B5EF4-FFF2-40B4-BE49-F238E27FC236}">
                    <a16:creationId xmlns:a16="http://schemas.microsoft.com/office/drawing/2014/main" id="{5138D78B-6BE6-4AA5-8025-6B15753DC603}"/>
                  </a:ext>
                </a:extLst>
              </p:cNvPr>
              <p:cNvSpPr/>
              <p:nvPr/>
            </p:nvSpPr>
            <p:spPr>
              <a:xfrm flipH="1">
                <a:off x="7189864" y="4021934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Google Shape;224;p21">
                <a:extLst>
                  <a:ext uri="{FF2B5EF4-FFF2-40B4-BE49-F238E27FC236}">
                    <a16:creationId xmlns:a16="http://schemas.microsoft.com/office/drawing/2014/main" id="{712F2FB1-BEB8-4A96-A6C7-F3F60E921FD2}"/>
                  </a:ext>
                </a:extLst>
              </p:cNvPr>
              <p:cNvSpPr/>
              <p:nvPr/>
            </p:nvSpPr>
            <p:spPr>
              <a:xfrm flipH="1">
                <a:off x="7543048" y="4021934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Google Shape;225;p21">
                <a:extLst>
                  <a:ext uri="{FF2B5EF4-FFF2-40B4-BE49-F238E27FC236}">
                    <a16:creationId xmlns:a16="http://schemas.microsoft.com/office/drawing/2014/main" id="{73C0A4B0-FA08-4304-920C-69CF0683702E}"/>
                  </a:ext>
                </a:extLst>
              </p:cNvPr>
              <p:cNvSpPr/>
              <p:nvPr/>
            </p:nvSpPr>
            <p:spPr>
              <a:xfrm flipH="1">
                <a:off x="7896233" y="4021934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Google Shape;226;p21">
                <a:extLst>
                  <a:ext uri="{FF2B5EF4-FFF2-40B4-BE49-F238E27FC236}">
                    <a16:creationId xmlns:a16="http://schemas.microsoft.com/office/drawing/2014/main" id="{99881F97-4183-4C2D-8FEB-FA25633198DC}"/>
                  </a:ext>
                </a:extLst>
              </p:cNvPr>
              <p:cNvSpPr/>
              <p:nvPr/>
            </p:nvSpPr>
            <p:spPr>
              <a:xfrm flipH="1">
                <a:off x="8249417" y="4021934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Google Shape;227;p21">
                <a:extLst>
                  <a:ext uri="{FF2B5EF4-FFF2-40B4-BE49-F238E27FC236}">
                    <a16:creationId xmlns:a16="http://schemas.microsoft.com/office/drawing/2014/main" id="{C750D795-B69C-41C7-94F0-4A2CA1AB9969}"/>
                  </a:ext>
                </a:extLst>
              </p:cNvPr>
              <p:cNvSpPr/>
              <p:nvPr/>
            </p:nvSpPr>
            <p:spPr>
              <a:xfrm flipH="1">
                <a:off x="8602602" y="4021934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Google Shape;228;p21">
                <a:extLst>
                  <a:ext uri="{FF2B5EF4-FFF2-40B4-BE49-F238E27FC236}">
                    <a16:creationId xmlns:a16="http://schemas.microsoft.com/office/drawing/2014/main" id="{D3C2F4F5-641D-40FC-8B91-FA8142A468B3}"/>
                  </a:ext>
                </a:extLst>
              </p:cNvPr>
              <p:cNvSpPr/>
              <p:nvPr/>
            </p:nvSpPr>
            <p:spPr>
              <a:xfrm flipH="1">
                <a:off x="7189864" y="4341536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Google Shape;229;p21">
                <a:extLst>
                  <a:ext uri="{FF2B5EF4-FFF2-40B4-BE49-F238E27FC236}">
                    <a16:creationId xmlns:a16="http://schemas.microsoft.com/office/drawing/2014/main" id="{9D96B2E4-5D52-4173-B287-14F76B604DC6}"/>
                  </a:ext>
                </a:extLst>
              </p:cNvPr>
              <p:cNvSpPr/>
              <p:nvPr/>
            </p:nvSpPr>
            <p:spPr>
              <a:xfrm flipH="1">
                <a:off x="7543048" y="4341536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Google Shape;230;p21">
                <a:extLst>
                  <a:ext uri="{FF2B5EF4-FFF2-40B4-BE49-F238E27FC236}">
                    <a16:creationId xmlns:a16="http://schemas.microsoft.com/office/drawing/2014/main" id="{A8105818-3554-4B4E-8E46-B569F7E7283B}"/>
                  </a:ext>
                </a:extLst>
              </p:cNvPr>
              <p:cNvSpPr/>
              <p:nvPr/>
            </p:nvSpPr>
            <p:spPr>
              <a:xfrm flipH="1">
                <a:off x="7896233" y="4341536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Google Shape;231;p21">
                <a:extLst>
                  <a:ext uri="{FF2B5EF4-FFF2-40B4-BE49-F238E27FC236}">
                    <a16:creationId xmlns:a16="http://schemas.microsoft.com/office/drawing/2014/main" id="{B23B04BB-2EA8-4BFD-9126-2E1C0E09D1EE}"/>
                  </a:ext>
                </a:extLst>
              </p:cNvPr>
              <p:cNvSpPr/>
              <p:nvPr/>
            </p:nvSpPr>
            <p:spPr>
              <a:xfrm flipH="1">
                <a:off x="8249417" y="4341536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Google Shape;232;p21">
                <a:extLst>
                  <a:ext uri="{FF2B5EF4-FFF2-40B4-BE49-F238E27FC236}">
                    <a16:creationId xmlns:a16="http://schemas.microsoft.com/office/drawing/2014/main" id="{34D0F1C1-1E31-4300-9D84-02B739DF6F21}"/>
                  </a:ext>
                </a:extLst>
              </p:cNvPr>
              <p:cNvSpPr/>
              <p:nvPr/>
            </p:nvSpPr>
            <p:spPr>
              <a:xfrm flipH="1">
                <a:off x="8602602" y="4341536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Google Shape;233;p21">
                <a:extLst>
                  <a:ext uri="{FF2B5EF4-FFF2-40B4-BE49-F238E27FC236}">
                    <a16:creationId xmlns:a16="http://schemas.microsoft.com/office/drawing/2014/main" id="{20C55DF3-51D3-4192-97CA-D07A2939D690}"/>
                  </a:ext>
                </a:extLst>
              </p:cNvPr>
              <p:cNvSpPr/>
              <p:nvPr/>
            </p:nvSpPr>
            <p:spPr>
              <a:xfrm flipH="1">
                <a:off x="7189865" y="4661137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Google Shape;234;p21">
                <a:extLst>
                  <a:ext uri="{FF2B5EF4-FFF2-40B4-BE49-F238E27FC236}">
                    <a16:creationId xmlns:a16="http://schemas.microsoft.com/office/drawing/2014/main" id="{026D8A2D-F02A-493E-B4BC-971DE3557FBB}"/>
                  </a:ext>
                </a:extLst>
              </p:cNvPr>
              <p:cNvSpPr/>
              <p:nvPr/>
            </p:nvSpPr>
            <p:spPr>
              <a:xfrm flipH="1">
                <a:off x="7543048" y="4661137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Google Shape;235;p21">
                <a:extLst>
                  <a:ext uri="{FF2B5EF4-FFF2-40B4-BE49-F238E27FC236}">
                    <a16:creationId xmlns:a16="http://schemas.microsoft.com/office/drawing/2014/main" id="{E6BE6B55-0BED-4713-A528-F3A47248CEA5}"/>
                  </a:ext>
                </a:extLst>
              </p:cNvPr>
              <p:cNvSpPr/>
              <p:nvPr/>
            </p:nvSpPr>
            <p:spPr>
              <a:xfrm flipH="1">
                <a:off x="7896233" y="4661136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Google Shape;236;p21">
                <a:extLst>
                  <a:ext uri="{FF2B5EF4-FFF2-40B4-BE49-F238E27FC236}">
                    <a16:creationId xmlns:a16="http://schemas.microsoft.com/office/drawing/2014/main" id="{F51150D5-FABB-4247-A6D7-78B4F724D267}"/>
                  </a:ext>
                </a:extLst>
              </p:cNvPr>
              <p:cNvSpPr/>
              <p:nvPr/>
            </p:nvSpPr>
            <p:spPr>
              <a:xfrm flipH="1">
                <a:off x="8249417" y="4661137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Google Shape;237;p21">
                <a:extLst>
                  <a:ext uri="{FF2B5EF4-FFF2-40B4-BE49-F238E27FC236}">
                    <a16:creationId xmlns:a16="http://schemas.microsoft.com/office/drawing/2014/main" id="{03022318-6596-4693-8288-D00AA5D00829}"/>
                  </a:ext>
                </a:extLst>
              </p:cNvPr>
              <p:cNvSpPr/>
              <p:nvPr/>
            </p:nvSpPr>
            <p:spPr>
              <a:xfrm flipH="1">
                <a:off x="8602604" y="4661139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左大括号 83">
                <a:extLst>
                  <a:ext uri="{FF2B5EF4-FFF2-40B4-BE49-F238E27FC236}">
                    <a16:creationId xmlns:a16="http://schemas.microsoft.com/office/drawing/2014/main" id="{AD79B6CD-F310-4844-ABB3-CE61D4F83546}"/>
                  </a:ext>
                </a:extLst>
              </p:cNvPr>
              <p:cNvSpPr/>
              <p:nvPr/>
            </p:nvSpPr>
            <p:spPr>
              <a:xfrm>
                <a:off x="622399" y="3512613"/>
                <a:ext cx="353184" cy="147387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A0B8ADC0-88A4-4023-8C84-5101013CEACC}"/>
                  </a:ext>
                </a:extLst>
              </p:cNvPr>
              <p:cNvSpPr txBox="1"/>
              <p:nvPr/>
            </p:nvSpPr>
            <p:spPr>
              <a:xfrm>
                <a:off x="270027" y="3951415"/>
                <a:ext cx="9156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左大括号 87">
                <a:extLst>
                  <a:ext uri="{FF2B5EF4-FFF2-40B4-BE49-F238E27FC236}">
                    <a16:creationId xmlns:a16="http://schemas.microsoft.com/office/drawing/2014/main" id="{E0CC9B6F-6DD0-4767-9E36-EAD1FD370776}"/>
                  </a:ext>
                </a:extLst>
              </p:cNvPr>
              <p:cNvSpPr/>
              <p:nvPr/>
            </p:nvSpPr>
            <p:spPr>
              <a:xfrm rot="16200000">
                <a:off x="1935436" y="4490874"/>
                <a:ext cx="353184" cy="1679247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50448E8-8CED-41B8-90B9-886DD490E3C3}"/>
                  </a:ext>
                </a:extLst>
              </p:cNvPr>
              <p:cNvSpPr txBox="1"/>
              <p:nvPr/>
            </p:nvSpPr>
            <p:spPr>
              <a:xfrm>
                <a:off x="1926606" y="5498242"/>
                <a:ext cx="9156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左大括号 89">
                <a:extLst>
                  <a:ext uri="{FF2B5EF4-FFF2-40B4-BE49-F238E27FC236}">
                    <a16:creationId xmlns:a16="http://schemas.microsoft.com/office/drawing/2014/main" id="{8487AE81-95AC-4988-B78A-448482A99078}"/>
                  </a:ext>
                </a:extLst>
              </p:cNvPr>
              <p:cNvSpPr/>
              <p:nvPr/>
            </p:nvSpPr>
            <p:spPr>
              <a:xfrm>
                <a:off x="3800246" y="3443593"/>
                <a:ext cx="353184" cy="147387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2639ACDE-AAC3-4EC7-8A26-D40D45237616}"/>
                  </a:ext>
                </a:extLst>
              </p:cNvPr>
              <p:cNvSpPr txBox="1"/>
              <p:nvPr/>
            </p:nvSpPr>
            <p:spPr>
              <a:xfrm>
                <a:off x="3447874" y="3882395"/>
                <a:ext cx="9156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左大括号 91">
                <a:extLst>
                  <a:ext uri="{FF2B5EF4-FFF2-40B4-BE49-F238E27FC236}">
                    <a16:creationId xmlns:a16="http://schemas.microsoft.com/office/drawing/2014/main" id="{DE72E746-92FC-48BA-B1F2-36893B98AD00}"/>
                  </a:ext>
                </a:extLst>
              </p:cNvPr>
              <p:cNvSpPr/>
              <p:nvPr/>
            </p:nvSpPr>
            <p:spPr>
              <a:xfrm rot="16200000">
                <a:off x="5070758" y="4490677"/>
                <a:ext cx="353184" cy="1679247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731254E3-C6BF-40D8-92E8-C8165FAD11D0}"/>
                  </a:ext>
                </a:extLst>
              </p:cNvPr>
              <p:cNvSpPr txBox="1"/>
              <p:nvPr/>
            </p:nvSpPr>
            <p:spPr>
              <a:xfrm>
                <a:off x="4789500" y="5538911"/>
                <a:ext cx="915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左大括号 93">
                <a:extLst>
                  <a:ext uri="{FF2B5EF4-FFF2-40B4-BE49-F238E27FC236}">
                    <a16:creationId xmlns:a16="http://schemas.microsoft.com/office/drawing/2014/main" id="{2ACD7801-DDCA-4D46-8F2F-D8BDE9E77297}"/>
                  </a:ext>
                </a:extLst>
              </p:cNvPr>
              <p:cNvSpPr/>
              <p:nvPr/>
            </p:nvSpPr>
            <p:spPr>
              <a:xfrm>
                <a:off x="6640891" y="3443593"/>
                <a:ext cx="353184" cy="147387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05D11D7-1990-44EA-BF63-CD4B36C8F69F}"/>
                  </a:ext>
                </a:extLst>
              </p:cNvPr>
              <p:cNvSpPr txBox="1"/>
              <p:nvPr/>
            </p:nvSpPr>
            <p:spPr>
              <a:xfrm>
                <a:off x="6288519" y="3882395"/>
                <a:ext cx="9156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左大括号 95">
                <a:extLst>
                  <a:ext uri="{FF2B5EF4-FFF2-40B4-BE49-F238E27FC236}">
                    <a16:creationId xmlns:a16="http://schemas.microsoft.com/office/drawing/2014/main" id="{3782E7DA-E797-4C9B-AFA5-67984B1D9A12}"/>
                  </a:ext>
                </a:extLst>
              </p:cNvPr>
              <p:cNvSpPr/>
              <p:nvPr/>
            </p:nvSpPr>
            <p:spPr>
              <a:xfrm rot="16200000">
                <a:off x="7939571" y="4585365"/>
                <a:ext cx="353184" cy="1679247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167A28B-448E-4968-A0D2-8E39D43E33CE}"/>
                  </a:ext>
                </a:extLst>
              </p:cNvPr>
              <p:cNvSpPr txBox="1"/>
              <p:nvPr/>
            </p:nvSpPr>
            <p:spPr>
              <a:xfrm>
                <a:off x="7930741" y="5592733"/>
                <a:ext cx="9156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39137795-F864-4E8C-9BEB-72B3067BA84B}"/>
                  </a:ext>
                </a:extLst>
              </p:cNvPr>
              <p:cNvSpPr txBox="1"/>
              <p:nvPr/>
            </p:nvSpPr>
            <p:spPr>
              <a:xfrm>
                <a:off x="1801273" y="6117297"/>
                <a:ext cx="797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张量</a:t>
                </a: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6F429AE-7E99-470E-8685-DDBA405C6B2A}"/>
                  </a:ext>
                </a:extLst>
              </p:cNvPr>
              <p:cNvSpPr txBox="1"/>
              <p:nvPr/>
            </p:nvSpPr>
            <p:spPr>
              <a:xfrm>
                <a:off x="4651726" y="6117297"/>
                <a:ext cx="1422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不规则张量</a:t>
                </a: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8B08D84F-D374-462F-AB5B-B636AF43C48A}"/>
                  </a:ext>
                </a:extLst>
              </p:cNvPr>
              <p:cNvSpPr txBox="1"/>
              <p:nvPr/>
            </p:nvSpPr>
            <p:spPr>
              <a:xfrm>
                <a:off x="9151574" y="6083017"/>
                <a:ext cx="1422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稀疏张量</a:t>
                </a: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B08D84F-D374-462F-AB5B-B636AF43C48A}"/>
                  </a:ext>
                </a:extLst>
              </p:cNvPr>
              <p:cNvSpPr txBox="1"/>
              <p:nvPr/>
            </p:nvSpPr>
            <p:spPr>
              <a:xfrm>
                <a:off x="9512722" y="2896694"/>
                <a:ext cx="23876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稀疏张量存储方式</a:t>
                </a:r>
                <a:endParaRPr lang="en-US" altLang="zh-CN" dirty="0"/>
              </a:p>
              <a:p>
                <a:r>
                  <a:rPr lang="en-US" altLang="zh-CN" dirty="0"/>
                  <a:t>coordinate list (COO) </a:t>
                </a:r>
                <a:endParaRPr lang="zh-CN" altLang="en-US" dirty="0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9345282" y="4730312"/>
                <a:ext cx="2645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值    </a:t>
                </a:r>
                <a:r>
                  <a:rPr lang="en-US" altLang="zh-CN" sz="1600" dirty="0"/>
                  <a:t>:   [1, 3, 5, 4, 8, 7, 6, 2, 9]</a:t>
                </a:r>
                <a:endParaRPr lang="zh-CN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563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705B443-5BFE-4C88-BE4A-1ED60511A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73231"/>
              </p:ext>
            </p:extLst>
          </p:nvPr>
        </p:nvGraphicFramePr>
        <p:xfrm>
          <a:off x="2032000" y="1345418"/>
          <a:ext cx="8128000" cy="258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4327">
                  <a:extLst>
                    <a:ext uri="{9D8B030D-6E8A-4147-A177-3AD203B41FA5}">
                      <a16:colId xmlns:a16="http://schemas.microsoft.com/office/drawing/2014/main" val="396943308"/>
                    </a:ext>
                  </a:extLst>
                </a:gridCol>
                <a:gridCol w="6173673">
                  <a:extLst>
                    <a:ext uri="{9D8B030D-6E8A-4147-A177-3AD203B41FA5}">
                      <a16:colId xmlns:a16="http://schemas.microsoft.com/office/drawing/2014/main" val="368757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算子类型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094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数学计算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Matmul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732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神经网络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卷积、池化、归一化、递归神经网络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55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优化器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SGD</a:t>
                      </a:r>
                      <a:r>
                        <a:rPr lang="zh-CN" altLang="en-US" b="0" dirty="0"/>
                        <a:t>、</a:t>
                      </a:r>
                      <a:r>
                        <a:rPr lang="en-US" altLang="zh-CN" b="0" dirty="0"/>
                        <a:t>Adam</a:t>
                      </a:r>
                      <a:r>
                        <a:rPr lang="zh-CN" altLang="en-US" b="0" dirty="0"/>
                        <a:t>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225612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损失函数</a:t>
                      </a:r>
                      <a:endParaRPr lang="en-US" altLang="zh-C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Softmax</a:t>
                      </a:r>
                      <a:endParaRPr lang="en-US" altLang="zh-C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146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激活函数</a:t>
                      </a:r>
                      <a:endParaRPr lang="en-US" altLang="zh-CN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Sigmoid</a:t>
                      </a:r>
                      <a:r>
                        <a:rPr lang="zh-CN" altLang="en-US" b="0" dirty="0"/>
                        <a:t>、</a:t>
                      </a:r>
                      <a:r>
                        <a:rPr lang="en-US" altLang="zh-CN" b="0" dirty="0"/>
                        <a:t>ReLU</a:t>
                      </a:r>
                      <a:r>
                        <a:rPr lang="zh-CN" altLang="en-US" b="0" dirty="0"/>
                        <a:t>、</a:t>
                      </a:r>
                      <a:r>
                        <a:rPr lang="en-US" altLang="zh-CN" b="0" dirty="0"/>
                        <a:t>Tanh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75709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条件控制</a:t>
                      </a:r>
                      <a:endParaRPr lang="en-US" altLang="zh-CN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Merge</a:t>
                      </a:r>
                      <a:r>
                        <a:rPr lang="zh-CN" altLang="en-US" b="0" dirty="0"/>
                        <a:t>、</a:t>
                      </a:r>
                      <a:r>
                        <a:rPr lang="en-US" altLang="zh-CN" b="0" dirty="0" err="1"/>
                        <a:t>Concat</a:t>
                      </a:r>
                      <a:r>
                        <a:rPr lang="zh-CN" altLang="en-US" b="0" dirty="0"/>
                        <a:t>、</a:t>
                      </a:r>
                      <a:r>
                        <a:rPr lang="en-US" altLang="zh-CN" b="0" dirty="0"/>
                        <a:t>While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23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6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F3EC1F-AAF7-461C-A59B-E3E2F4BDAF37}"/>
              </a:ext>
            </a:extLst>
          </p:cNvPr>
          <p:cNvGrpSpPr/>
          <p:nvPr/>
        </p:nvGrpSpPr>
        <p:grpSpPr>
          <a:xfrm>
            <a:off x="2032870" y="714020"/>
            <a:ext cx="7015566" cy="5390450"/>
            <a:chOff x="2032870" y="714020"/>
            <a:chExt cx="7015566" cy="5390450"/>
          </a:xfrm>
        </p:grpSpPr>
        <p:cxnSp>
          <p:nvCxnSpPr>
            <p:cNvPr id="2" name="直接箭头连接符 1">
              <a:extLst>
                <a:ext uri="{FF2B5EF4-FFF2-40B4-BE49-F238E27FC236}">
                  <a16:creationId xmlns:a16="http://schemas.microsoft.com/office/drawing/2014/main" id="{55C959C6-C391-4CC3-A0B0-5CFCD2F1AE5A}"/>
                </a:ext>
              </a:extLst>
            </p:cNvPr>
            <p:cNvCxnSpPr/>
            <p:nvPr/>
          </p:nvCxnSpPr>
          <p:spPr>
            <a:xfrm>
              <a:off x="3654994" y="714020"/>
              <a:ext cx="620889" cy="10611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0181FE1C-A772-428E-AE00-828FAECE0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7083" y="714020"/>
              <a:ext cx="632177" cy="10611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A9B449-D294-47C0-8176-1166444771E0}"/>
                </a:ext>
              </a:extLst>
            </p:cNvPr>
            <p:cNvSpPr/>
            <p:nvPr/>
          </p:nvSpPr>
          <p:spPr>
            <a:xfrm>
              <a:off x="3547747" y="979309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94F9D3B-0E09-4134-87E5-17E6384E462A}"/>
                </a:ext>
              </a:extLst>
            </p:cNvPr>
            <p:cNvSpPr/>
            <p:nvPr/>
          </p:nvSpPr>
          <p:spPr>
            <a:xfrm>
              <a:off x="4891126" y="979309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C5183CE-DF61-4B4F-A290-ED0C3F2E3ED7}"/>
                </a:ext>
              </a:extLst>
            </p:cNvPr>
            <p:cNvSpPr/>
            <p:nvPr/>
          </p:nvSpPr>
          <p:spPr>
            <a:xfrm>
              <a:off x="3959792" y="1713086"/>
              <a:ext cx="1405467" cy="711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Matmul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2F0D543-C0E1-4BEF-84AF-8C3D35841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7924" y="2424286"/>
              <a:ext cx="1" cy="7507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D52B68A-01B4-4435-BDA9-EC14C04E6C83}"/>
                </a:ext>
              </a:extLst>
            </p:cNvPr>
            <p:cNvSpPr/>
            <p:nvPr/>
          </p:nvSpPr>
          <p:spPr>
            <a:xfrm>
              <a:off x="4250480" y="2531529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48314E5-5D3D-48C7-9D66-450AA4872F55}"/>
                </a:ext>
              </a:extLst>
            </p:cNvPr>
            <p:cNvSpPr/>
            <p:nvPr/>
          </p:nvSpPr>
          <p:spPr>
            <a:xfrm>
              <a:off x="3985190" y="3174999"/>
              <a:ext cx="1405467" cy="711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ReLU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0A8D0B8-EBEA-443B-ABDA-BA673856A70C}"/>
                </a:ext>
              </a:extLst>
            </p:cNvPr>
            <p:cNvCxnSpPr>
              <a:cxnSpLocks/>
            </p:cNvCxnSpPr>
            <p:nvPr/>
          </p:nvCxnSpPr>
          <p:spPr>
            <a:xfrm>
              <a:off x="4687925" y="3898356"/>
              <a:ext cx="386644" cy="7216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F90514B-AC0F-4FF3-91E6-441E95127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6061" y="3558821"/>
              <a:ext cx="632177" cy="10611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CE05460-72F8-45A9-9E9E-0A3923AC6128}"/>
                </a:ext>
              </a:extLst>
            </p:cNvPr>
            <p:cNvSpPr/>
            <p:nvPr/>
          </p:nvSpPr>
          <p:spPr>
            <a:xfrm>
              <a:off x="5380104" y="3824110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82A0CF8-B17F-4987-99BC-34CD86FA8C34}"/>
                </a:ext>
              </a:extLst>
            </p:cNvPr>
            <p:cNvSpPr/>
            <p:nvPr/>
          </p:nvSpPr>
          <p:spPr>
            <a:xfrm>
              <a:off x="4572582" y="4603045"/>
              <a:ext cx="1405467" cy="711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Matmul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18498DC-78CE-4532-AA7B-E48E0F51A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1288" y="5353757"/>
              <a:ext cx="1" cy="7507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BDFED18-C2A5-46EE-B67F-C165975D413B}"/>
                </a:ext>
              </a:extLst>
            </p:cNvPr>
            <p:cNvSpPr/>
            <p:nvPr/>
          </p:nvSpPr>
          <p:spPr>
            <a:xfrm>
              <a:off x="4891126" y="5461000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32857AED-AF96-405B-89B9-C62D38893F89}"/>
                </a:ext>
              </a:extLst>
            </p:cNvPr>
            <p:cNvCxnSpPr>
              <a:cxnSpLocks/>
              <a:stCxn id="9" idx="2"/>
              <a:endCxn id="6" idx="2"/>
            </p:cNvCxnSpPr>
            <p:nvPr/>
          </p:nvCxnSpPr>
          <p:spPr>
            <a:xfrm rot="10800000">
              <a:off x="3959792" y="2068687"/>
              <a:ext cx="25398" cy="1461913"/>
            </a:xfrm>
            <a:prstGeom prst="curvedConnector3">
              <a:avLst>
                <a:gd name="adj1" fmla="val 19779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B6A315BD-178E-4E84-8397-50AD1AAE8927}"/>
                </a:ext>
              </a:extLst>
            </p:cNvPr>
            <p:cNvCxnSpPr>
              <a:cxnSpLocks/>
              <a:stCxn id="17" idx="6"/>
              <a:endCxn id="6" idx="6"/>
            </p:cNvCxnSpPr>
            <p:nvPr/>
          </p:nvCxnSpPr>
          <p:spPr>
            <a:xfrm flipH="1" flipV="1">
              <a:off x="5365259" y="2068686"/>
              <a:ext cx="612790" cy="2889959"/>
            </a:xfrm>
            <a:prstGeom prst="curvedConnector3">
              <a:avLst>
                <a:gd name="adj1" fmla="val -182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733D3E5-729A-48E8-928A-5EF2CF7CC041}"/>
                </a:ext>
              </a:extLst>
            </p:cNvPr>
            <p:cNvSpPr txBox="1"/>
            <p:nvPr/>
          </p:nvSpPr>
          <p:spPr>
            <a:xfrm>
              <a:off x="2032870" y="2505669"/>
              <a:ext cx="1690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直接依赖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9AA7777-8A28-4B5C-A97C-5F5FCC9A20F0}"/>
                </a:ext>
              </a:extLst>
            </p:cNvPr>
            <p:cNvSpPr txBox="1"/>
            <p:nvPr/>
          </p:nvSpPr>
          <p:spPr>
            <a:xfrm>
              <a:off x="7358118" y="3066107"/>
              <a:ext cx="1690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间接依赖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992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5C959C6-C391-4CC3-A0B0-5CFCD2F1AE5A}"/>
              </a:ext>
            </a:extLst>
          </p:cNvPr>
          <p:cNvCxnSpPr>
            <a:cxnSpLocks/>
          </p:cNvCxnSpPr>
          <p:nvPr/>
        </p:nvCxnSpPr>
        <p:spPr>
          <a:xfrm>
            <a:off x="4275883" y="668215"/>
            <a:ext cx="0" cy="1106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8C5183CE-DF61-4B4F-A290-ED0C3F2E3ED7}"/>
              </a:ext>
            </a:extLst>
          </p:cNvPr>
          <p:cNvSpPr/>
          <p:nvPr/>
        </p:nvSpPr>
        <p:spPr>
          <a:xfrm>
            <a:off x="3959792" y="1713086"/>
            <a:ext cx="1405467" cy="711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Matmul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2F0D543-C0E1-4BEF-84AF-8C3D35841AF9}"/>
              </a:ext>
            </a:extLst>
          </p:cNvPr>
          <p:cNvCxnSpPr>
            <a:cxnSpLocks/>
          </p:cNvCxnSpPr>
          <p:nvPr/>
        </p:nvCxnSpPr>
        <p:spPr>
          <a:xfrm flipH="1">
            <a:off x="4687924" y="2424286"/>
            <a:ext cx="1" cy="750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D52B68A-01B4-4435-BDA9-EC14C04E6C83}"/>
              </a:ext>
            </a:extLst>
          </p:cNvPr>
          <p:cNvSpPr/>
          <p:nvPr/>
        </p:nvSpPr>
        <p:spPr>
          <a:xfrm>
            <a:off x="4250480" y="2531529"/>
            <a:ext cx="824089" cy="41768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48314E5-5D3D-48C7-9D66-450AA4872F55}"/>
              </a:ext>
            </a:extLst>
          </p:cNvPr>
          <p:cNvSpPr/>
          <p:nvPr/>
        </p:nvSpPr>
        <p:spPr>
          <a:xfrm>
            <a:off x="3985190" y="3174999"/>
            <a:ext cx="1405467" cy="711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ReLU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0A8D0B8-EBEA-443B-ABDA-BA673856A70C}"/>
              </a:ext>
            </a:extLst>
          </p:cNvPr>
          <p:cNvCxnSpPr>
            <a:cxnSpLocks/>
          </p:cNvCxnSpPr>
          <p:nvPr/>
        </p:nvCxnSpPr>
        <p:spPr>
          <a:xfrm>
            <a:off x="4687925" y="3898356"/>
            <a:ext cx="386644" cy="721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90514B-AC0F-4FF3-91E6-441E951275FA}"/>
              </a:ext>
            </a:extLst>
          </p:cNvPr>
          <p:cNvCxnSpPr>
            <a:cxnSpLocks/>
          </p:cNvCxnSpPr>
          <p:nvPr/>
        </p:nvCxnSpPr>
        <p:spPr>
          <a:xfrm flipH="1">
            <a:off x="5476061" y="3558821"/>
            <a:ext cx="632177" cy="1061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CE05460-72F8-45A9-9E9E-0A3923AC6128}"/>
              </a:ext>
            </a:extLst>
          </p:cNvPr>
          <p:cNvSpPr/>
          <p:nvPr/>
        </p:nvSpPr>
        <p:spPr>
          <a:xfrm>
            <a:off x="5380104" y="3824110"/>
            <a:ext cx="824089" cy="41768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82A0CF8-B17F-4987-99BC-34CD86FA8C34}"/>
              </a:ext>
            </a:extLst>
          </p:cNvPr>
          <p:cNvSpPr/>
          <p:nvPr/>
        </p:nvSpPr>
        <p:spPr>
          <a:xfrm>
            <a:off x="4572582" y="4603045"/>
            <a:ext cx="1405467" cy="711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B074ED7-9E05-4106-BDD5-87A81A691CD2}"/>
              </a:ext>
            </a:extLst>
          </p:cNvPr>
          <p:cNvCxnSpPr>
            <a:stCxn id="17" idx="4"/>
            <a:endCxn id="6" idx="7"/>
          </p:cNvCxnSpPr>
          <p:nvPr/>
        </p:nvCxnSpPr>
        <p:spPr>
          <a:xfrm rot="5400000" flipH="1">
            <a:off x="3468872" y="3507801"/>
            <a:ext cx="3497006" cy="115883"/>
          </a:xfrm>
          <a:prstGeom prst="bentConnector5">
            <a:avLst>
              <a:gd name="adj1" fmla="val -19611"/>
              <a:gd name="adj2" fmla="val -1247173"/>
              <a:gd name="adj3" fmla="val 13402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BDFED18-C2A5-46EE-B67F-C165975D413B}"/>
              </a:ext>
            </a:extLst>
          </p:cNvPr>
          <p:cNvSpPr/>
          <p:nvPr/>
        </p:nvSpPr>
        <p:spPr>
          <a:xfrm>
            <a:off x="4881247" y="5418399"/>
            <a:ext cx="824089" cy="41768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D0092CE-0B3C-4321-B30E-82ECA5802489}"/>
              </a:ext>
            </a:extLst>
          </p:cNvPr>
          <p:cNvSpPr/>
          <p:nvPr/>
        </p:nvSpPr>
        <p:spPr>
          <a:xfrm>
            <a:off x="3863834" y="920040"/>
            <a:ext cx="824089" cy="41768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792F2E-47AA-4568-A3F8-2AB3DAABB248}"/>
              </a:ext>
            </a:extLst>
          </p:cNvPr>
          <p:cNvSpPr txBox="1"/>
          <p:nvPr/>
        </p:nvSpPr>
        <p:spPr>
          <a:xfrm>
            <a:off x="6916685" y="2799642"/>
            <a:ext cx="140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循环依赖</a:t>
            </a:r>
          </a:p>
        </p:txBody>
      </p:sp>
    </p:spTree>
    <p:extLst>
      <p:ext uri="{BB962C8B-B14F-4D97-AF65-F5344CB8AC3E}">
        <p14:creationId xmlns:p14="http://schemas.microsoft.com/office/powerpoint/2010/main" val="1365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05584C9B-784B-4B3D-AF35-52E9A62703B5}"/>
              </a:ext>
            </a:extLst>
          </p:cNvPr>
          <p:cNvGrpSpPr/>
          <p:nvPr/>
        </p:nvGrpSpPr>
        <p:grpSpPr>
          <a:xfrm>
            <a:off x="936975" y="1625600"/>
            <a:ext cx="4292604" cy="3928527"/>
            <a:chOff x="936975" y="1625600"/>
            <a:chExt cx="4292604" cy="3928527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0580BE34-BAC0-4981-8AFD-FC7A18913043}"/>
                </a:ext>
              </a:extLst>
            </p:cNvPr>
            <p:cNvCxnSpPr/>
            <p:nvPr/>
          </p:nvCxnSpPr>
          <p:spPr>
            <a:xfrm>
              <a:off x="2957689" y="1625600"/>
              <a:ext cx="0" cy="948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F8272FA-C453-4B00-8185-B8EDADA07416}"/>
                </a:ext>
              </a:extLst>
            </p:cNvPr>
            <p:cNvSpPr/>
            <p:nvPr/>
          </p:nvSpPr>
          <p:spPr>
            <a:xfrm>
              <a:off x="2664179" y="2573867"/>
              <a:ext cx="587019" cy="5870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if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84F1D00-69E9-4ECF-96D1-4E45EE465633}"/>
                </a:ext>
              </a:extLst>
            </p:cNvPr>
            <p:cNvSpPr/>
            <p:nvPr/>
          </p:nvSpPr>
          <p:spPr>
            <a:xfrm>
              <a:off x="2545643" y="1890888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37C99BB-C576-4BC4-995D-DD2A52F1F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9733" y="3160886"/>
              <a:ext cx="863599" cy="767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136748F-DCFE-4EE2-9B8B-8C9368CA9B18}"/>
                </a:ext>
              </a:extLst>
            </p:cNvPr>
            <p:cNvCxnSpPr>
              <a:cxnSpLocks/>
            </p:cNvCxnSpPr>
            <p:nvPr/>
          </p:nvCxnSpPr>
          <p:spPr>
            <a:xfrm>
              <a:off x="2974620" y="3160886"/>
              <a:ext cx="863602" cy="767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BCDAAEE-152E-4B80-B773-57DF41D4E41B}"/>
                </a:ext>
              </a:extLst>
            </p:cNvPr>
            <p:cNvSpPr/>
            <p:nvPr/>
          </p:nvSpPr>
          <p:spPr>
            <a:xfrm>
              <a:off x="1396999" y="3939816"/>
              <a:ext cx="1405467" cy="711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Matmul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0225CC1-5735-4218-BA66-1F94FFD2D853}"/>
                </a:ext>
              </a:extLst>
            </p:cNvPr>
            <p:cNvSpPr/>
            <p:nvPr/>
          </p:nvSpPr>
          <p:spPr>
            <a:xfrm>
              <a:off x="3135488" y="3939816"/>
              <a:ext cx="1405467" cy="711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Matmul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D401A1-1BF8-44EA-B3BB-5AA872755E70}"/>
                </a:ext>
              </a:extLst>
            </p:cNvPr>
            <p:cNvSpPr txBox="1"/>
            <p:nvPr/>
          </p:nvSpPr>
          <p:spPr>
            <a:xfrm>
              <a:off x="1693331" y="3327780"/>
              <a:ext cx="14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B16FF51-6B9E-465A-97DE-9A837B593D00}"/>
                </a:ext>
              </a:extLst>
            </p:cNvPr>
            <p:cNvSpPr txBox="1"/>
            <p:nvPr/>
          </p:nvSpPr>
          <p:spPr>
            <a:xfrm>
              <a:off x="3663244" y="3347916"/>
              <a:ext cx="14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CC04A0A-829D-4ADE-977B-9C44FE4523B8}"/>
                </a:ext>
              </a:extLst>
            </p:cNvPr>
            <p:cNvCxnSpPr>
              <a:cxnSpLocks/>
            </p:cNvCxnSpPr>
            <p:nvPr/>
          </p:nvCxnSpPr>
          <p:spPr>
            <a:xfrm>
              <a:off x="1063977" y="3036711"/>
              <a:ext cx="1013178" cy="903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40C77E1-91F0-47A4-8C03-A535D1E9AAE9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3838222" y="3036711"/>
              <a:ext cx="1391357" cy="903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43FA9C3-58C0-4E0C-93EE-02CF3E533C28}"/>
                </a:ext>
              </a:extLst>
            </p:cNvPr>
            <p:cNvSpPr/>
            <p:nvPr/>
          </p:nvSpPr>
          <p:spPr>
            <a:xfrm>
              <a:off x="936975" y="3139071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77BD9C-BD18-4DB6-A22B-A145E78992AB}"/>
                </a:ext>
              </a:extLst>
            </p:cNvPr>
            <p:cNvSpPr/>
            <p:nvPr/>
          </p:nvSpPr>
          <p:spPr>
            <a:xfrm>
              <a:off x="4388557" y="3196357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F372728-76E2-4355-90E0-901D77734803}"/>
                </a:ext>
              </a:extLst>
            </p:cNvPr>
            <p:cNvCxnSpPr>
              <a:stCxn id="30" idx="4"/>
            </p:cNvCxnSpPr>
            <p:nvPr/>
          </p:nvCxnSpPr>
          <p:spPr>
            <a:xfrm flipH="1">
              <a:off x="2099732" y="4651016"/>
              <a:ext cx="1" cy="891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1BA2F284-97DA-45D2-9A09-1B80C8400815}"/>
                </a:ext>
              </a:extLst>
            </p:cNvPr>
            <p:cNvCxnSpPr/>
            <p:nvPr/>
          </p:nvCxnSpPr>
          <p:spPr>
            <a:xfrm flipH="1">
              <a:off x="3838220" y="4662299"/>
              <a:ext cx="1" cy="891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E75F7AC-8396-4941-A64C-E072409A4476}"/>
              </a:ext>
            </a:extLst>
          </p:cNvPr>
          <p:cNvGrpSpPr/>
          <p:nvPr/>
        </p:nvGrpSpPr>
        <p:grpSpPr>
          <a:xfrm>
            <a:off x="6941318" y="1693333"/>
            <a:ext cx="3263834" cy="4628445"/>
            <a:chOff x="6941318" y="1693333"/>
            <a:chExt cx="3263834" cy="4628445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4A2AC16-D61A-4837-86BC-7693F8C062D6}"/>
                </a:ext>
              </a:extLst>
            </p:cNvPr>
            <p:cNvCxnSpPr/>
            <p:nvPr/>
          </p:nvCxnSpPr>
          <p:spPr>
            <a:xfrm>
              <a:off x="8782753" y="1693333"/>
              <a:ext cx="0" cy="948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72A48AF-D9DC-4F69-BFD7-445F482EA1C4}"/>
                </a:ext>
              </a:extLst>
            </p:cNvPr>
            <p:cNvSpPr/>
            <p:nvPr/>
          </p:nvSpPr>
          <p:spPr>
            <a:xfrm>
              <a:off x="8365064" y="1890888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89CF9F8-40FE-49C2-9ED2-AEBA70EEE7D3}"/>
                </a:ext>
              </a:extLst>
            </p:cNvPr>
            <p:cNvSpPr/>
            <p:nvPr/>
          </p:nvSpPr>
          <p:spPr>
            <a:xfrm>
              <a:off x="8279726" y="2640792"/>
              <a:ext cx="992075" cy="6878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while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1D23483-4E29-4664-B431-4861780A7244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>
              <a:off x="8775764" y="3328623"/>
              <a:ext cx="6989" cy="611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B8E8CE2-39BF-4EA1-A943-5E6417ACA2DF}"/>
                </a:ext>
              </a:extLst>
            </p:cNvPr>
            <p:cNvSpPr txBox="1"/>
            <p:nvPr/>
          </p:nvSpPr>
          <p:spPr>
            <a:xfrm>
              <a:off x="8799685" y="3415266"/>
              <a:ext cx="14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80409B6-E03C-458D-BCFB-AA9F73A2C531}"/>
                </a:ext>
              </a:extLst>
            </p:cNvPr>
            <p:cNvSpPr/>
            <p:nvPr/>
          </p:nvSpPr>
          <p:spPr>
            <a:xfrm>
              <a:off x="8202722" y="3939816"/>
              <a:ext cx="1160062" cy="5870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Op1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D1EB821C-2D47-48BC-9E4E-A04D9970B54D}"/>
                </a:ext>
              </a:extLst>
            </p:cNvPr>
            <p:cNvCxnSpPr>
              <a:stCxn id="48" idx="6"/>
              <a:endCxn id="41" idx="3"/>
            </p:cNvCxnSpPr>
            <p:nvPr/>
          </p:nvCxnSpPr>
          <p:spPr>
            <a:xfrm flipH="1" flipV="1">
              <a:off x="9189153" y="2099733"/>
              <a:ext cx="173631" cy="2133593"/>
            </a:xfrm>
            <a:prstGeom prst="bentConnector3">
              <a:avLst>
                <a:gd name="adj1" fmla="val -1316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B27C8B9-1FF2-481B-AD1B-1F093DA5C95D}"/>
                </a:ext>
              </a:extLst>
            </p:cNvPr>
            <p:cNvSpPr/>
            <p:nvPr/>
          </p:nvSpPr>
          <p:spPr>
            <a:xfrm>
              <a:off x="8219654" y="4978387"/>
              <a:ext cx="1160062" cy="5870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Op2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F3825F00-FE60-4EC8-9FF4-A819FA40B795}"/>
                </a:ext>
              </a:extLst>
            </p:cNvPr>
            <p:cNvCxnSpPr>
              <a:stCxn id="43" idx="2"/>
              <a:endCxn id="51" idx="2"/>
            </p:cNvCxnSpPr>
            <p:nvPr/>
          </p:nvCxnSpPr>
          <p:spPr>
            <a:xfrm rot="10800000" flipV="1">
              <a:off x="8219654" y="2984707"/>
              <a:ext cx="60072" cy="2287189"/>
            </a:xfrm>
            <a:prstGeom prst="bentConnector3">
              <a:avLst>
                <a:gd name="adj1" fmla="val 7812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DAA145D-A47C-4D16-BB81-B298ADEF7D91}"/>
                </a:ext>
              </a:extLst>
            </p:cNvPr>
            <p:cNvSpPr txBox="1"/>
            <p:nvPr/>
          </p:nvSpPr>
          <p:spPr>
            <a:xfrm>
              <a:off x="6941318" y="3863993"/>
              <a:ext cx="14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94C73FA8-C6AA-4F86-B564-94394C93F55E}"/>
                </a:ext>
              </a:extLst>
            </p:cNvPr>
            <p:cNvCxnSpPr>
              <a:stCxn id="51" idx="4"/>
            </p:cNvCxnSpPr>
            <p:nvPr/>
          </p:nvCxnSpPr>
          <p:spPr>
            <a:xfrm>
              <a:off x="8799685" y="5565406"/>
              <a:ext cx="0" cy="75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054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15447</TotalTime>
  <Words>992</Words>
  <Application>Microsoft Office PowerPoint</Application>
  <PresentationFormat>宽屏</PresentationFormat>
  <Paragraphs>437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 Unicode MS</vt:lpstr>
      <vt:lpstr>等线</vt:lpstr>
      <vt:lpstr>等线 Light</vt:lpstr>
      <vt:lpstr>黑体</vt:lpstr>
      <vt:lpstr>Arial</vt:lpstr>
      <vt:lpstr>Cambria Math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佳容</dc:creator>
  <cp:lastModifiedBy>韩 佳容</cp:lastModifiedBy>
  <cp:revision>53</cp:revision>
  <cp:lastPrinted>2021-12-27T03:23:43Z</cp:lastPrinted>
  <dcterms:created xsi:type="dcterms:W3CDTF">2021-07-17T01:07:29Z</dcterms:created>
  <dcterms:modified xsi:type="dcterms:W3CDTF">2021-12-27T08:48:37Z</dcterms:modified>
</cp:coreProperties>
</file>