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layfair Display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dd11fe31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dd11fe31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dd11fe31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dd11fe31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dd11fe31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dd11fe31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dd11fe31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dd11fe31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dd11fe31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dd11fe31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dd11fe31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dd11fe31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dd11fe31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dd11fe31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dd11fe31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5dd11fe31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5d7b69841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5d7b69841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dd11fe31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dd11fe31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d7b69841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d7b69841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d7b69841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d7b69841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dd11fe31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dd11fe31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d7b69841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d7b69841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dd11fe31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dd11fe31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dd11fe31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dd11fe31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GEF61_EggNrim82CW4eiLvMMZ0FVL1tE/view" TargetMode="External"/><Relationship Id="rId4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iyBqn2D2bWY2xREdZBFiuASLhYSBYOMz/view" TargetMode="External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latin typeface="Times New Roman"/>
                <a:ea typeface="Times New Roman"/>
                <a:cs typeface="Times New Roman"/>
                <a:sym typeface="Times New Roman"/>
              </a:rPr>
              <a:t>Displaying Pictures and Menus with Views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21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GridView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97430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To use GridView you need to create the ImageAdapter class (which extends the BaseAdapter class) so that it can bind a series of ImageView views to the GridView.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The ImageAdapter class acts as a bridge between an GridView and the data source that feeds data into it.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Place the image file in the `res/drawable` or res/mipmap folder of your Android project.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Add the ‘GridView’ element in your XML layout file(eg. activity_main.xml).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7500"/>
              <a:buFont typeface="Arial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GridView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30555"/>
              <a:buFont typeface="Arial"/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0555"/>
              <a:buFont typeface="Arial"/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0555"/>
              <a:buFont typeface="Arial"/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`grid_item_layout.xml`, add an `ImageView` to represent each item in the grid. You can customize it further based on your requirements.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Create an adapter: You need to create an adapter to populate the `GridView` with data. The adapter will handle creating views for each item in the grid.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Set the adapter to the GridView.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GridView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4" title="gridview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75" y="1017725"/>
            <a:ext cx="3342400" cy="37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Menus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There are two main types of menus in Android: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Options menu — Displays information related to the current activity. It is displayed as a set of menu items that appear when the user taps the menu button (three vertical dots).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Context menu — Displays information related to a particular view on an activity. It appears when the user long-presses on a view. It provides a set of actions that are contextually relevant to the selected view.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Options menu </a:t>
            </a:r>
            <a:endParaRPr sz="3600"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Create an XML file in the "res/menu" directory to define the menu items.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 MainActivity.java,inflate the menu XML resource in onCreateOptionsMenu method.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Implement the onOptionsItemSelected method to handle clicks on the menu items.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Context 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menu </a:t>
            </a:r>
            <a:endParaRPr sz="3600"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83306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❏"/>
            </a:pPr>
            <a:r>
              <a:rPr lang="en" sz="2633">
                <a:latin typeface="Times New Roman"/>
                <a:ea typeface="Times New Roman"/>
                <a:cs typeface="Times New Roman"/>
                <a:sym typeface="Times New Roman"/>
              </a:rPr>
              <a:t>Create an XML file in the "res/menu" directory to define the menu items.</a:t>
            </a:r>
            <a:endParaRPr sz="26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3306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❏"/>
            </a:pPr>
            <a:r>
              <a:rPr lang="en" sz="2633">
                <a:latin typeface="Times New Roman"/>
                <a:ea typeface="Times New Roman"/>
                <a:cs typeface="Times New Roman"/>
                <a:sym typeface="Times New Roman"/>
              </a:rPr>
              <a:t>In MainActivity.java, Register the view for the context menu in the onCreate() method.</a:t>
            </a:r>
            <a:endParaRPr sz="26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3306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❏"/>
            </a:pPr>
            <a:r>
              <a:rPr lang="en" sz="2633">
                <a:latin typeface="Times New Roman"/>
                <a:ea typeface="Times New Roman"/>
                <a:cs typeface="Times New Roman"/>
                <a:sym typeface="Times New Roman"/>
              </a:rPr>
              <a:t>Override onCreateContextMenu() to create the context menu.</a:t>
            </a:r>
            <a:endParaRPr sz="26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3306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❏"/>
            </a:pPr>
            <a:r>
              <a:rPr lang="en" sz="2633">
                <a:latin typeface="Times New Roman"/>
                <a:ea typeface="Times New Roman"/>
                <a:cs typeface="Times New Roman"/>
                <a:sym typeface="Times New Roman"/>
              </a:rPr>
              <a:t>Handle the selected item in onContextItemSelected().</a:t>
            </a: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WebView</a:t>
            </a:r>
            <a:endParaRPr sz="3600"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234075"/>
            <a:ext cx="85950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69570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Webview in Android is a component that allows you to display web content within your Android app.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57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It acts as an embedded browser, enabling you to load web pages, show web-based features, and interact with web content directly from your application.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57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Add the necessary permissions in the AndroidManifest.xml file</a:t>
            </a:r>
            <a:b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&lt;uses-permission android:name="android.permission.INTERNET" /&gt;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WebView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Open your layout XML file (e.g., activity_main.xml) and add the Webview.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 MainActivity.java, find the Webview by its ID and load a web page.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Displaying Pictures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We use the following views to display images or pictures in Android UI: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ImageView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ImageSwitcher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GridView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0555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ImageView View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The ImageView is a view that shows images on the device screen.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To display an image using ImageView: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Place the image file in the `res/drawable` or res/mipmap folder of your Android project.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 your XML layout file (e.g., `activity_main.xml`), where you want to add the ImageView, you need to declare the ImageView element.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ImageView View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1425"/>
            <a:ext cx="5957149" cy="369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8850" y="1161425"/>
            <a:ext cx="2563450" cy="369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ImageSwitcher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The `ImageSwitcher` is a specialized `ViewSwitcher` that is designed to switch between images smoothly.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To create an image switcher with fade-in and fade-out animations in Android, you can use the `ImageSwitcher` class along with animations.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7500"/>
              <a:buFont typeface="Arial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ImageSwitcher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Place the image file in the `res/drawable` or res/mipmap folder of your Android project.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Define the `ImageSwitcher` in your XML layout file(eg. activity_main.xml).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Create the fade-in and fade-out animations: Create two XML animation files in the `res/anim` folder, one for fade-in and another for fade-out.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ImageSwitcher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600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 Java Code(eg. MainActivity.java),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et up the `ImageSwitcher` in the `onCreate` method.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The `imageSwitcher.setFactory()` method is used to provide a factory that creates `ImageView` instances for the `ImageSwitcher`.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Set the initial image and define the click listener to switch between images.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ImageSwitcher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17825"/>
            <a:ext cx="55146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The `imageSwitcher.setInAnimation()` and `imageSwitcher.setOutAnimation()` methods are used to set the fade-in and fade-out animations, respectively.</a:t>
            </a:r>
            <a:endParaRPr/>
          </a:p>
        </p:txBody>
      </p:sp>
      <p:pic>
        <p:nvPicPr>
          <p:cNvPr id="103" name="Google Shape;103;p20" title="switcher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5450" y="1117825"/>
            <a:ext cx="2876851" cy="33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21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7500"/>
              <a:buFont typeface="Arial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GridView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30555"/>
              <a:buFont typeface="Arial"/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0555"/>
              <a:buFont typeface="Arial"/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0555"/>
              <a:buFont typeface="Arial"/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974300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1200"/>
              </a:spcBef>
              <a:spcAft>
                <a:spcPts val="0"/>
              </a:spcAft>
              <a:buSzPts val="2400"/>
              <a:buChar char="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`GridView` is a view group in Android that displays items in a two-dimensional, scrollable grid. </a:t>
            </a:r>
            <a:r>
              <a:rPr lang="en" sz="240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Items are inserted into this grid layout from a database or from an array. </a:t>
            </a:r>
            <a:endParaRPr sz="2400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It is commonly used to show a collection of images, text, or any other views in a grid-like arrangement. Each item in the grid is represented by a cell.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You can use the GridView together with an ImageView to display a series of images.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