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9" r:id="rId15"/>
    <p:sldId id="277" r:id="rId16"/>
    <p:sldId id="278" r:id="rId17"/>
    <p:sldId id="280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9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7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1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3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1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8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04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5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4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7896-884D-4553-91E4-A9E13ADF1814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E35C5-2B4D-43FC-96D9-337AADDF7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Program to display a static message on button click.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52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-528637"/>
            <a:ext cx="10618489" cy="73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03" y="-333328"/>
            <a:ext cx="3638550" cy="7705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74" y="-228553"/>
            <a:ext cx="3905250" cy="76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3) Program that will take to the next screen with the click of the button.(using Intents)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5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5" y="796566"/>
            <a:ext cx="11435286" cy="51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5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4" y="98209"/>
            <a:ext cx="10031240" cy="64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9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0" y="168745"/>
            <a:ext cx="10187507" cy="67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5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89" y="1426015"/>
            <a:ext cx="81248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6" y="-432445"/>
            <a:ext cx="3638550" cy="7686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74" y="-441970"/>
            <a:ext cx="3867150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3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4) Program to accept name from user and with the button click the name gets displayed on the next activity(screen), using intents.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941560" y="416459"/>
            <a:ext cx="825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Passing data using Intent object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94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800" y="-661988"/>
            <a:ext cx="13563600" cy="818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0" y="441310"/>
            <a:ext cx="11456782" cy="49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7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5825" y="-190500"/>
            <a:ext cx="1396365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9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9" y="431398"/>
            <a:ext cx="11488847" cy="480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9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6" y="90031"/>
            <a:ext cx="10124477" cy="64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1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1" y="172016"/>
            <a:ext cx="7973690" cy="62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59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-166688"/>
            <a:ext cx="3733800" cy="7191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64" y="-166688"/>
            <a:ext cx="3657600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3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 5) Create </a:t>
            </a:r>
            <a:r>
              <a:rPr lang="en-US" dirty="0"/>
              <a:t>sample application with Check username and password only. On successful login, go to the next screen and on failing login, alert user using Toast. Also pass username to next screen.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367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2" y="-672267"/>
            <a:ext cx="12033708" cy="56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70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8" y="366309"/>
            <a:ext cx="11735090" cy="58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5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68"/>
            <a:ext cx="9871163" cy="638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198" y="1721043"/>
            <a:ext cx="12180681" cy="35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5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00" y="1023043"/>
            <a:ext cx="11598519" cy="45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284876"/>
            <a:ext cx="9332259" cy="64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99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97" y="64670"/>
            <a:ext cx="3310367" cy="65782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000" y="174811"/>
            <a:ext cx="3315889" cy="66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43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175" r="3428" b="5129"/>
          <a:stretch/>
        </p:blipFill>
        <p:spPr>
          <a:xfrm>
            <a:off x="8081683" y="134471"/>
            <a:ext cx="2998694" cy="6308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1" y="134471"/>
            <a:ext cx="2901869" cy="613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8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6) Create </a:t>
            </a:r>
            <a:r>
              <a:rPr lang="en-US" dirty="0"/>
              <a:t>and Login </a:t>
            </a:r>
            <a:r>
              <a:rPr lang="en-US" dirty="0" smtClean="0"/>
              <a:t>application. </a:t>
            </a:r>
            <a:r>
              <a:rPr lang="en-US" dirty="0"/>
              <a:t>On successful login, open browser with any URL.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08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62" y="583757"/>
            <a:ext cx="11420813" cy="53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13" y="72859"/>
            <a:ext cx="8799071" cy="66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31" y="-303811"/>
            <a:ext cx="3857625" cy="761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417" y="-332386"/>
            <a:ext cx="3657600" cy="76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Program to accept the name from the user and with the button click display it back to the user.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3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75" y="28575"/>
            <a:ext cx="138493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4" y="796706"/>
            <a:ext cx="10907325" cy="48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15" y="486975"/>
            <a:ext cx="11199135" cy="58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141</Words>
  <Application>Microsoft Office PowerPoint</Application>
  <PresentationFormat>Widescreen</PresentationFormat>
  <Paragraphs>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 TAVARES</dc:creator>
  <cp:lastModifiedBy>Leona TAVARES</cp:lastModifiedBy>
  <cp:revision>43</cp:revision>
  <dcterms:created xsi:type="dcterms:W3CDTF">2021-10-08T02:57:29Z</dcterms:created>
  <dcterms:modified xsi:type="dcterms:W3CDTF">2021-10-30T06:55:57Z</dcterms:modified>
</cp:coreProperties>
</file>