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793A-F4BE-D995-9E9C-93E95107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CABF-F83C-18AD-86AB-47FD9939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9AA5-2738-61D4-FCFC-30683DE2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B91F-D42A-9AC2-52BC-92BB3CAA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24C5-9CC7-2845-A707-17FBAF7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30A6-72FD-8722-2F4E-9266F893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70B08-E766-8391-D592-C3BC83DE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03DD-FF02-261F-E62E-3A80E180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F4D3-BAEF-A568-3B73-5003D4D1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8476-8E1F-502C-484B-47F599FF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2693-A991-7831-9385-BEF54620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BB042-A807-25F3-3EC5-09C9AE54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443F-E3DD-77A1-EA47-AA32E34E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5EE0-4D09-4F6B-60D4-EE1C92F9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8430-B8A9-0C3B-75BE-1E171C4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2729-1267-676D-5CFF-6CAB6E73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4365-F512-D017-5D02-59620EDA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1606-3DB0-9528-BD1A-D88024D2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7199-302F-76BF-6F4D-8132E0B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1EDE-57E4-C1CF-A1BC-0E8E57C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AF6C-E75B-1774-6C99-BBAD36D5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0CB0-B9C4-CB34-F593-113B0875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0508-CFB8-2C5E-9531-05E00146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196B-C56E-D2FF-56C6-A528CDB8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4DAF-1E14-C550-62EB-5764176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7235-5133-A231-94DB-8E60098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9246-9A9C-D976-014B-D57D4E13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573B-1A2E-4F94-7433-8B49F4B1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2060-3B0A-0848-0BD6-6619BDFB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3D2AC-0EF9-A9F4-2634-1E8B8E11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7E2E1-D8B3-D8B0-4659-B1898B37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843-9961-8CB1-4B53-19D77CD5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9D2C-F874-1666-DBE3-155DF8CF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B754-F23A-AB9E-2BC7-00B2DFCA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DA15B-1726-D8BE-2B77-53314C107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4E638-8241-9ECE-D06B-7277F4AE0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13A1-E097-81F3-F9B1-6EE6158D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FF4C-1E36-6F4A-FB4F-12872DA6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50485-1953-2EA5-0C44-3843110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9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5203-84A8-8E74-28BB-C8D14FF1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FA2F2-833E-8F88-43D4-5A5EF61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1882-39A7-AC45-019A-0CBEF16A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DFF06-FF0E-AAF6-9075-70890FE5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60C27-27B8-4757-9CB5-DB9EC988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C93E5-69CC-20CC-6833-D76CFE5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4D3E4-6F5C-8275-C2B1-96C386E3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E0C-D254-C074-29BA-58B931B3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40FA-535C-5A05-5113-D3D69FB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122DA-8D39-3292-370B-ABB26335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3ED0-B246-3B0F-F2A9-F5903D74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3B0E0-D707-5491-F0F1-4A4A2B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FA67-1E9B-5532-3AE2-070061E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6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941-D780-DEDF-ACDB-6AF9E144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BF0D7-9249-C1C9-7FAA-8F20AE14A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10EE0-9034-7136-5258-0AEF1918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239F-D37F-0490-4B89-5ED77B2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57FF-E7D3-8374-62AC-299FECE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22E8C-60A1-2FFC-C263-7747A16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CCABB-5CD6-01F1-F384-0CF7A2CE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7132-25C7-95D6-C68D-0FF3FEA0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FAE5-D69C-31A8-4633-91A8CF922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CB4B-D2DF-479D-A112-BC0058982A18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22A3-4F9A-AE80-BE7E-89BC066F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7F17-B247-F325-5E51-60180172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8AB6-96B0-4009-BDB3-526F71C52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4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AF0-31F3-7697-52C5-4476F0AE2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Algorithm and Analysis of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6B76-E8D4-FE67-5BF6-37907F906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0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51B1-2320-238C-B86F-B304FA0E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Measuring Running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1AD8-3795-F505-9429-34D98810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running time of an algorithm can be measured using two approaches:</a:t>
            </a:r>
          </a:p>
          <a:p>
            <a:r>
              <a:rPr lang="en-US" dirty="0"/>
              <a:t>1. Empirical Approach:</a:t>
            </a:r>
          </a:p>
          <a:p>
            <a:r>
              <a:rPr lang="en-US" dirty="0"/>
              <a:t>Run the program on a computer for different inputs and measure time.</a:t>
            </a:r>
          </a:p>
          <a:p>
            <a:r>
              <a:rPr lang="en-US" dirty="0"/>
              <a:t>Tools like time or profiling tools are used.</a:t>
            </a:r>
          </a:p>
          <a:p>
            <a:r>
              <a:rPr lang="en-US" dirty="0"/>
              <a:t>2. Theoretical Approach:</a:t>
            </a:r>
          </a:p>
          <a:p>
            <a:r>
              <a:rPr lang="en-US" dirty="0"/>
              <a:t>Count the number of basic operations.</a:t>
            </a:r>
          </a:p>
          <a:p>
            <a:r>
              <a:rPr lang="en-US" dirty="0"/>
              <a:t>Express the running time as a function of input size 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8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5F93-13F0-C74C-8FD1-A91AE2E1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Order of Growth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1FBE-BBBF-3562-341A-D8431AD1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order of growth describes how the running time of an algorithm increases as the input size n grows. It helps compare algorithms.</a:t>
            </a:r>
          </a:p>
          <a:p>
            <a:r>
              <a:rPr lang="en-US" dirty="0"/>
              <a:t>Constant Growth: O(1)</a:t>
            </a:r>
          </a:p>
          <a:p>
            <a:r>
              <a:rPr lang="en-US" dirty="0"/>
              <a:t>Logarithmic Growth: O(log n)</a:t>
            </a:r>
          </a:p>
          <a:p>
            <a:r>
              <a:rPr lang="en-US" dirty="0"/>
              <a:t>Linear Growth: O(n)</a:t>
            </a:r>
          </a:p>
          <a:p>
            <a:r>
              <a:rPr lang="en-US" dirty="0"/>
              <a:t>Quadratic Growth: O(n^2)</a:t>
            </a:r>
          </a:p>
          <a:p>
            <a:r>
              <a:rPr lang="en-US" dirty="0"/>
              <a:t>Exponential Growth: O(2^n)</a:t>
            </a:r>
          </a:p>
          <a:p>
            <a:endParaRPr lang="en-US" dirty="0"/>
          </a:p>
          <a:p>
            <a:r>
              <a:rPr lang="en-IN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Linear Search</a:t>
            </a:r>
            <a:r>
              <a:rPr lang="en-IN" dirty="0"/>
              <a:t>: O(n)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Binary Search</a:t>
            </a:r>
            <a:r>
              <a:rPr lang="en-IN" dirty="0"/>
              <a:t>: O(log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Matrix Multiplication</a:t>
            </a:r>
            <a:r>
              <a:rPr lang="en-IN" dirty="0"/>
              <a:t>: O(n^2)</a:t>
            </a:r>
          </a:p>
        </p:txBody>
      </p:sp>
    </p:spTree>
    <p:extLst>
      <p:ext uri="{BB962C8B-B14F-4D97-AF65-F5344CB8AC3E}">
        <p14:creationId xmlns:p14="http://schemas.microsoft.com/office/powerpoint/2010/main" val="398278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1F5A-68B7-EF10-B72C-F4E931B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Best, Worst, and Average Case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205E-5201-083D-ECE0-F1591601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Best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minimum time taken by an algorithm under the most favorable input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In linear search, the element is found at the first position.</a:t>
            </a:r>
          </a:p>
          <a:p>
            <a:r>
              <a:rPr lang="en-US" b="1" dirty="0"/>
              <a:t>Worst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maximum time taken by an algorithm under the least favorable input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In linear search, the element is not found or is at the last position.</a:t>
            </a:r>
          </a:p>
          <a:p>
            <a:r>
              <a:rPr lang="en-US" b="1" dirty="0"/>
              <a:t>Average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expected time taken for a random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In linear search, the element may be anywhere in the array.</a:t>
            </a:r>
          </a:p>
        </p:txBody>
      </p:sp>
    </p:spTree>
    <p:extLst>
      <p:ext uri="{BB962C8B-B14F-4D97-AF65-F5344CB8AC3E}">
        <p14:creationId xmlns:p14="http://schemas.microsoft.com/office/powerpoint/2010/main" val="9950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26E6-3543-DBC8-DB35-2CF17C7A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 Growth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56A4-4007-70FA-E194-DFD0042E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growth of functions determines how the running time of an algorithm changes as input size increases. It is described using asymptotic notations:</a:t>
            </a:r>
          </a:p>
          <a:p>
            <a:r>
              <a:rPr lang="en-US" dirty="0"/>
              <a:t>Big-O Notation (O):</a:t>
            </a:r>
          </a:p>
          <a:p>
            <a:r>
              <a:rPr lang="en-US" dirty="0"/>
              <a:t>Represents the upper bound of the algorithm’s time complexity.</a:t>
            </a:r>
          </a:p>
          <a:p>
            <a:r>
              <a:rPr lang="en-US" dirty="0"/>
              <a:t>Describes the worst-case scenario.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For a loop running n times: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   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Time Complexity: O(n)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04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0F4F-95BA-7835-A481-D4A3E942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Omega Notation (Ω):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Represents the </a:t>
            </a:r>
            <a:r>
              <a:rPr lang="en-US" b="1" dirty="0"/>
              <a:t>lower bound</a:t>
            </a:r>
            <a:r>
              <a:rPr lang="en-US" dirty="0"/>
              <a:t> of the algorithm’s time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Describes the best-case scenario.</a:t>
            </a:r>
          </a:p>
          <a:p>
            <a:r>
              <a:rPr lang="en-US" b="1" dirty="0"/>
              <a:t>Theta Notation (Θ):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Represents the </a:t>
            </a:r>
            <a:r>
              <a:rPr lang="en-US" b="1" dirty="0"/>
              <a:t>tight bound</a:t>
            </a:r>
            <a:r>
              <a:rPr lang="en-US" dirty="0"/>
              <a:t> of the algorithm’s time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Describes both the average and ideal case where the time complexity remains balanced.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6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A070-6FB6-2DD1-C426-9F4A2154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8. Complexity Analysis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435E-30A5-6E1A-F5B9-E190BE27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 1: Linear Search</a:t>
            </a:r>
          </a:p>
          <a:p>
            <a:r>
              <a:rPr lang="en-US" dirty="0"/>
              <a:t>Time Complexity: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Case</a:t>
            </a:r>
            <a:r>
              <a:rPr lang="en-US" dirty="0"/>
              <a:t>: O(1) → Element found at the first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Worst Case</a:t>
            </a:r>
            <a:r>
              <a:rPr lang="en-US" dirty="0"/>
              <a:t>: O(n) → Element not found or at the last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Case</a:t>
            </a:r>
            <a:r>
              <a:rPr lang="en-US" dirty="0"/>
              <a:t>: O(n/2) → Simplified to O(n).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 2: Binary Search</a:t>
            </a:r>
          </a:p>
          <a:p>
            <a:r>
              <a:rPr lang="en-US" dirty="0"/>
              <a:t>Time Complexity: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Case</a:t>
            </a:r>
            <a:r>
              <a:rPr lang="en-US" dirty="0"/>
              <a:t>: O(1) → Middle element is the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Worst Case</a:t>
            </a:r>
            <a:r>
              <a:rPr lang="en-US" dirty="0"/>
              <a:t>: O(log n) → Divide the search space by 2 at each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Case</a:t>
            </a:r>
            <a:r>
              <a:rPr lang="en-US" dirty="0"/>
              <a:t>: O(log 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0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5196-8E59-E9A4-B72F-BDA3867C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3: Nested Loops (Quadratic Growth)</a:t>
            </a:r>
          </a:p>
          <a:p>
            <a:r>
              <a:rPr lang="en-IN" dirty="0"/>
              <a:t>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    </a:t>
            </a:r>
          </a:p>
          <a:p>
            <a:r>
              <a:rPr lang="en-IN" dirty="0"/>
              <a:t>for (int j = 0; j &lt; n; </a:t>
            </a:r>
            <a:r>
              <a:rPr lang="en-IN" dirty="0" err="1"/>
              <a:t>j++</a:t>
            </a:r>
            <a:r>
              <a:rPr lang="en-IN" dirty="0"/>
              <a:t>) {        </a:t>
            </a:r>
          </a:p>
          <a:p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", " &lt;&lt; j;  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Time Complexity: O(n^2).</a:t>
            </a:r>
          </a:p>
        </p:txBody>
      </p:sp>
    </p:spTree>
    <p:extLst>
      <p:ext uri="{BB962C8B-B14F-4D97-AF65-F5344CB8AC3E}">
        <p14:creationId xmlns:p14="http://schemas.microsoft.com/office/powerpoint/2010/main" val="64228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D473-A853-94C7-6057-F3F694C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BA68-7CCE-DC7D-8482-BB2413B8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8871-65EF-45D7-BBAC-606AAD0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Designing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560D-020C-4721-A2E6-F6FDB4F3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an algorithm is the process of developing a step-by-step procedure to solve a specific problem. A well-designed algorithm should: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</a:t>
            </a:r>
            <a:r>
              <a:rPr lang="en-US" b="1" dirty="0"/>
              <a:t>correct</a:t>
            </a:r>
            <a:r>
              <a:rPr lang="en-US" dirty="0"/>
              <a:t>: It solves the problem correctly for all possible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</a:t>
            </a:r>
            <a:r>
              <a:rPr lang="en-US" b="1" dirty="0"/>
              <a:t>efficient</a:t>
            </a:r>
            <a:r>
              <a:rPr lang="en-US" dirty="0"/>
              <a:t>: It uses minimal time and memory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</a:t>
            </a:r>
            <a:r>
              <a:rPr lang="en-US" b="1" dirty="0"/>
              <a:t>clear and understandable</a:t>
            </a:r>
            <a:r>
              <a:rPr lang="en-US" dirty="0"/>
              <a:t>: It is easy to understand and implement.</a:t>
            </a:r>
          </a:p>
        </p:txBody>
      </p:sp>
    </p:spTree>
    <p:extLst>
      <p:ext uri="{BB962C8B-B14F-4D97-AF65-F5344CB8AC3E}">
        <p14:creationId xmlns:p14="http://schemas.microsoft.com/office/powerpoint/2010/main" val="417982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A7FE-1FF8-08DF-173D-8A1B34A0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762000"/>
            <a:ext cx="10574867" cy="5414963"/>
          </a:xfrm>
        </p:spPr>
        <p:txBody>
          <a:bodyPr/>
          <a:lstStyle/>
          <a:p>
            <a:r>
              <a:rPr lang="en-US" b="1" dirty="0"/>
              <a:t>Steps to Design an Algorithm: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Understand the Problem</a:t>
            </a:r>
            <a:r>
              <a:rPr lang="en-US" dirty="0"/>
              <a:t>: Define the problem clearly and identify the input and output.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 the Solution</a:t>
            </a:r>
            <a:r>
              <a:rPr lang="en-US" dirty="0"/>
              <a:t>: Break down the problem into smaller sub-problems.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Select the Appropriate Approach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 and Conquer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Greedy Algorithms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Dynamic Programming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Brute Force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Write Pseudocode</a:t>
            </a:r>
            <a:r>
              <a:rPr lang="en-US" dirty="0"/>
              <a:t>: Develop a pseudocode to visualize the algorithm logically.</a:t>
            </a:r>
          </a:p>
        </p:txBody>
      </p:sp>
    </p:spTree>
    <p:extLst>
      <p:ext uri="{BB962C8B-B14F-4D97-AF65-F5344CB8AC3E}">
        <p14:creationId xmlns:p14="http://schemas.microsoft.com/office/powerpoint/2010/main" val="268317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A3AA-AFEF-2D22-1B98-184D4700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7" y="728133"/>
            <a:ext cx="10659533" cy="54488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Implement the Algorithm</a:t>
            </a:r>
            <a:r>
              <a:rPr lang="en-US" dirty="0"/>
              <a:t>: Code the algorithm in the chosen programming language.</a:t>
            </a:r>
          </a:p>
          <a:p>
            <a:pPr marL="0" indent="0">
              <a:buNone/>
            </a:pPr>
            <a:r>
              <a:rPr lang="en-US" b="1" dirty="0"/>
              <a:t>6. Test and Debug</a:t>
            </a:r>
            <a:r>
              <a:rPr lang="en-US" dirty="0"/>
              <a:t>: Run the algorithm for various inputs and verify its correctness.</a:t>
            </a:r>
          </a:p>
          <a:p>
            <a:pPr marL="0" indent="0">
              <a:buNone/>
            </a:pPr>
            <a:r>
              <a:rPr lang="en-US" b="1" dirty="0"/>
              <a:t>7. Analyze the Algorithm</a:t>
            </a:r>
            <a:r>
              <a:rPr lang="en-US" dirty="0"/>
              <a:t>: Evaluate its performance using space and time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7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B2FF-A166-7080-89E0-E7692E4D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16E1-6064-868B-6404-3633D01C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analysis of an algorithm</a:t>
            </a:r>
            <a:r>
              <a:rPr lang="en-US" dirty="0"/>
              <a:t> focuses on evaluating its performance in terms of: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Space Complexity</a:t>
            </a:r>
            <a:r>
              <a:rPr lang="en-US" dirty="0"/>
              <a:t>: The memory used by the algorithm.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 Complexity</a:t>
            </a:r>
            <a:r>
              <a:rPr lang="en-US" dirty="0"/>
              <a:t>: The time taken by the algorithm to run.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24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036-E134-2BC0-241D-7F8E64A0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a) 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382D-2AA6-1DC9-D7F7-FCB8152A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refers to the amount of memory required by an algorithm during execution. It consists of: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Fixed Part</a:t>
            </a:r>
            <a:r>
              <a:rPr lang="en-US" dirty="0"/>
              <a:t>: Memory needed for constants, variables, and program instructions.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Variable Part</a:t>
            </a:r>
            <a:r>
              <a:rPr lang="en-US" dirty="0"/>
              <a:t>: Memory required for inputs, outputs, and auxiliary variables.</a:t>
            </a:r>
          </a:p>
          <a:p>
            <a:r>
              <a:rPr lang="en-US" b="1" dirty="0"/>
              <a:t>Space Complexity Formula:</a:t>
            </a:r>
          </a:p>
          <a:p>
            <a:r>
              <a:rPr lang="en-US" dirty="0"/>
              <a:t>Total Space = Fixed Part + Input Space + Auxiliary Space</a:t>
            </a:r>
          </a:p>
        </p:txBody>
      </p:sp>
    </p:spTree>
    <p:extLst>
      <p:ext uri="{BB962C8B-B14F-4D97-AF65-F5344CB8AC3E}">
        <p14:creationId xmlns:p14="http://schemas.microsoft.com/office/powerpoint/2010/main" val="2368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4E24-11A0-8F64-C1A0-580F5D17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643467"/>
            <a:ext cx="10524067" cy="55334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Example:</a:t>
            </a:r>
          </a:p>
          <a:p>
            <a:r>
              <a:rPr lang="en-IN" dirty="0"/>
              <a:t>Consider the function to calculate the sum of numbers:</a:t>
            </a:r>
          </a:p>
          <a:p>
            <a:r>
              <a:rPr lang="en-IN" dirty="0"/>
              <a:t>int sum(int </a:t>
            </a:r>
            <a:r>
              <a:rPr lang="en-IN" dirty="0" err="1"/>
              <a:t>arr</a:t>
            </a:r>
            <a:r>
              <a:rPr lang="en-IN" dirty="0"/>
              <a:t>[], int n) {   </a:t>
            </a:r>
          </a:p>
          <a:p>
            <a:r>
              <a:rPr lang="en-IN" dirty="0"/>
              <a:t> int total = 0;  // Fixed space (O(1))   </a:t>
            </a:r>
          </a:p>
          <a:p>
            <a:r>
              <a:rPr lang="en-IN" dirty="0"/>
              <a:t>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       </a:t>
            </a:r>
          </a:p>
          <a:p>
            <a:r>
              <a:rPr lang="en-IN" dirty="0"/>
              <a:t> total +=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   </a:t>
            </a:r>
          </a:p>
          <a:p>
            <a:r>
              <a:rPr lang="en-IN" dirty="0"/>
              <a:t> }    </a:t>
            </a:r>
          </a:p>
          <a:p>
            <a:r>
              <a:rPr lang="en-IN" dirty="0"/>
              <a:t>return total;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Fixed Space: total variable → O(1)</a:t>
            </a:r>
          </a:p>
          <a:p>
            <a:r>
              <a:rPr lang="en-IN" dirty="0"/>
              <a:t>Input Space: </a:t>
            </a:r>
            <a:r>
              <a:rPr lang="en-IN" dirty="0" err="1"/>
              <a:t>arr</a:t>
            </a:r>
            <a:r>
              <a:rPr lang="en-IN" dirty="0"/>
              <a:t>[] of size n → O(n)</a:t>
            </a:r>
          </a:p>
          <a:p>
            <a:r>
              <a:rPr lang="en-IN" dirty="0"/>
              <a:t>Auxiliary Space: None</a:t>
            </a:r>
          </a:p>
        </p:txBody>
      </p:sp>
    </p:spTree>
    <p:extLst>
      <p:ext uri="{BB962C8B-B14F-4D97-AF65-F5344CB8AC3E}">
        <p14:creationId xmlns:p14="http://schemas.microsoft.com/office/powerpoint/2010/main" val="25329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395A-59F9-F243-88F5-A7640DE5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b) Time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02FC-BDEC-15F0-C473-68A4ED52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measures the amount of time taken by an algorithm as a function of input size n.</a:t>
            </a:r>
          </a:p>
          <a:p>
            <a:r>
              <a:rPr lang="en-US" dirty="0"/>
              <a:t>Measuring Time Complexity:</a:t>
            </a:r>
          </a:p>
          <a:p>
            <a:r>
              <a:rPr lang="en-US" dirty="0"/>
              <a:t>1. Count the Basic Operations: Count fundamental steps (like comparisons, assignments, and iterations).</a:t>
            </a:r>
          </a:p>
          <a:p>
            <a:r>
              <a:rPr lang="en-US" dirty="0"/>
              <a:t>2. Measure the Running Time:</a:t>
            </a:r>
          </a:p>
          <a:p>
            <a:r>
              <a:rPr lang="en-US" dirty="0"/>
              <a:t>For small inputs, the time can be measured using actual system time.</a:t>
            </a:r>
          </a:p>
          <a:p>
            <a:r>
              <a:rPr lang="en-US" dirty="0"/>
              <a:t>For large inputs, time is measured theoretically based on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60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E0D8-CCAE-94F4-B5A6-E6533D98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Measuring Input 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E630-D08F-695B-6AEC-2A06504C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size is the total number of elements or components in the input.</a:t>
            </a:r>
          </a:p>
          <a:p>
            <a:r>
              <a:rPr lang="en-US" dirty="0"/>
              <a:t>For arrays, input size = number of elements.</a:t>
            </a:r>
          </a:p>
          <a:p>
            <a:r>
              <a:rPr lang="en-US" dirty="0"/>
              <a:t>For matrices, input size = number of rows × number of columns.</a:t>
            </a:r>
          </a:p>
          <a:p>
            <a:r>
              <a:rPr lang="en-US" dirty="0"/>
              <a:t>For graphs, input size = number of vertices and edges.</a:t>
            </a:r>
          </a:p>
          <a:p>
            <a:r>
              <a:rPr lang="en-US" dirty="0"/>
              <a:t>Example: For an array </a:t>
            </a:r>
            <a:r>
              <a:rPr lang="en-US" dirty="0" err="1"/>
              <a:t>arr</a:t>
            </a:r>
            <a:r>
              <a:rPr lang="en-US" dirty="0"/>
              <a:t> of size n, the input size is 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25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1095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Designing Algorithm and Analysis of Algorithm</vt:lpstr>
      <vt:lpstr>1. Designing an Algorithm</vt:lpstr>
      <vt:lpstr>PowerPoint Presentation</vt:lpstr>
      <vt:lpstr>PowerPoint Presentation</vt:lpstr>
      <vt:lpstr>2. Analysis of Algorithm</vt:lpstr>
      <vt:lpstr>a) Space Complexity</vt:lpstr>
      <vt:lpstr>PowerPoint Presentation</vt:lpstr>
      <vt:lpstr>b) Time Complexity</vt:lpstr>
      <vt:lpstr>3. Measuring Input Size</vt:lpstr>
      <vt:lpstr>4. Measuring Running Time</vt:lpstr>
      <vt:lpstr>5. Order of Growth</vt:lpstr>
      <vt:lpstr>6. Best, Worst, and Average Case Analysis</vt:lpstr>
      <vt:lpstr>7. Growth of Functions</vt:lpstr>
      <vt:lpstr>PowerPoint Presentation</vt:lpstr>
      <vt:lpstr>8. Complexity Analysis 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BL</dc:creator>
  <cp:lastModifiedBy>SRINIVAS BL</cp:lastModifiedBy>
  <cp:revision>13</cp:revision>
  <dcterms:created xsi:type="dcterms:W3CDTF">2024-12-17T03:36:04Z</dcterms:created>
  <dcterms:modified xsi:type="dcterms:W3CDTF">2024-12-17T04:46:59Z</dcterms:modified>
</cp:coreProperties>
</file>