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1" r:id="rId3"/>
    <p:sldId id="262" r:id="rId4"/>
    <p:sldId id="266" r:id="rId5"/>
    <p:sldId id="257" r:id="rId6"/>
    <p:sldId id="258" r:id="rId7"/>
    <p:sldId id="259" r:id="rId8"/>
    <p:sldId id="265" r:id="rId9"/>
    <p:sldId id="264" r:id="rId10"/>
    <p:sldId id="260" r:id="rId11"/>
    <p:sldId id="267" r:id="rId12"/>
    <p:sldId id="263" r:id="rId13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112" y="-114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625" y="2840568"/>
            <a:ext cx="4857750" cy="19600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42663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323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46" y="5875867"/>
            <a:ext cx="485775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446" y="3875618"/>
            <a:ext cx="485775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7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50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05125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8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50" y="2046817"/>
            <a:ext cx="252511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50" y="2899833"/>
            <a:ext cx="252511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03141" y="2046817"/>
            <a:ext cx="252610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03141" y="2899833"/>
            <a:ext cx="2526109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8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4067"/>
            <a:ext cx="1880196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50" y="1913467"/>
            <a:ext cx="1880196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1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0180" y="817033"/>
            <a:ext cx="34290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1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4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19" Type="http://schemas.openxmlformats.org/officeDocument/2006/relationships/image" Target="../media/image3.tmp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3.tmp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3.tmp"/><Relationship Id="rId5" Type="http://schemas.openxmlformats.org/officeDocument/2006/relationships/tags" Target="../tags/tag16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3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3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3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3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11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4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54000" y="827584"/>
            <a:ext cx="5195788" cy="266429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、下图描述的协议要素是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、语法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Ⅱ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、语义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Ⅲ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、时序（同步）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088136" y="530873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088136" y="617741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Ⅱ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088136" y="703466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宋体"/>
                <a:sym typeface="Microsoft Yahei"/>
              </a:rPr>
              <a:t>Ⅲ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088136" y="7858727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Ⅱ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宋体"/>
                <a:sym typeface="Microsoft Yahei"/>
              </a:rPr>
              <a:t>Ⅲ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84632" y="546304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84632" y="63317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84632" y="71889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632" y="8013032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34" y="3297109"/>
            <a:ext cx="1915541" cy="198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55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1020579"/>
            <a:ext cx="5334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、假设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参考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模型的应用层欲发送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400B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的数据（无拆分），除物理层和应用层之外，其它各层在封装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PDU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时均引入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的额外开销，则应用层数据传输效率约为（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83%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87%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91%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780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82905" y="133164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、考虑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一个最大距离为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2km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的局域网，当带宽等于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Mb/s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时传播时延（传播速度为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2*10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m/s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）等于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100B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分组的发送时延？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76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409228" y="635000"/>
            <a:ext cx="4896544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、计算机网络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系统的基本组成是（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局域网和广域网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本地计算机网和通信网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通信子网和资源子网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服务器和工作站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91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、计算机网络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分为广域网、城域网、局域网和个人区域网，其划分的主要依据是（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网络的作用范围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网络的拓扑结构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网络的通信方式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网络的传输介质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979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496" y="8572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的七层协议体系结构中，物理层、数据链路层、网络层、传输层的协议数据单元（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PDU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）分别称为（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比特流、帧、数据分组、报文段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帧、数据分组、报文段、比特流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比特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流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、数据分组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、帧、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报文段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帧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、报文段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分组、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比特流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552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4889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参考模型中，（  ）利用通信子网提供的服务实现两个用户进程之间端到端的通信。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传输层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会话层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66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参考模型中，为分组提供在网络中路由功能的是（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传输层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数据链路层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59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参考模型中，传输层提供（ ）的数据传送。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主机进程之间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网络之间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数据链路之间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物理线路之间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78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37220" y="635000"/>
            <a:ext cx="525078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参考模型中，第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层与它之上的第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n+1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层的关系是（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层为第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n+1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层提供服务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n+1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层为第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层接收的报文添加一个报头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层使用第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n+1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层提供的服务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层和第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n+1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层相互没有影响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3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512378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、下列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选项中，不属于网络体系结构所描述的内容是（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网络的层次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每一层使用的协议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协议的内部实现细节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每一层必须完成的功能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3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80&quot;],&quot;CaseSensitive&quot;:false,&quot;FuzzyMatch&quot;:false}]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henu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henu1" id="{EF9A0485-2533-4113-B5F3-931D35C6CE80}" vid="{0818F580-008C-48C5-9E9C-CC87C0FF65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henu</Template>
  <TotalTime>425</TotalTime>
  <Words>577</Words>
  <Application>Microsoft Office PowerPoint</Application>
  <PresentationFormat>全屏显示(16:10)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henu</vt:lpstr>
      <vt:lpstr>第1章 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测试</dc:title>
  <dc:creator>cyp</dc:creator>
  <cp:lastModifiedBy>cyp</cp:lastModifiedBy>
  <cp:revision>23</cp:revision>
  <dcterms:created xsi:type="dcterms:W3CDTF">2021-09-12T12:19:02Z</dcterms:created>
  <dcterms:modified xsi:type="dcterms:W3CDTF">2021-09-13T06:57:54Z</dcterms:modified>
</cp:coreProperties>
</file>