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540" r:id="rId3"/>
    <p:sldId id="614" r:id="rId4"/>
    <p:sldId id="624" r:id="rId5"/>
    <p:sldId id="333" r:id="rId6"/>
    <p:sldId id="342" r:id="rId7"/>
    <p:sldId id="368" r:id="rId8"/>
    <p:sldId id="351" r:id="rId9"/>
    <p:sldId id="347" r:id="rId10"/>
    <p:sldId id="366" r:id="rId11"/>
    <p:sldId id="307" r:id="rId12"/>
    <p:sldId id="292" r:id="rId13"/>
    <p:sldId id="628" r:id="rId14"/>
    <p:sldId id="271" r:id="rId15"/>
    <p:sldId id="287" r:id="rId16"/>
    <p:sldId id="328" r:id="rId17"/>
    <p:sldId id="630" r:id="rId18"/>
    <p:sldId id="295" r:id="rId19"/>
    <p:sldId id="631" r:id="rId20"/>
    <p:sldId id="303" r:id="rId21"/>
    <p:sldId id="329" r:id="rId22"/>
    <p:sldId id="306" r:id="rId23"/>
    <p:sldId id="344" r:id="rId24"/>
    <p:sldId id="346" r:id="rId25"/>
    <p:sldId id="632" r:id="rId26"/>
    <p:sldId id="331" r:id="rId27"/>
    <p:sldId id="633" r:id="rId28"/>
    <p:sldId id="634" r:id="rId29"/>
    <p:sldId id="339" r:id="rId30"/>
    <p:sldId id="340" r:id="rId31"/>
    <p:sldId id="280" r:id="rId32"/>
    <p:sldId id="636" r:id="rId33"/>
    <p:sldId id="300" r:id="rId34"/>
    <p:sldId id="311" r:id="rId35"/>
    <p:sldId id="294" r:id="rId36"/>
    <p:sldId id="301" r:id="rId37"/>
    <p:sldId id="318" r:id="rId38"/>
    <p:sldId id="637" r:id="rId39"/>
    <p:sldId id="320" r:id="rId40"/>
    <p:sldId id="321" r:id="rId41"/>
    <p:sldId id="314" r:id="rId42"/>
    <p:sldId id="315" r:id="rId43"/>
    <p:sldId id="626" r:id="rId44"/>
    <p:sldId id="613" r:id="rId45"/>
  </p:sldIdLst>
  <p:sldSz cx="9144000" cy="6858000" type="screen4x3"/>
  <p:notesSz cx="6858000" cy="9144000"/>
  <p:custDataLst>
    <p:tags r:id="rId4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wei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83C1F9"/>
    <a:srgbClr val="A1C9ED"/>
    <a:srgbClr val="333333"/>
    <a:srgbClr val="5F5F5F"/>
    <a:srgbClr val="808080"/>
    <a:srgbClr val="B2B2B2"/>
    <a:srgbClr val="47721C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27" autoAdjust="0"/>
    <p:restoredTop sz="87500" autoAdjust="0"/>
  </p:normalViewPr>
  <p:slideViewPr>
    <p:cSldViewPr>
      <p:cViewPr varScale="1">
        <p:scale>
          <a:sx n="79" d="100"/>
          <a:sy n="79" d="100"/>
        </p:scale>
        <p:origin x="20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718DE3E-B2D6-481E-B131-7C0E0CA60837}" type="datetimeFigureOut">
              <a:rPr lang="zh-CN" altLang="en-US"/>
              <a:pPr>
                <a:defRPr/>
              </a:pPr>
              <a:t>2021/10/21</a:t>
            </a:fld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E8161D4-FAB3-45DB-BE64-76453F657A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184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3FD617C-1F85-48C0-9138-1413C8D06ECB}" type="slidenum">
              <a:rPr lang="en-US" altLang="zh-CN"/>
              <a:pPr eaLnBrk="1" hangingPunct="1"/>
              <a:t>12</a:t>
            </a:fld>
            <a:endParaRPr lang="en-US" altLang="zh-CN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广播地址、组播地址和环回地址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394667F-935B-4969-9279-25235A784D2A}" type="slidenum">
              <a:rPr lang="en-US" altLang="zh-CN"/>
              <a:pPr eaLnBrk="1" hangingPunct="1"/>
              <a:t>13</a:t>
            </a:fld>
            <a:endParaRPr lang="en-US" altLang="zh-CN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16300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F19FB7B-F10C-4760-9397-F9EEA8FE1A56}" type="slidenum">
              <a:rPr lang="en-US" altLang="zh-CN"/>
              <a:pPr eaLnBrk="1" hangingPunct="1"/>
              <a:t>14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10121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A7D083E-4E0C-44A6-BA04-018B00E61274}" type="slidenum">
              <a:rPr lang="en-US" altLang="zh-CN"/>
              <a:pPr eaLnBrk="1" hangingPunct="1"/>
              <a:t>15</a:t>
            </a:fld>
            <a:endParaRPr lang="en-US" altLang="zh-CN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45085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1181BBB-39C9-4E70-BFA0-0AA092838434}" type="slidenum">
              <a:rPr lang="en-US" altLang="zh-CN"/>
              <a:pPr eaLnBrk="1" hangingPunct="1"/>
              <a:t>16</a:t>
            </a:fld>
            <a:endParaRPr lang="en-US" altLang="zh-CN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7475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A1C2F61-4338-49BF-8C7B-E3796C7AC781}" type="slidenum">
              <a:rPr lang="en-US" altLang="zh-CN"/>
              <a:pPr eaLnBrk="1" hangingPunct="1"/>
              <a:t>17</a:t>
            </a:fld>
            <a:endParaRPr lang="en-US" altLang="zh-CN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445154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A8AD7E3-F9CC-4CAB-931C-0BD3BCE840AA}" type="slidenum">
              <a:rPr lang="en-US" altLang="zh-CN"/>
              <a:pPr eaLnBrk="1" hangingPunct="1"/>
              <a:t>18</a:t>
            </a:fld>
            <a:endParaRPr lang="en-US" altLang="zh-CN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31273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0433BC5-BB86-4C21-AAF6-7CDD60A9F0A6}" type="slidenum">
              <a:rPr lang="en-US" altLang="zh-CN"/>
              <a:pPr eaLnBrk="1" hangingPunct="1"/>
              <a:t>19</a:t>
            </a:fld>
            <a:endParaRPr lang="en-US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47222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8B0CC57-EBC7-4706-AB6A-AABDBA60C844}" type="slidenum">
              <a:rPr lang="en-US" altLang="zh-CN"/>
              <a:pPr eaLnBrk="1" hangingPunct="1"/>
              <a:t>20</a:t>
            </a:fld>
            <a:endParaRPr lang="en-US" altLang="zh-CN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3877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075AF6C-A727-42EC-8EA5-EC2E34F4F30F}" type="slidenum">
              <a:rPr lang="en-US" altLang="zh-CN"/>
              <a:pPr eaLnBrk="1" hangingPunct="1"/>
              <a:t>21</a:t>
            </a:fld>
            <a:endParaRPr lang="en-US" altLang="zh-CN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71204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E69D6D8-E7CB-4BF8-909A-55CC1B6C9719}" type="slidenum">
              <a:rPr lang="en-US" altLang="zh-CN"/>
              <a:pPr eaLnBrk="1" hangingPunct="1"/>
              <a:t>4</a:t>
            </a:fld>
            <a:endParaRPr lang="en-US" altLang="zh-CN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1CCF7E2-103C-4FD5-9887-14A7849D962B}" type="slidenum">
              <a:rPr lang="en-US" altLang="zh-CN"/>
              <a:pPr eaLnBrk="1" hangingPunct="1"/>
              <a:t>22</a:t>
            </a:fld>
            <a:endParaRPr lang="en-US" altLang="zh-CN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514428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29D9B94-856A-412B-80AE-E5F2D2BDA3D6}" type="slidenum">
              <a:rPr lang="en-US" altLang="zh-CN"/>
              <a:pPr eaLnBrk="1" hangingPunct="1"/>
              <a:t>23</a:t>
            </a:fld>
            <a:endParaRPr lang="en-US" altLang="zh-CN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446476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BA11B7C-91EB-44AE-B14D-4858C6951609}" type="slidenum">
              <a:rPr lang="en-US" altLang="zh-CN"/>
              <a:pPr eaLnBrk="1" hangingPunct="1"/>
              <a:t>24</a:t>
            </a:fld>
            <a:endParaRPr lang="en-US" altLang="zh-CN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586552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1A87D07-E7E1-4B13-B60E-9256F5FEE86A}" type="slidenum">
              <a:rPr lang="en-US" altLang="zh-CN"/>
              <a:pPr eaLnBrk="1" hangingPunct="1"/>
              <a:t>25</a:t>
            </a:fld>
            <a:endParaRPr lang="en-US" altLang="zh-CN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020438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C3F7088-4289-494D-AC8B-846345DFD8F8}" type="slidenum">
              <a:rPr lang="en-US" altLang="zh-CN"/>
              <a:pPr eaLnBrk="1" hangingPunct="1"/>
              <a:t>26</a:t>
            </a:fld>
            <a:endParaRPr lang="en-US" altLang="zh-CN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950286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E01E8E7-39BB-4C6B-B4E8-A8A1EC71E4CD}" type="slidenum">
              <a:rPr lang="en-US" altLang="zh-CN"/>
              <a:pPr eaLnBrk="1" hangingPunct="1"/>
              <a:t>27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696086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150F38C-E643-4988-B078-6C6BFE79273E}" type="slidenum">
              <a:rPr lang="en-US" altLang="zh-CN"/>
              <a:pPr eaLnBrk="1" hangingPunct="1"/>
              <a:t>28</a:t>
            </a:fld>
            <a:endParaRPr lang="en-US" altLang="zh-CN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533553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726B063-3293-4CF4-BAC2-164D550B3E46}" type="slidenum">
              <a:rPr lang="en-US" altLang="zh-CN"/>
              <a:pPr eaLnBrk="1" hangingPunct="1"/>
              <a:t>29</a:t>
            </a:fld>
            <a:endParaRPr lang="en-US" altLang="zh-CN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751848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4E16DC1-BC01-4763-9BC4-B0CE1FD64C5D}" type="slidenum">
              <a:rPr lang="en-US" altLang="zh-CN"/>
              <a:pPr eaLnBrk="1" hangingPunct="1"/>
              <a:t>30</a:t>
            </a:fld>
            <a:endParaRPr lang="en-US" altLang="zh-CN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865052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A1975835-9A15-4FB7-8EF6-1A1A295C0E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BA147C5-F8A1-4427-9B34-BF0DE429B1AD}" type="slidenum">
              <a:rPr lang="en-US" altLang="zh-CN"/>
              <a:pPr eaLnBrk="1" hangingPunct="1"/>
              <a:t>31</a:t>
            </a:fld>
            <a:endParaRPr lang="en-US" altLang="zh-CN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823E868E-4916-4A06-85D6-B04ADBAF15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2CD21221-B4DB-4110-88F5-C802B8D12F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A376658-BAB9-4563-A251-A632DB2F2597}" type="slidenum">
              <a:rPr lang="en-US" altLang="zh-CN"/>
              <a:pPr eaLnBrk="1" hangingPunct="1"/>
              <a:t>5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5F74F52E-5D6A-4EC0-8254-D8D62D4C10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299F549-E2FF-42FF-A234-A127D8C1A91F}" type="slidenum">
              <a:rPr lang="en-US" altLang="zh-CN"/>
              <a:pPr eaLnBrk="1" hangingPunct="1"/>
              <a:t>32</a:t>
            </a:fld>
            <a:endParaRPr lang="en-US" altLang="zh-CN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D5F57D9B-D340-42CE-BA32-E6436E19EA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FA19ACF2-E468-4BE4-8D33-496DB83F10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10122188-DBC0-478D-AA21-1133A5A0FF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4FE0EAE-6D72-4823-A7E4-B1DF5D68C650}" type="slidenum">
              <a:rPr lang="en-US" altLang="zh-CN"/>
              <a:pPr eaLnBrk="1" hangingPunct="1"/>
              <a:t>33</a:t>
            </a:fld>
            <a:endParaRPr lang="en-US" altLang="zh-CN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5E6703EB-21D3-48C6-8EFB-429A92159A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69E23999-6030-42A9-B0A5-314454D700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要实现映射。在以太网上用</a:t>
            </a:r>
            <a:r>
              <a:rPr lang="en-US" altLang="zh-CN">
                <a:latin typeface="Arial" panose="020B0604020202020204" pitchFamily="34" charset="0"/>
              </a:rPr>
              <a:t>ARP</a:t>
            </a:r>
          </a:p>
          <a:p>
            <a:r>
              <a:rPr lang="zh-CN" altLang="en-US">
                <a:latin typeface="Arial" panose="020B0604020202020204" pitchFamily="34" charset="0"/>
              </a:rPr>
              <a:t>缓存，生存时间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002C00DF-2DB0-4FAD-8E33-5B5612271B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2D41666-587A-4B15-BB33-DD4EA91B5CF3}" type="slidenum">
              <a:rPr lang="en-US" altLang="zh-CN"/>
              <a:pPr eaLnBrk="1" hangingPunct="1"/>
              <a:t>34</a:t>
            </a:fld>
            <a:endParaRPr lang="en-US" altLang="zh-CN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A306B88F-213E-4FD1-82AD-CF15ED4C19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553BF773-6017-4567-9291-31E7DA7B00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无网关，目的非本网段怎么办</a:t>
            </a:r>
            <a:r>
              <a:rPr lang="en-US" altLang="zh-CN">
                <a:latin typeface="Arial" panose="020B0604020202020204" pitchFamily="34" charset="0"/>
              </a:rPr>
              <a:t>-&gt;</a:t>
            </a:r>
            <a:r>
              <a:rPr lang="zh-CN" altLang="en-US">
                <a:latin typeface="Arial" panose="020B0604020202020204" pitchFamily="34" charset="0"/>
              </a:rPr>
              <a:t>广播解析目的</a:t>
            </a:r>
            <a:r>
              <a:rPr lang="en-US" altLang="zh-CN">
                <a:latin typeface="Arial" panose="020B0604020202020204" pitchFamily="34" charset="0"/>
              </a:rPr>
              <a:t>MAC-&gt;</a:t>
            </a:r>
            <a:r>
              <a:rPr lang="zh-CN" altLang="en-US">
                <a:latin typeface="Arial" panose="020B0604020202020204" pitchFamily="34" charset="0"/>
              </a:rPr>
              <a:t>路由器代理并响应。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5B727DC5-4E22-4B49-8F5C-799FA8407F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AF5A8A6-7A46-4E69-AE25-A91A8A4ACB95}" type="slidenum">
              <a:rPr lang="en-US" altLang="zh-CN"/>
              <a:pPr eaLnBrk="1" hangingPunct="1"/>
              <a:t>35</a:t>
            </a:fld>
            <a:endParaRPr lang="en-US" altLang="zh-CN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D8A5DCD6-5BD8-41FB-BCE1-08F6FFD9E4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6512BE08-B09B-4033-924B-A2928B5A6B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B51E97B8-9E37-4709-B8D4-08CFE27C65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F159469-2507-4BA1-9237-ABD66F857276}" type="slidenum">
              <a:rPr lang="en-US" altLang="zh-CN"/>
              <a:pPr eaLnBrk="1" hangingPunct="1"/>
              <a:t>36</a:t>
            </a:fld>
            <a:endParaRPr lang="en-US" altLang="zh-CN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F70C58FE-E781-42F5-AA00-02B724F681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34862C3E-F780-4FBC-849C-02A0B6442A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7C34A359-6940-4738-9F54-2B519B2083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998D102-0FF5-482F-95B5-E5738D94081A}" type="slidenum">
              <a:rPr lang="en-US" altLang="zh-CN"/>
              <a:pPr eaLnBrk="1" hangingPunct="1"/>
              <a:t>37</a:t>
            </a:fld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84CAB07E-45A6-4CCE-BD44-9B5FABBB1B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FABC4440-2C8D-413B-B653-9BAA62BB79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判断是否一个网段 </a:t>
            </a:r>
          </a:p>
          <a:p>
            <a:pPr lvl="1" eaLnBrk="1" hangingPunct="1"/>
            <a:r>
              <a:rPr lang="zh-CN" altLang="en-US">
                <a:latin typeface="Arial" panose="020B0604020202020204" pitchFamily="34" charset="0"/>
              </a:rPr>
              <a:t>地址、网关（假设此时仍未涉及掩码） 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解析网关地址 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封装并交给网关 </a:t>
            </a:r>
          </a:p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76465CFD-AD1F-460F-BA6F-64ACFA3A5E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ED168C4-EFAC-4913-88E2-8978B9D65F89}" type="slidenum">
              <a:rPr lang="en-US" altLang="zh-CN"/>
              <a:pPr eaLnBrk="1" hangingPunct="1"/>
              <a:t>38</a:t>
            </a:fld>
            <a:endParaRPr lang="en-US" altLang="zh-CN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07A54C0E-4157-4863-816F-E09BA63460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AD55FF12-A9B1-47DD-AA3B-0DC4F811D3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判断，查路由表，给目的或下一跳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4C3294D3-90D5-4B39-90CB-85746731B3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482577F-0023-4C27-9547-786C6661454B}" type="slidenum">
              <a:rPr lang="en-US" altLang="zh-CN"/>
              <a:pPr eaLnBrk="1" hangingPunct="1"/>
              <a:t>39</a:t>
            </a:fld>
            <a:endParaRPr lang="en-US" altLang="zh-CN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B9630ACD-770F-4D11-AA76-42BC335331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E3A112C1-5F99-47AC-9ADF-B9CE100ABD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60E4D5E5-6D88-4EA6-B668-6B03427D92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2FDFA03-3043-479B-882D-7C58D836FA14}" type="slidenum">
              <a:rPr lang="en-US" altLang="zh-CN"/>
              <a:pPr eaLnBrk="1" hangingPunct="1"/>
              <a:t>40</a:t>
            </a:fld>
            <a:endParaRPr lang="en-US" altLang="zh-CN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A3641DC3-DC42-4285-9B28-A4043D8723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13C30C88-4C00-4F8D-BE44-F71121F310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——</a:t>
            </a:r>
            <a:r>
              <a:rPr lang="zh-CN" altLang="en-US">
                <a:latin typeface="Arial" panose="020B0604020202020204" pitchFamily="34" charset="0"/>
              </a:rPr>
              <a:t>主机发送、路由器不转发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广播地址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因为广播影响网络性能，路由器通常不转发广播</a:t>
            </a:r>
          </a:p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7B958AC-5CCA-4B77-A752-73C4754C973E}" type="slidenum">
              <a:rPr lang="en-US" altLang="zh-CN"/>
              <a:pPr eaLnBrk="1" hangingPunct="1"/>
              <a:t>43</a:t>
            </a:fld>
            <a:endParaRPr lang="en-US" altLang="zh-CN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005CAB3-3E4E-4185-96E6-6376EEC45BB2}" type="slidenum">
              <a:rPr lang="en-US" altLang="zh-CN"/>
              <a:pPr eaLnBrk="1" hangingPunct="1"/>
              <a:t>6</a:t>
            </a:fld>
            <a:endParaRPr lang="en-US" altLang="zh-CN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地址分</a:t>
            </a:r>
            <a:r>
              <a:rPr lang="en-US" altLang="zh-CN"/>
              <a:t>N.H</a:t>
            </a:r>
          </a:p>
          <a:p>
            <a:pPr eaLnBrk="1" hangingPunct="1"/>
            <a:r>
              <a:rPr lang="en-US" altLang="zh-CN"/>
              <a:t>Router</a:t>
            </a:r>
            <a:r>
              <a:rPr lang="zh-CN" altLang="en-US"/>
              <a:t>，逐跳、</a:t>
            </a:r>
          </a:p>
          <a:p>
            <a:pPr eaLnBrk="1" hangingPunct="1"/>
            <a:r>
              <a:rPr lang="en-US" altLang="zh-CN"/>
              <a:t>ARP</a:t>
            </a:r>
            <a:r>
              <a:rPr lang="zh-CN" altLang="en-US"/>
              <a:t>和</a:t>
            </a:r>
            <a:r>
              <a:rPr lang="en-US" altLang="zh-CN"/>
              <a:t>map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4898AB8-5011-425B-8549-A1D82B4241EC}" type="slidenum">
              <a:rPr lang="en-US" altLang="zh-CN"/>
              <a:pPr eaLnBrk="1" hangingPunct="1"/>
              <a:t>7</a:t>
            </a:fld>
            <a:endParaRPr lang="en-US" altLang="zh-CN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4BC600A-8F95-41B3-9380-ED7CB8178F8B}" type="slidenum">
              <a:rPr lang="en-US" altLang="zh-CN"/>
              <a:pPr eaLnBrk="1" hangingPunct="1"/>
              <a:t>8</a:t>
            </a:fld>
            <a:endParaRPr lang="en-US" altLang="zh-CN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B1C87F6-60FC-4550-BE91-B010AE1B5F54}" type="slidenum">
              <a:rPr lang="en-US" altLang="zh-CN"/>
              <a:pPr eaLnBrk="1" hangingPunct="1"/>
              <a:t>9</a:t>
            </a:fld>
            <a:endParaRPr lang="en-US" altLang="zh-CN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IP</a:t>
            </a:r>
            <a:r>
              <a:rPr lang="zh-CN" altLang="en-US"/>
              <a:t>地址唯一地标识一台网络设备</a:t>
            </a:r>
          </a:p>
          <a:p>
            <a:pPr eaLnBrk="1" hangingPunct="1"/>
            <a:r>
              <a:rPr lang="en-US" altLang="zh-CN"/>
              <a:t>32</a:t>
            </a:r>
            <a:r>
              <a:rPr lang="zh-CN" altLang="en-US"/>
              <a:t>位的二进制</a:t>
            </a:r>
            <a:r>
              <a:rPr lang="en-US" altLang="zh-CN"/>
              <a:t>IP</a:t>
            </a:r>
            <a:r>
              <a:rPr lang="zh-CN" altLang="en-US"/>
              <a:t>地址常以点分十进制的方式表示</a:t>
            </a:r>
          </a:p>
          <a:p>
            <a:pPr eaLnBrk="1" hangingPunct="1"/>
            <a:r>
              <a:rPr lang="en-US" altLang="zh-CN"/>
              <a:t>IP</a:t>
            </a:r>
            <a:r>
              <a:rPr lang="zh-CN" altLang="en-US"/>
              <a:t>地址通常分为网络号和主机号两部分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A95D802-5C28-4D53-A43C-4EBC32A98E19}" type="slidenum">
              <a:rPr lang="en-US" altLang="zh-CN"/>
              <a:pPr eaLnBrk="1" hangingPunct="1"/>
              <a:t>10</a:t>
            </a:fld>
            <a:endParaRPr lang="en-US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F1D18EA-5AEB-438F-9743-1EE6B6805F61}" type="slidenum">
              <a:rPr lang="en-US" altLang="zh-CN"/>
              <a:pPr eaLnBrk="1" hangingPunct="1"/>
              <a:t>11</a:t>
            </a:fld>
            <a:endParaRPr lang="en-US" altLang="zh-CN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私有地址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标题占位符 1"/>
          <p:cNvSpPr>
            <a:spLocks noGrp="1"/>
          </p:cNvSpPr>
          <p:nvPr>
            <p:ph type="ctrTitle"/>
          </p:nvPr>
        </p:nvSpPr>
        <p:spPr>
          <a:xfrm>
            <a:off x="827088" y="4564063"/>
            <a:ext cx="7772400" cy="822325"/>
          </a:xfrm>
        </p:spPr>
        <p:txBody>
          <a:bodyPr/>
          <a:lstStyle>
            <a:lvl1pPr algn="r">
              <a:defRPr sz="3200" smtClean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2579" name="文本占位符 2"/>
          <p:cNvSpPr>
            <a:spLocks noGrp="1"/>
          </p:cNvSpPr>
          <p:nvPr>
            <p:ph type="subTitle" idx="1"/>
          </p:nvPr>
        </p:nvSpPr>
        <p:spPr>
          <a:xfrm>
            <a:off x="2195513" y="5383213"/>
            <a:ext cx="6400800" cy="817562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mtClean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72F9F8E-7C29-4D5C-841B-153533EC939C}" type="datetimeFigureOut">
              <a:rPr lang="zh-CN" altLang="en-US"/>
              <a:pPr>
                <a:defRPr/>
              </a:pPr>
              <a:t>2021/10/21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038A313-DA29-42BC-80FE-8CD816E107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9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026EA-B51F-415E-93BA-1A170AB5D695}" type="datetimeFigureOut">
              <a:rPr lang="zh-CN" altLang="en-US"/>
              <a:pPr>
                <a:defRPr/>
              </a:pPr>
              <a:t>2021/10/21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D4AD4-92B2-4733-9B65-48C850BC36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37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CFA0B-DB62-4FF5-A3BC-65EEFAD6C5F7}" type="datetimeFigureOut">
              <a:rPr lang="zh-CN" altLang="en-US"/>
              <a:pPr>
                <a:defRPr/>
              </a:pPr>
              <a:t>2021/10/21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23155-C8BF-40DD-9D04-00165719D8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649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3E449-6FCD-4160-9A89-4411EE7081F3}" type="datetimeFigureOut">
              <a:rPr lang="zh-CN" altLang="en-US"/>
              <a:pPr>
                <a:defRPr/>
              </a:pPr>
              <a:t>2021/10/21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356EB-FDED-40DE-981C-BD0B47C7C6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666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457200" y="1052513"/>
            <a:ext cx="83688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2"/>
            <a:ext cx="8229600" cy="792087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96753"/>
            <a:ext cx="4044462" cy="493417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 hasCustomPrompt="1"/>
          </p:nvPr>
        </p:nvSpPr>
        <p:spPr>
          <a:xfrm>
            <a:off x="4642338" y="1196753"/>
            <a:ext cx="4044462" cy="4934173"/>
          </a:xfrm>
        </p:spPr>
        <p:txBody>
          <a:bodyPr/>
          <a:lstStyle/>
          <a:p>
            <a:r>
              <a:rPr lang="zh-CN" altLang="en-US" noProof="1"/>
              <a:t>单击图标添加剪 贴画</a:t>
            </a:r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57022C4-7386-4A65-823B-3CD3CF579D4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210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72390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65175"/>
            <a:ext cx="403860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765175"/>
            <a:ext cx="4038600" cy="2552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470275"/>
            <a:ext cx="4038600" cy="2552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85925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72390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00113" y="1196975"/>
            <a:ext cx="7343775" cy="4754563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8980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9559D-824E-42B5-8A55-3438A2AB6A5F}" type="datetimeFigureOut">
              <a:rPr lang="zh-CN" altLang="en-US"/>
              <a:pPr>
                <a:defRPr/>
              </a:pPr>
              <a:t>2021/10/21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736F8-E418-4168-A01D-88ED3C8AD0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311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1163" y="1052736"/>
            <a:ext cx="7869560" cy="649288"/>
          </a:xfrm>
        </p:spPr>
        <p:txBody>
          <a:bodyPr/>
          <a:lstStyle>
            <a:lvl1pPr>
              <a:defRPr sz="2800" u="none"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100" y="1772816"/>
            <a:ext cx="8229600" cy="4464496"/>
          </a:xfrm>
        </p:spPr>
        <p:txBody>
          <a:bodyPr/>
          <a:lstStyle>
            <a:lvl1pPr>
              <a:lnSpc>
                <a:spcPct val="120000"/>
              </a:lnSpc>
              <a:defRPr sz="2600"/>
            </a:lvl1pPr>
            <a:lvl2pPr>
              <a:lnSpc>
                <a:spcPct val="120000"/>
              </a:lnSpc>
              <a:defRPr sz="2600"/>
            </a:lvl2pPr>
            <a:lvl3pPr>
              <a:lnSpc>
                <a:spcPct val="120000"/>
              </a:lnSpc>
              <a:defRPr sz="2600"/>
            </a:lvl3pPr>
            <a:lvl4pPr>
              <a:lnSpc>
                <a:spcPct val="120000"/>
              </a:lnSpc>
              <a:defRPr sz="2600"/>
            </a:lvl4pPr>
            <a:lvl5pPr>
              <a:lnSpc>
                <a:spcPct val="120000"/>
              </a:lnSpc>
              <a:defRPr sz="2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42BC0-A0A1-4D33-932B-0A1F80581C39}" type="datetimeFigureOut">
              <a:rPr lang="zh-CN" altLang="en-US"/>
              <a:pPr>
                <a:defRPr/>
              </a:pPr>
              <a:t>2021/10/21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7166E-C551-4230-940E-CF4101401C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46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D917F-922F-481D-A403-E01F400023C3}" type="datetimeFigureOut">
              <a:rPr lang="zh-CN" altLang="en-US"/>
              <a:pPr>
                <a:defRPr/>
              </a:pPr>
              <a:t>2021/10/21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A3C1E-1B86-413A-90DD-A6B778BC25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58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493BE-E78A-4877-9190-327359A1C8A1}" type="datetimeFigureOut">
              <a:rPr lang="zh-CN" altLang="en-US"/>
              <a:pPr>
                <a:defRPr/>
              </a:pPr>
              <a:t>2021/10/21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BD0FD-096B-42F9-90D6-CDCFB16A47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91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4B482-3A9C-4B65-B09A-B927712F3A35}" type="datetimeFigureOut">
              <a:rPr lang="zh-CN" altLang="en-US"/>
              <a:pPr>
                <a:defRPr/>
              </a:pPr>
              <a:t>2021/10/21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DE305-BD4C-49D8-8AED-AAF088C5AE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101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B3BF0-9CE5-40B8-985A-8B69BE4E47A2}" type="datetimeFigureOut">
              <a:rPr lang="zh-CN" altLang="en-US"/>
              <a:pPr>
                <a:defRPr/>
              </a:pPr>
              <a:t>2021/10/21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B63CF-77C3-4494-8F18-2A8A6BB4A1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66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13EC8-9A46-46E4-A59D-87DE823CB7E0}" type="datetimeFigureOut">
              <a:rPr lang="zh-CN" altLang="en-US"/>
              <a:pPr>
                <a:defRPr/>
              </a:pPr>
              <a:t>2021/10/21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EE3A6-ED0A-4A6E-93D6-20BAC78A8F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2A21A-DD7A-4ABE-BE40-7F66483383A4}" type="datetimeFigureOut">
              <a:rPr lang="zh-CN" altLang="en-US"/>
              <a:pPr>
                <a:defRPr/>
              </a:pPr>
              <a:t>2021/10/21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F1A24-9BBF-4CE4-9EC3-25C147B1AA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52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67544" y="1124744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19100" y="1988840"/>
            <a:ext cx="8229600" cy="3851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B088E3-A187-4BA6-86AC-E8C997DD25DB}" type="datetimeFigureOut">
              <a:rPr lang="zh-CN" altLang="en-US"/>
              <a:pPr>
                <a:defRPr/>
              </a:pPr>
              <a:t>2021/10/21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5D75E94-E614-457A-8572-1973CC11D4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7" r:id="rId13"/>
    <p:sldLayoutId id="2147483728" r:id="rId14"/>
    <p:sldLayoutId id="2147483730" r:id="rId15"/>
  </p:sldLayoutIdLst>
  <p:txStyles>
    <p:titleStyle>
      <a:lvl1pPr marL="0" indent="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buNone/>
        <a:defRPr sz="2400" b="1" u="none" kern="1200">
          <a:solidFill>
            <a:schemeClr val="tx1"/>
          </a:solidFill>
          <a:latin typeface="方正姚体" panose="02010601030101010101" pitchFamily="2" charset="-122"/>
          <a:ea typeface="方正姚体" panose="0201060103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400" b="1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 sz="2400" b="1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u"/>
        <a:defRPr sz="2400" b="1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b="1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b="1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emf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emf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image" Target="../media/image16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12" Type="http://schemas.openxmlformats.org/officeDocument/2006/relationships/image" Target="../media/image15.emf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9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emf"/><Relationship Id="rId11" Type="http://schemas.openxmlformats.org/officeDocument/2006/relationships/image" Target="../media/image14.emf"/><Relationship Id="rId5" Type="http://schemas.openxmlformats.org/officeDocument/2006/relationships/image" Target="../media/image8.emf"/><Relationship Id="rId15" Type="http://schemas.openxmlformats.org/officeDocument/2006/relationships/image" Target="../media/image18.emf"/><Relationship Id="rId10" Type="http://schemas.openxmlformats.org/officeDocument/2006/relationships/image" Target="../media/image13.emf"/><Relationship Id="rId4" Type="http://schemas.openxmlformats.org/officeDocument/2006/relationships/image" Target="../media/image7.emf"/><Relationship Id="rId9" Type="http://schemas.openxmlformats.org/officeDocument/2006/relationships/image" Target="../media/image12.emf"/><Relationship Id="rId1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1691680" y="2276872"/>
            <a:ext cx="4752975" cy="738188"/>
          </a:xfrm>
          <a:prstGeom prst="rect">
            <a:avLst/>
          </a:prstGeom>
        </p:spPr>
        <p:txBody>
          <a:bodyPr wrap="none" fromWordArt="1"/>
          <a:lstStyle/>
          <a:p>
            <a:pPr algn="dist">
              <a:defRPr/>
            </a:pPr>
            <a:r>
              <a:rPr lang="zh-CN" altLang="en-US" sz="5400" b="1" kern="10" dirty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9A9A9A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tx1">
                      <a:alpha val="79999"/>
                    </a:schemeClr>
                  </a:outerShdw>
                </a:effectLst>
                <a:latin typeface="+mj-ea"/>
                <a:ea typeface="+mj-ea"/>
                <a:cs typeface="+mj-ea"/>
              </a:rPr>
              <a:t>路由与交换技术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75856" y="3842941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2800" dirty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   7   </a:t>
            </a:r>
            <a:r>
              <a:rPr lang="zh-CN" altLang="en-US" sz="2800" dirty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94443" y="972338"/>
            <a:ext cx="7869560" cy="649288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网络号和主机号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999" y="5679294"/>
            <a:ext cx="7343775" cy="1335087"/>
          </a:xfrm>
        </p:spPr>
        <p:txBody>
          <a:bodyPr/>
          <a:lstStyle/>
          <a:p>
            <a:pPr eaLnBrk="1" hangingPunct="1"/>
            <a:r>
              <a:rPr lang="zh-CN" altLang="en-US" dirty="0"/>
              <a:t>网络号用于区分不同的</a:t>
            </a:r>
            <a:r>
              <a:rPr lang="en-US" altLang="zh-CN" dirty="0"/>
              <a:t>IP</a:t>
            </a:r>
            <a:r>
              <a:rPr lang="zh-CN" altLang="en-US" dirty="0"/>
              <a:t>网络</a:t>
            </a:r>
          </a:p>
          <a:p>
            <a:pPr eaLnBrk="1" hangingPunct="1"/>
            <a:r>
              <a:rPr lang="zh-CN" altLang="en-GB" dirty="0"/>
              <a:t>主机号</a:t>
            </a:r>
            <a:r>
              <a:rPr lang="zh-CN" altLang="en-US" dirty="0"/>
              <a:t>用于标识该网络内的一个</a:t>
            </a:r>
            <a:r>
              <a:rPr lang="en-US" altLang="zh-CN" dirty="0"/>
              <a:t>IP</a:t>
            </a:r>
            <a:r>
              <a:rPr lang="zh-CN" altLang="en-US" dirty="0"/>
              <a:t>节点 </a:t>
            </a:r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429419" y="1969306"/>
            <a:ext cx="1658937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>
              <a:lnSpc>
                <a:spcPts val="2363"/>
              </a:lnSpc>
            </a:pPr>
            <a:r>
              <a:rPr lang="en-US" altLang="zh-CN" sz="1600" b="1">
                <a:solidFill>
                  <a:srgbClr val="000000"/>
                </a:solidFill>
                <a:latin typeface="Helvetica" pitchFamily="34" charset="0"/>
              </a:rPr>
              <a:t>192.168.2.1</a:t>
            </a:r>
          </a:p>
        </p:txBody>
      </p:sp>
      <p:sp>
        <p:nvSpPr>
          <p:cNvPr id="16389" name="Rectangle 7"/>
          <p:cNvSpPr>
            <a:spLocks noChangeArrowheads="1"/>
          </p:cNvSpPr>
          <p:nvPr/>
        </p:nvSpPr>
        <p:spPr bwMode="auto">
          <a:xfrm>
            <a:off x="223044" y="2953556"/>
            <a:ext cx="18716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>
              <a:lnSpc>
                <a:spcPts val="2363"/>
              </a:lnSpc>
            </a:pPr>
            <a:r>
              <a:rPr lang="en-US" altLang="zh-CN" sz="1600" b="1">
                <a:solidFill>
                  <a:srgbClr val="000000"/>
                </a:solidFill>
                <a:latin typeface="Helvetica" pitchFamily="34" charset="0"/>
              </a:rPr>
              <a:t>192.168.2.10</a:t>
            </a:r>
          </a:p>
        </p:txBody>
      </p:sp>
      <p:sp>
        <p:nvSpPr>
          <p:cNvPr id="16390" name="Rectangle 8"/>
          <p:cNvSpPr>
            <a:spLocks noChangeArrowheads="1"/>
          </p:cNvSpPr>
          <p:nvPr/>
        </p:nvSpPr>
        <p:spPr bwMode="auto">
          <a:xfrm>
            <a:off x="445294" y="3809219"/>
            <a:ext cx="1658937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>
              <a:lnSpc>
                <a:spcPts val="2363"/>
              </a:lnSpc>
            </a:pPr>
            <a:r>
              <a:rPr lang="en-US" altLang="zh-CN" sz="1600" b="1">
                <a:solidFill>
                  <a:srgbClr val="000000"/>
                </a:solidFill>
                <a:latin typeface="Helvetica" pitchFamily="34" charset="0"/>
              </a:rPr>
              <a:t>192.168. 2.12</a:t>
            </a:r>
          </a:p>
        </p:txBody>
      </p:sp>
      <p:sp>
        <p:nvSpPr>
          <p:cNvPr id="16391" name="Rectangle 9"/>
          <p:cNvSpPr>
            <a:spLocks noChangeArrowheads="1"/>
          </p:cNvSpPr>
          <p:nvPr/>
        </p:nvSpPr>
        <p:spPr bwMode="auto">
          <a:xfrm>
            <a:off x="7009606" y="1897869"/>
            <a:ext cx="10795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ts val="2363"/>
              </a:lnSpc>
            </a:pPr>
            <a:r>
              <a:rPr lang="en-US" altLang="zh-CN" sz="1600" b="1">
                <a:solidFill>
                  <a:srgbClr val="000000"/>
                </a:solidFill>
                <a:latin typeface="Helvetica" pitchFamily="34" charset="0"/>
              </a:rPr>
              <a:t>10.1.1.1</a:t>
            </a:r>
          </a:p>
        </p:txBody>
      </p:sp>
      <p:sp>
        <p:nvSpPr>
          <p:cNvPr id="16392" name="Rectangle 10"/>
          <p:cNvSpPr>
            <a:spLocks noChangeArrowheads="1"/>
          </p:cNvSpPr>
          <p:nvPr/>
        </p:nvSpPr>
        <p:spPr bwMode="auto">
          <a:xfrm>
            <a:off x="6939756" y="2907519"/>
            <a:ext cx="1439863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ts val="2363"/>
              </a:lnSpc>
            </a:pPr>
            <a:r>
              <a:rPr lang="en-US" altLang="zh-CN" sz="1600" b="1">
                <a:solidFill>
                  <a:srgbClr val="000000"/>
                </a:solidFill>
                <a:latin typeface="Helvetica" pitchFamily="34" charset="0"/>
              </a:rPr>
              <a:t>10.250.8.11</a:t>
            </a:r>
          </a:p>
        </p:txBody>
      </p:sp>
      <p:sp>
        <p:nvSpPr>
          <p:cNvPr id="16393" name="Rectangle 11"/>
          <p:cNvSpPr>
            <a:spLocks noChangeArrowheads="1"/>
          </p:cNvSpPr>
          <p:nvPr/>
        </p:nvSpPr>
        <p:spPr bwMode="auto">
          <a:xfrm>
            <a:off x="6974681" y="3842556"/>
            <a:ext cx="17272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ts val="2363"/>
              </a:lnSpc>
            </a:pPr>
            <a:r>
              <a:rPr lang="en-US" altLang="zh-CN" sz="1600" b="1">
                <a:solidFill>
                  <a:srgbClr val="000000"/>
                </a:solidFill>
                <a:latin typeface="Helvetica" pitchFamily="34" charset="0"/>
              </a:rPr>
              <a:t>10.180.30.118</a:t>
            </a:r>
          </a:p>
        </p:txBody>
      </p:sp>
      <p:sp>
        <p:nvSpPr>
          <p:cNvPr id="16394" name="Line 12"/>
          <p:cNvSpPr>
            <a:spLocks noChangeShapeType="1"/>
          </p:cNvSpPr>
          <p:nvPr/>
        </p:nvSpPr>
        <p:spPr bwMode="auto">
          <a:xfrm>
            <a:off x="3039269" y="2196319"/>
            <a:ext cx="285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5" name="Line 13"/>
          <p:cNvSpPr>
            <a:spLocks noChangeShapeType="1"/>
          </p:cNvSpPr>
          <p:nvPr/>
        </p:nvSpPr>
        <p:spPr bwMode="auto">
          <a:xfrm>
            <a:off x="3024981" y="3110719"/>
            <a:ext cx="3000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6" name="Line 14"/>
          <p:cNvSpPr>
            <a:spLocks noChangeShapeType="1"/>
          </p:cNvSpPr>
          <p:nvPr/>
        </p:nvSpPr>
        <p:spPr bwMode="auto">
          <a:xfrm>
            <a:off x="3010694" y="4067981"/>
            <a:ext cx="3286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7" name="Line 15"/>
          <p:cNvSpPr>
            <a:spLocks noChangeShapeType="1"/>
          </p:cNvSpPr>
          <p:nvPr/>
        </p:nvSpPr>
        <p:spPr bwMode="auto">
          <a:xfrm>
            <a:off x="5725319" y="4039406"/>
            <a:ext cx="5286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8" name="Line 16"/>
          <p:cNvSpPr>
            <a:spLocks noChangeShapeType="1"/>
          </p:cNvSpPr>
          <p:nvPr/>
        </p:nvSpPr>
        <p:spPr bwMode="auto">
          <a:xfrm>
            <a:off x="5725319" y="3196444"/>
            <a:ext cx="5286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9" name="Line 17"/>
          <p:cNvSpPr>
            <a:spLocks noChangeShapeType="1"/>
          </p:cNvSpPr>
          <p:nvPr/>
        </p:nvSpPr>
        <p:spPr bwMode="auto">
          <a:xfrm>
            <a:off x="5739606" y="2210606"/>
            <a:ext cx="514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0" name="Line 18"/>
          <p:cNvSpPr>
            <a:spLocks noChangeShapeType="1"/>
          </p:cNvSpPr>
          <p:nvPr/>
        </p:nvSpPr>
        <p:spPr bwMode="auto">
          <a:xfrm>
            <a:off x="3339306" y="2667806"/>
            <a:ext cx="23860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1" name="Rectangle 19"/>
          <p:cNvSpPr>
            <a:spLocks noChangeArrowheads="1"/>
          </p:cNvSpPr>
          <p:nvPr/>
        </p:nvSpPr>
        <p:spPr bwMode="auto">
          <a:xfrm>
            <a:off x="4958556" y="2329669"/>
            <a:ext cx="347663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ts val="2363"/>
              </a:lnSpc>
            </a:pPr>
            <a:r>
              <a:rPr lang="en-US" altLang="zh-CN" sz="1600" b="1">
                <a:solidFill>
                  <a:srgbClr val="000000"/>
                </a:solidFill>
                <a:latin typeface="Helvetica" pitchFamily="34" charset="0"/>
              </a:rPr>
              <a:t>E0/1</a:t>
            </a:r>
          </a:p>
        </p:txBody>
      </p:sp>
      <p:sp>
        <p:nvSpPr>
          <p:cNvPr id="16402" name="Rectangle 25"/>
          <p:cNvSpPr>
            <a:spLocks noChangeArrowheads="1"/>
          </p:cNvSpPr>
          <p:nvPr/>
        </p:nvSpPr>
        <p:spPr bwMode="auto">
          <a:xfrm>
            <a:off x="3555206" y="2871006"/>
            <a:ext cx="140335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ts val="2363"/>
              </a:lnSpc>
            </a:pPr>
            <a:r>
              <a:rPr lang="en-US" altLang="zh-CN" sz="1600" b="1">
                <a:solidFill>
                  <a:srgbClr val="000000"/>
                </a:solidFill>
                <a:latin typeface="Helvetica" pitchFamily="34" charset="0"/>
              </a:rPr>
              <a:t>192.168.2.2</a:t>
            </a:r>
          </a:p>
        </p:txBody>
      </p:sp>
      <p:sp>
        <p:nvSpPr>
          <p:cNvPr id="16403" name="Rectangle 26"/>
          <p:cNvSpPr>
            <a:spLocks noChangeArrowheads="1"/>
          </p:cNvSpPr>
          <p:nvPr/>
        </p:nvSpPr>
        <p:spPr bwMode="auto">
          <a:xfrm>
            <a:off x="4610894" y="2043919"/>
            <a:ext cx="1211262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ts val="2363"/>
              </a:lnSpc>
            </a:pPr>
            <a:r>
              <a:rPr lang="en-US" altLang="zh-CN" sz="1600" b="1">
                <a:solidFill>
                  <a:srgbClr val="000000"/>
                </a:solidFill>
                <a:latin typeface="Helvetica" pitchFamily="34" charset="0"/>
              </a:rPr>
              <a:t>10.6.24.2</a:t>
            </a:r>
          </a:p>
        </p:txBody>
      </p:sp>
      <p:sp>
        <p:nvSpPr>
          <p:cNvPr id="16404" name="Rectangle 27"/>
          <p:cNvSpPr>
            <a:spLocks noChangeArrowheads="1"/>
          </p:cNvSpPr>
          <p:nvPr/>
        </p:nvSpPr>
        <p:spPr bwMode="auto">
          <a:xfrm>
            <a:off x="3698081" y="2618594"/>
            <a:ext cx="360363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431" tIns="30362" rIns="21431" bIns="30362"/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ts val="2363"/>
              </a:lnSpc>
            </a:pPr>
            <a:r>
              <a:rPr lang="en-US" altLang="zh-CN" sz="1600" b="1">
                <a:solidFill>
                  <a:srgbClr val="000000"/>
                </a:solidFill>
                <a:latin typeface="Helvetica" pitchFamily="34" charset="0"/>
              </a:rPr>
              <a:t>E0/0</a:t>
            </a:r>
          </a:p>
        </p:txBody>
      </p:sp>
      <p:sp>
        <p:nvSpPr>
          <p:cNvPr id="16405" name="Line 28"/>
          <p:cNvSpPr>
            <a:spLocks noChangeShapeType="1"/>
          </p:cNvSpPr>
          <p:nvPr/>
        </p:nvSpPr>
        <p:spPr bwMode="auto">
          <a:xfrm>
            <a:off x="5725319" y="1667681"/>
            <a:ext cx="0" cy="2657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6" name="Line 29"/>
          <p:cNvSpPr>
            <a:spLocks noChangeShapeType="1"/>
          </p:cNvSpPr>
          <p:nvPr/>
        </p:nvSpPr>
        <p:spPr bwMode="auto">
          <a:xfrm>
            <a:off x="3339306" y="1653394"/>
            <a:ext cx="0" cy="2657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407" name="Picture 37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706" y="2618594"/>
            <a:ext cx="757238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8" name="Picture 38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706" y="1718481"/>
            <a:ext cx="7572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9" name="Picture 39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106" y="1753406"/>
            <a:ext cx="7572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0" name="Picture 40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706" y="3591731"/>
            <a:ext cx="7572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1" name="Picture 41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106" y="3591731"/>
            <a:ext cx="7572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2" name="Picture 42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106" y="2726544"/>
            <a:ext cx="757238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13" name="Line 44"/>
          <p:cNvSpPr>
            <a:spLocks noChangeShapeType="1"/>
          </p:cNvSpPr>
          <p:nvPr/>
        </p:nvSpPr>
        <p:spPr bwMode="auto">
          <a:xfrm>
            <a:off x="5174456" y="3410756"/>
            <a:ext cx="0" cy="11160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14" name="Line 45"/>
          <p:cNvSpPr>
            <a:spLocks noChangeShapeType="1"/>
          </p:cNvSpPr>
          <p:nvPr/>
        </p:nvSpPr>
        <p:spPr bwMode="auto">
          <a:xfrm flipH="1" flipV="1">
            <a:off x="4814094" y="2907519"/>
            <a:ext cx="360362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415" name="Group 0"/>
          <p:cNvGrpSpPr>
            <a:grpSpLocks/>
          </p:cNvGrpSpPr>
          <p:nvPr/>
        </p:nvGrpSpPr>
        <p:grpSpPr bwMode="auto">
          <a:xfrm>
            <a:off x="3121819" y="4418819"/>
            <a:ext cx="2900362" cy="1260475"/>
            <a:chOff x="1995" y="2205"/>
            <a:chExt cx="1827" cy="794"/>
          </a:xfrm>
        </p:grpSpPr>
        <p:sp>
          <p:nvSpPr>
            <p:cNvPr id="16434" name="Rectangle 4"/>
            <p:cNvSpPr>
              <a:spLocks noChangeArrowheads="1"/>
            </p:cNvSpPr>
            <p:nvPr/>
          </p:nvSpPr>
          <p:spPr bwMode="auto">
            <a:xfrm>
              <a:off x="1995" y="2250"/>
              <a:ext cx="1827" cy="749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35" name="Rectangle 5"/>
            <p:cNvSpPr>
              <a:spLocks noChangeArrowheads="1"/>
            </p:cNvSpPr>
            <p:nvPr/>
          </p:nvSpPr>
          <p:spPr bwMode="auto">
            <a:xfrm>
              <a:off x="1995" y="2205"/>
              <a:ext cx="1827" cy="287"/>
            </a:xfrm>
            <a:prstGeom prst="rect">
              <a:avLst/>
            </a:prstGeom>
            <a:solidFill>
              <a:srgbClr val="33CC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36" name="Rectangle 20"/>
            <p:cNvSpPr>
              <a:spLocks noChangeArrowheads="1"/>
            </p:cNvSpPr>
            <p:nvPr/>
          </p:nvSpPr>
          <p:spPr bwMode="auto">
            <a:xfrm>
              <a:off x="2040" y="2228"/>
              <a:ext cx="91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3584" tIns="51793" rIns="103584" bIns="51793">
              <a:spAutoFit/>
            </a:bodyPr>
            <a:lstStyle>
              <a:lvl1pPr defTabSz="10287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10287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10287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10287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10287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95000"/>
                </a:lnSpc>
              </a:pPr>
              <a:r>
                <a:rPr lang="zh-CN" altLang="en-US" b="1">
                  <a:latin typeface="Helvetica" pitchFamily="34" charset="0"/>
                  <a:ea typeface="黑体" pitchFamily="2" charset="-122"/>
                </a:rPr>
                <a:t>网络</a:t>
              </a:r>
            </a:p>
          </p:txBody>
        </p:sp>
        <p:sp>
          <p:nvSpPr>
            <p:cNvPr id="16437" name="Rectangle 21"/>
            <p:cNvSpPr>
              <a:spLocks noChangeArrowheads="1"/>
            </p:cNvSpPr>
            <p:nvPr/>
          </p:nvSpPr>
          <p:spPr bwMode="auto">
            <a:xfrm>
              <a:off x="2993" y="2228"/>
              <a:ext cx="81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3584" tIns="51793" rIns="103584" bIns="51793">
              <a:spAutoFit/>
            </a:bodyPr>
            <a:lstStyle>
              <a:lvl1pPr defTabSz="10287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10287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10287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10287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10287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95000"/>
                </a:lnSpc>
              </a:pPr>
              <a:r>
                <a:rPr lang="zh-CN" altLang="en-US" b="1">
                  <a:latin typeface="Helvetica" pitchFamily="34" charset="0"/>
                  <a:ea typeface="黑体" pitchFamily="2" charset="-122"/>
                </a:rPr>
                <a:t>接口</a:t>
              </a:r>
            </a:p>
          </p:txBody>
        </p:sp>
        <p:sp>
          <p:nvSpPr>
            <p:cNvPr id="16438" name="Rectangle 22"/>
            <p:cNvSpPr>
              <a:spLocks noChangeArrowheads="1"/>
            </p:cNvSpPr>
            <p:nvPr/>
          </p:nvSpPr>
          <p:spPr bwMode="auto">
            <a:xfrm>
              <a:off x="2040" y="2513"/>
              <a:ext cx="918" cy="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3584" tIns="51793" rIns="103584" bIns="51793">
              <a:spAutoFit/>
            </a:bodyPr>
            <a:lstStyle>
              <a:lvl1pPr defTabSz="10287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10287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10287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10287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10287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4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Helvetica" pitchFamily="34" charset="0"/>
                </a:rPr>
                <a:t>192.168.2.0</a:t>
              </a:r>
            </a:p>
            <a:p>
              <a:pPr>
                <a:lnSpc>
                  <a:spcPct val="95000"/>
                </a:lnSpc>
                <a:spcBef>
                  <a:spcPct val="4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Helvetica" pitchFamily="34" charset="0"/>
                </a:rPr>
                <a:t>   10.0.0.0</a:t>
              </a:r>
            </a:p>
          </p:txBody>
        </p:sp>
        <p:sp>
          <p:nvSpPr>
            <p:cNvPr id="16439" name="Rectangle 23"/>
            <p:cNvSpPr>
              <a:spLocks noChangeArrowheads="1"/>
            </p:cNvSpPr>
            <p:nvPr/>
          </p:nvSpPr>
          <p:spPr bwMode="auto">
            <a:xfrm>
              <a:off x="3084" y="2513"/>
              <a:ext cx="671" cy="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3584" tIns="51793" rIns="103584" bIns="51793">
              <a:spAutoFit/>
            </a:bodyPr>
            <a:lstStyle>
              <a:lvl1pPr defTabSz="10287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10287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10287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10287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10287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ct val="4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Helvetica" pitchFamily="34" charset="0"/>
                </a:rPr>
                <a:t>E0/0</a:t>
              </a:r>
            </a:p>
            <a:p>
              <a:pPr algn="ctr">
                <a:lnSpc>
                  <a:spcPct val="95000"/>
                </a:lnSpc>
                <a:spcBef>
                  <a:spcPct val="4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Helvetica" pitchFamily="34" charset="0"/>
                </a:rPr>
                <a:t>E0/1</a:t>
              </a:r>
            </a:p>
          </p:txBody>
        </p:sp>
        <p:sp>
          <p:nvSpPr>
            <p:cNvPr id="16440" name="Line 46"/>
            <p:cNvSpPr>
              <a:spLocks noChangeShapeType="1"/>
            </p:cNvSpPr>
            <p:nvPr/>
          </p:nvSpPr>
          <p:spPr bwMode="auto">
            <a:xfrm>
              <a:off x="3039" y="2205"/>
              <a:ext cx="0" cy="7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1" name="Line 47"/>
            <p:cNvSpPr>
              <a:spLocks noChangeShapeType="1"/>
            </p:cNvSpPr>
            <p:nvPr/>
          </p:nvSpPr>
          <p:spPr bwMode="auto">
            <a:xfrm>
              <a:off x="1995" y="2750"/>
              <a:ext cx="1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16" name="Group 0"/>
          <p:cNvGrpSpPr>
            <a:grpSpLocks noChangeAspect="1"/>
          </p:cNvGrpSpPr>
          <p:nvPr/>
        </p:nvGrpSpPr>
        <p:grpSpPr bwMode="auto">
          <a:xfrm>
            <a:off x="4120356" y="2367769"/>
            <a:ext cx="863600" cy="601662"/>
            <a:chOff x="3541" y="1317"/>
            <a:chExt cx="747" cy="546"/>
          </a:xfrm>
        </p:grpSpPr>
        <p:sp>
          <p:nvSpPr>
            <p:cNvPr id="16417" name="AutoShape 1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8" name="Freeform 2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581 w 416"/>
                <a:gd name="T1" fmla="*/ 137 h 207"/>
                <a:gd name="T2" fmla="*/ 101 w 416"/>
                <a:gd name="T3" fmla="*/ 137 h 207"/>
                <a:gd name="T4" fmla="*/ 2 w 416"/>
                <a:gd name="T5" fmla="*/ 2 h 207"/>
                <a:gd name="T6" fmla="*/ 0 w 416"/>
                <a:gd name="T7" fmla="*/ 2 h 207"/>
                <a:gd name="T8" fmla="*/ 0 w 416"/>
                <a:gd name="T9" fmla="*/ 131 h 207"/>
                <a:gd name="T10" fmla="*/ 2 w 416"/>
                <a:gd name="T11" fmla="*/ 131 h 207"/>
                <a:gd name="T12" fmla="*/ 101 w 416"/>
                <a:gd name="T13" fmla="*/ 261 h 207"/>
                <a:gd name="T14" fmla="*/ 581 w 416"/>
                <a:gd name="T15" fmla="*/ 261 h 207"/>
                <a:gd name="T16" fmla="*/ 679 w 416"/>
                <a:gd name="T17" fmla="*/ 131 h 207"/>
                <a:gd name="T18" fmla="*/ 679 w 416"/>
                <a:gd name="T19" fmla="*/ 131 h 207"/>
                <a:gd name="T20" fmla="*/ 679 w 416"/>
                <a:gd name="T21" fmla="*/ 0 h 207"/>
                <a:gd name="T22" fmla="*/ 581 w 416"/>
                <a:gd name="T23" fmla="*/ 137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9" name="Freeform 3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613 w 457"/>
                <a:gd name="T1" fmla="*/ 77 h 264"/>
                <a:gd name="T2" fmla="*/ 615 w 457"/>
                <a:gd name="T3" fmla="*/ 355 h 264"/>
                <a:gd name="T4" fmla="*/ 134 w 457"/>
                <a:gd name="T5" fmla="*/ 355 h 264"/>
                <a:gd name="T6" fmla="*/ 132 w 457"/>
                <a:gd name="T7" fmla="*/ 77 h 264"/>
                <a:gd name="T8" fmla="*/ 613 w 457"/>
                <a:gd name="T9" fmla="*/ 7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0" name="Freeform 4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11 w 24"/>
                <a:gd name="T1" fmla="*/ 8 h 33"/>
                <a:gd name="T2" fmla="*/ 11 w 24"/>
                <a:gd name="T3" fmla="*/ 22 h 33"/>
                <a:gd name="T4" fmla="*/ 16 w 24"/>
                <a:gd name="T5" fmla="*/ 22 h 33"/>
                <a:gd name="T6" fmla="*/ 21 w 24"/>
                <a:gd name="T7" fmla="*/ 21 h 33"/>
                <a:gd name="T8" fmla="*/ 23 w 24"/>
                <a:gd name="T9" fmla="*/ 16 h 33"/>
                <a:gd name="T10" fmla="*/ 16 w 24"/>
                <a:gd name="T11" fmla="*/ 8 h 33"/>
                <a:gd name="T12" fmla="*/ 11 w 24"/>
                <a:gd name="T13" fmla="*/ 8 h 33"/>
                <a:gd name="T14" fmla="*/ 0 w 24"/>
                <a:gd name="T15" fmla="*/ 53 h 33"/>
                <a:gd name="T16" fmla="*/ 0 w 24"/>
                <a:gd name="T17" fmla="*/ 0 h 33"/>
                <a:gd name="T18" fmla="*/ 20 w 24"/>
                <a:gd name="T19" fmla="*/ 0 h 33"/>
                <a:gd name="T20" fmla="*/ 31 w 24"/>
                <a:gd name="T21" fmla="*/ 3 h 33"/>
                <a:gd name="T22" fmla="*/ 36 w 24"/>
                <a:gd name="T23" fmla="*/ 13 h 33"/>
                <a:gd name="T24" fmla="*/ 24 w 24"/>
                <a:gd name="T25" fmla="*/ 27 h 33"/>
                <a:gd name="T26" fmla="*/ 24 w 24"/>
                <a:gd name="T27" fmla="*/ 27 h 33"/>
                <a:gd name="T28" fmla="*/ 31 w 24"/>
                <a:gd name="T29" fmla="*/ 31 h 33"/>
                <a:gd name="T30" fmla="*/ 33 w 24"/>
                <a:gd name="T31" fmla="*/ 35 h 33"/>
                <a:gd name="T32" fmla="*/ 39 w 24"/>
                <a:gd name="T33" fmla="*/ 53 h 33"/>
                <a:gd name="T34" fmla="*/ 24 w 24"/>
                <a:gd name="T35" fmla="*/ 53 h 33"/>
                <a:gd name="T36" fmla="*/ 21 w 24"/>
                <a:gd name="T37" fmla="*/ 39 h 33"/>
                <a:gd name="T38" fmla="*/ 18 w 24"/>
                <a:gd name="T39" fmla="*/ 32 h 33"/>
                <a:gd name="T40" fmla="*/ 11 w 24"/>
                <a:gd name="T41" fmla="*/ 32 h 33"/>
                <a:gd name="T42" fmla="*/ 11 w 24"/>
                <a:gd name="T43" fmla="*/ 53 h 33"/>
                <a:gd name="T44" fmla="*/ 0 w 24"/>
                <a:gd name="T45" fmla="*/ 5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1" name="Freeform 5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13 w 29"/>
                <a:gd name="T1" fmla="*/ 28 h 35"/>
                <a:gd name="T2" fmla="*/ 23 w 29"/>
                <a:gd name="T3" fmla="*/ 47 h 35"/>
                <a:gd name="T4" fmla="*/ 32 w 29"/>
                <a:gd name="T5" fmla="*/ 28 h 35"/>
                <a:gd name="T6" fmla="*/ 23 w 29"/>
                <a:gd name="T7" fmla="*/ 10 h 35"/>
                <a:gd name="T8" fmla="*/ 13 w 29"/>
                <a:gd name="T9" fmla="*/ 28 h 35"/>
                <a:gd name="T10" fmla="*/ 0 w 29"/>
                <a:gd name="T11" fmla="*/ 28 h 35"/>
                <a:gd name="T12" fmla="*/ 5 w 29"/>
                <a:gd name="T13" fmla="*/ 8 h 35"/>
                <a:gd name="T14" fmla="*/ 23 w 29"/>
                <a:gd name="T15" fmla="*/ 0 h 35"/>
                <a:gd name="T16" fmla="*/ 41 w 29"/>
                <a:gd name="T17" fmla="*/ 8 h 35"/>
                <a:gd name="T18" fmla="*/ 47 w 29"/>
                <a:gd name="T19" fmla="*/ 28 h 35"/>
                <a:gd name="T20" fmla="*/ 41 w 29"/>
                <a:gd name="T21" fmla="*/ 49 h 35"/>
                <a:gd name="T22" fmla="*/ 23 w 29"/>
                <a:gd name="T23" fmla="*/ 57 h 35"/>
                <a:gd name="T24" fmla="*/ 5 w 29"/>
                <a:gd name="T25" fmla="*/ 47 h 35"/>
                <a:gd name="T26" fmla="*/ 0 w 29"/>
                <a:gd name="T27" fmla="*/ 28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2" name="Freeform 6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34 h 34"/>
                <a:gd name="T2" fmla="*/ 0 w 24"/>
                <a:gd name="T3" fmla="*/ 0 h 34"/>
                <a:gd name="T4" fmla="*/ 11 w 24"/>
                <a:gd name="T5" fmla="*/ 0 h 34"/>
                <a:gd name="T6" fmla="*/ 11 w 24"/>
                <a:gd name="T7" fmla="*/ 36 h 34"/>
                <a:gd name="T8" fmla="*/ 20 w 24"/>
                <a:gd name="T9" fmla="*/ 45 h 34"/>
                <a:gd name="T10" fmla="*/ 26 w 24"/>
                <a:gd name="T11" fmla="*/ 36 h 34"/>
                <a:gd name="T12" fmla="*/ 26 w 24"/>
                <a:gd name="T13" fmla="*/ 0 h 34"/>
                <a:gd name="T14" fmla="*/ 39 w 24"/>
                <a:gd name="T15" fmla="*/ 0 h 34"/>
                <a:gd name="T16" fmla="*/ 39 w 24"/>
                <a:gd name="T17" fmla="*/ 34 h 34"/>
                <a:gd name="T18" fmla="*/ 34 w 24"/>
                <a:gd name="T19" fmla="*/ 49 h 34"/>
                <a:gd name="T20" fmla="*/ 20 w 24"/>
                <a:gd name="T21" fmla="*/ 55 h 34"/>
                <a:gd name="T22" fmla="*/ 5 w 24"/>
                <a:gd name="T23" fmla="*/ 49 h 34"/>
                <a:gd name="T24" fmla="*/ 0 w 24"/>
                <a:gd name="T25" fmla="*/ 34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3" name="Freeform 7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4" name="Freeform 8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5" name="Freeform 9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13 w 24"/>
                <a:gd name="T1" fmla="*/ 8 h 33"/>
                <a:gd name="T2" fmla="*/ 13 w 24"/>
                <a:gd name="T3" fmla="*/ 22 h 33"/>
                <a:gd name="T4" fmla="*/ 16 w 24"/>
                <a:gd name="T5" fmla="*/ 22 h 33"/>
                <a:gd name="T6" fmla="*/ 21 w 24"/>
                <a:gd name="T7" fmla="*/ 21 h 33"/>
                <a:gd name="T8" fmla="*/ 24 w 24"/>
                <a:gd name="T9" fmla="*/ 16 h 33"/>
                <a:gd name="T10" fmla="*/ 16 w 24"/>
                <a:gd name="T11" fmla="*/ 8 h 33"/>
                <a:gd name="T12" fmla="*/ 13 w 24"/>
                <a:gd name="T13" fmla="*/ 8 h 33"/>
                <a:gd name="T14" fmla="*/ 0 w 24"/>
                <a:gd name="T15" fmla="*/ 53 h 33"/>
                <a:gd name="T16" fmla="*/ 0 w 24"/>
                <a:gd name="T17" fmla="*/ 0 h 33"/>
                <a:gd name="T18" fmla="*/ 20 w 24"/>
                <a:gd name="T19" fmla="*/ 0 h 33"/>
                <a:gd name="T20" fmla="*/ 33 w 24"/>
                <a:gd name="T21" fmla="*/ 3 h 33"/>
                <a:gd name="T22" fmla="*/ 37 w 24"/>
                <a:gd name="T23" fmla="*/ 13 h 33"/>
                <a:gd name="T24" fmla="*/ 26 w 24"/>
                <a:gd name="T25" fmla="*/ 27 h 33"/>
                <a:gd name="T26" fmla="*/ 26 w 24"/>
                <a:gd name="T27" fmla="*/ 27 h 33"/>
                <a:gd name="T28" fmla="*/ 31 w 24"/>
                <a:gd name="T29" fmla="*/ 31 h 33"/>
                <a:gd name="T30" fmla="*/ 34 w 24"/>
                <a:gd name="T31" fmla="*/ 35 h 33"/>
                <a:gd name="T32" fmla="*/ 39 w 24"/>
                <a:gd name="T33" fmla="*/ 53 h 33"/>
                <a:gd name="T34" fmla="*/ 26 w 24"/>
                <a:gd name="T35" fmla="*/ 53 h 33"/>
                <a:gd name="T36" fmla="*/ 21 w 24"/>
                <a:gd name="T37" fmla="*/ 39 h 33"/>
                <a:gd name="T38" fmla="*/ 18 w 24"/>
                <a:gd name="T39" fmla="*/ 32 h 33"/>
                <a:gd name="T40" fmla="*/ 13 w 24"/>
                <a:gd name="T41" fmla="*/ 32 h 33"/>
                <a:gd name="T42" fmla="*/ 13 w 24"/>
                <a:gd name="T43" fmla="*/ 53 h 33"/>
                <a:gd name="T44" fmla="*/ 0 w 24"/>
                <a:gd name="T45" fmla="*/ 5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6" name="Freeform 10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49 w 162"/>
                <a:gd name="T1" fmla="*/ 87 h 60"/>
                <a:gd name="T2" fmla="*/ 47 w 162"/>
                <a:gd name="T3" fmla="*/ 85 h 60"/>
                <a:gd name="T4" fmla="*/ 0 w 162"/>
                <a:gd name="T5" fmla="*/ 57 h 60"/>
                <a:gd name="T6" fmla="*/ 36 w 162"/>
                <a:gd name="T7" fmla="*/ 36 h 60"/>
                <a:gd name="T8" fmla="*/ 85 w 162"/>
                <a:gd name="T9" fmla="*/ 65 h 60"/>
                <a:gd name="T10" fmla="*/ 121 w 162"/>
                <a:gd name="T11" fmla="*/ 62 h 60"/>
                <a:gd name="T12" fmla="*/ 183 w 162"/>
                <a:gd name="T13" fmla="*/ 26 h 60"/>
                <a:gd name="T14" fmla="*/ 115 w 162"/>
                <a:gd name="T15" fmla="*/ 26 h 60"/>
                <a:gd name="T16" fmla="*/ 115 w 162"/>
                <a:gd name="T17" fmla="*/ 0 h 60"/>
                <a:gd name="T18" fmla="*/ 265 w 162"/>
                <a:gd name="T19" fmla="*/ 0 h 60"/>
                <a:gd name="T20" fmla="*/ 265 w 162"/>
                <a:gd name="T21" fmla="*/ 87 h 60"/>
                <a:gd name="T22" fmla="*/ 221 w 162"/>
                <a:gd name="T23" fmla="*/ 87 h 60"/>
                <a:gd name="T24" fmla="*/ 219 w 162"/>
                <a:gd name="T25" fmla="*/ 47 h 60"/>
                <a:gd name="T26" fmla="*/ 159 w 162"/>
                <a:gd name="T27" fmla="*/ 83 h 60"/>
                <a:gd name="T28" fmla="*/ 98 w 162"/>
                <a:gd name="T29" fmla="*/ 98 h 60"/>
                <a:gd name="T30" fmla="*/ 49 w 162"/>
                <a:gd name="T31" fmla="*/ 87 h 60"/>
                <a:gd name="T32" fmla="*/ 49 w 162"/>
                <a:gd name="T33" fmla="*/ 87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7" name="Freeform 11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64 w 105"/>
                <a:gd name="T1" fmla="*/ 131 h 93"/>
                <a:gd name="T2" fmla="*/ 112 w 105"/>
                <a:gd name="T3" fmla="*/ 103 h 93"/>
                <a:gd name="T4" fmla="*/ 107 w 105"/>
                <a:gd name="T5" fmla="*/ 82 h 93"/>
                <a:gd name="T6" fmla="*/ 46 w 105"/>
                <a:gd name="T7" fmla="*/ 47 h 93"/>
                <a:gd name="T8" fmla="*/ 46 w 105"/>
                <a:gd name="T9" fmla="*/ 87 h 93"/>
                <a:gd name="T10" fmla="*/ 0 w 105"/>
                <a:gd name="T11" fmla="*/ 87 h 93"/>
                <a:gd name="T12" fmla="*/ 0 w 105"/>
                <a:gd name="T13" fmla="*/ 0 h 93"/>
                <a:gd name="T14" fmla="*/ 150 w 105"/>
                <a:gd name="T15" fmla="*/ 0 h 93"/>
                <a:gd name="T16" fmla="*/ 150 w 105"/>
                <a:gd name="T17" fmla="*/ 25 h 93"/>
                <a:gd name="T18" fmla="*/ 81 w 105"/>
                <a:gd name="T19" fmla="*/ 25 h 93"/>
                <a:gd name="T20" fmla="*/ 143 w 105"/>
                <a:gd name="T21" fmla="*/ 60 h 93"/>
                <a:gd name="T22" fmla="*/ 171 w 105"/>
                <a:gd name="T23" fmla="*/ 95 h 93"/>
                <a:gd name="T24" fmla="*/ 148 w 105"/>
                <a:gd name="T25" fmla="*/ 124 h 93"/>
                <a:gd name="T26" fmla="*/ 101 w 105"/>
                <a:gd name="T27" fmla="*/ 152 h 93"/>
                <a:gd name="T28" fmla="*/ 64 w 105"/>
                <a:gd name="T29" fmla="*/ 131 h 93"/>
                <a:gd name="T30" fmla="*/ 64 w 105"/>
                <a:gd name="T31" fmla="*/ 131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8" name="Freeform 12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216 w 162"/>
                <a:gd name="T1" fmla="*/ 13 h 60"/>
                <a:gd name="T2" fmla="*/ 265 w 162"/>
                <a:gd name="T3" fmla="*/ 41 h 60"/>
                <a:gd name="T4" fmla="*/ 227 w 162"/>
                <a:gd name="T5" fmla="*/ 62 h 60"/>
                <a:gd name="T6" fmla="*/ 178 w 162"/>
                <a:gd name="T7" fmla="*/ 34 h 60"/>
                <a:gd name="T8" fmla="*/ 144 w 162"/>
                <a:gd name="T9" fmla="*/ 38 h 60"/>
                <a:gd name="T10" fmla="*/ 82 w 162"/>
                <a:gd name="T11" fmla="*/ 74 h 60"/>
                <a:gd name="T12" fmla="*/ 150 w 162"/>
                <a:gd name="T13" fmla="*/ 74 h 60"/>
                <a:gd name="T14" fmla="*/ 150 w 162"/>
                <a:gd name="T15" fmla="*/ 98 h 60"/>
                <a:gd name="T16" fmla="*/ 0 w 162"/>
                <a:gd name="T17" fmla="*/ 98 h 60"/>
                <a:gd name="T18" fmla="*/ 0 w 162"/>
                <a:gd name="T19" fmla="*/ 11 h 60"/>
                <a:gd name="T20" fmla="*/ 44 w 162"/>
                <a:gd name="T21" fmla="*/ 11 h 60"/>
                <a:gd name="T22" fmla="*/ 44 w 162"/>
                <a:gd name="T23" fmla="*/ 51 h 60"/>
                <a:gd name="T24" fmla="*/ 106 w 162"/>
                <a:gd name="T25" fmla="*/ 16 h 60"/>
                <a:gd name="T26" fmla="*/ 165 w 162"/>
                <a:gd name="T27" fmla="*/ 0 h 60"/>
                <a:gd name="T28" fmla="*/ 216 w 162"/>
                <a:gd name="T29" fmla="*/ 13 h 60"/>
                <a:gd name="T30" fmla="*/ 216 w 162"/>
                <a:gd name="T31" fmla="*/ 13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9" name="Freeform 13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170 w 104"/>
                <a:gd name="T1" fmla="*/ 65 h 94"/>
                <a:gd name="T2" fmla="*/ 170 w 104"/>
                <a:gd name="T3" fmla="*/ 153 h 94"/>
                <a:gd name="T4" fmla="*/ 21 w 104"/>
                <a:gd name="T5" fmla="*/ 153 h 94"/>
                <a:gd name="T6" fmla="*/ 20 w 104"/>
                <a:gd name="T7" fmla="*/ 127 h 94"/>
                <a:gd name="T8" fmla="*/ 88 w 104"/>
                <a:gd name="T9" fmla="*/ 127 h 94"/>
                <a:gd name="T10" fmla="*/ 26 w 104"/>
                <a:gd name="T11" fmla="*/ 91 h 94"/>
                <a:gd name="T12" fmla="*/ 0 w 104"/>
                <a:gd name="T13" fmla="*/ 57 h 94"/>
                <a:gd name="T14" fmla="*/ 21 w 104"/>
                <a:gd name="T15" fmla="*/ 28 h 94"/>
                <a:gd name="T16" fmla="*/ 70 w 104"/>
                <a:gd name="T17" fmla="*/ 0 h 94"/>
                <a:gd name="T18" fmla="*/ 106 w 104"/>
                <a:gd name="T19" fmla="*/ 21 h 94"/>
                <a:gd name="T20" fmla="*/ 59 w 104"/>
                <a:gd name="T21" fmla="*/ 49 h 94"/>
                <a:gd name="T22" fmla="*/ 64 w 104"/>
                <a:gd name="T23" fmla="*/ 70 h 94"/>
                <a:gd name="T24" fmla="*/ 126 w 104"/>
                <a:gd name="T25" fmla="*/ 106 h 94"/>
                <a:gd name="T26" fmla="*/ 126 w 104"/>
                <a:gd name="T27" fmla="*/ 65 h 94"/>
                <a:gd name="T28" fmla="*/ 170 w 104"/>
                <a:gd name="T29" fmla="*/ 65 h 94"/>
                <a:gd name="T30" fmla="*/ 170 w 104"/>
                <a:gd name="T31" fmla="*/ 6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0" name="Freeform 14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49 w 162"/>
                <a:gd name="T1" fmla="*/ 87 h 61"/>
                <a:gd name="T2" fmla="*/ 49 w 162"/>
                <a:gd name="T3" fmla="*/ 87 h 61"/>
                <a:gd name="T4" fmla="*/ 0 w 162"/>
                <a:gd name="T5" fmla="*/ 59 h 61"/>
                <a:gd name="T6" fmla="*/ 37 w 162"/>
                <a:gd name="T7" fmla="*/ 38 h 61"/>
                <a:gd name="T8" fmla="*/ 86 w 162"/>
                <a:gd name="T9" fmla="*/ 66 h 61"/>
                <a:gd name="T10" fmla="*/ 121 w 162"/>
                <a:gd name="T11" fmla="*/ 62 h 61"/>
                <a:gd name="T12" fmla="*/ 183 w 162"/>
                <a:gd name="T13" fmla="*/ 26 h 61"/>
                <a:gd name="T14" fmla="*/ 114 w 162"/>
                <a:gd name="T15" fmla="*/ 26 h 61"/>
                <a:gd name="T16" fmla="*/ 114 w 162"/>
                <a:gd name="T17" fmla="*/ 0 h 61"/>
                <a:gd name="T18" fmla="*/ 264 w 162"/>
                <a:gd name="T19" fmla="*/ 0 h 61"/>
                <a:gd name="T20" fmla="*/ 264 w 162"/>
                <a:gd name="T21" fmla="*/ 89 h 61"/>
                <a:gd name="T22" fmla="*/ 220 w 162"/>
                <a:gd name="T23" fmla="*/ 89 h 61"/>
                <a:gd name="T24" fmla="*/ 220 w 162"/>
                <a:gd name="T25" fmla="*/ 48 h 61"/>
                <a:gd name="T26" fmla="*/ 158 w 162"/>
                <a:gd name="T27" fmla="*/ 84 h 61"/>
                <a:gd name="T28" fmla="*/ 99 w 162"/>
                <a:gd name="T29" fmla="*/ 100 h 61"/>
                <a:gd name="T30" fmla="*/ 49 w 162"/>
                <a:gd name="T31" fmla="*/ 87 h 61"/>
                <a:gd name="T32" fmla="*/ 49 w 162"/>
                <a:gd name="T33" fmla="*/ 87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1" name="Freeform 15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66 w 105"/>
                <a:gd name="T1" fmla="*/ 133 h 94"/>
                <a:gd name="T2" fmla="*/ 113 w 105"/>
                <a:gd name="T3" fmla="*/ 103 h 94"/>
                <a:gd name="T4" fmla="*/ 108 w 105"/>
                <a:gd name="T5" fmla="*/ 84 h 94"/>
                <a:gd name="T6" fmla="*/ 46 w 105"/>
                <a:gd name="T7" fmla="*/ 48 h 94"/>
                <a:gd name="T8" fmla="*/ 46 w 105"/>
                <a:gd name="T9" fmla="*/ 87 h 94"/>
                <a:gd name="T10" fmla="*/ 2 w 105"/>
                <a:gd name="T11" fmla="*/ 87 h 94"/>
                <a:gd name="T12" fmla="*/ 0 w 105"/>
                <a:gd name="T13" fmla="*/ 0 h 94"/>
                <a:gd name="T14" fmla="*/ 151 w 105"/>
                <a:gd name="T15" fmla="*/ 0 h 94"/>
                <a:gd name="T16" fmla="*/ 152 w 105"/>
                <a:gd name="T17" fmla="*/ 26 h 94"/>
                <a:gd name="T18" fmla="*/ 84 w 105"/>
                <a:gd name="T19" fmla="*/ 26 h 94"/>
                <a:gd name="T20" fmla="*/ 146 w 105"/>
                <a:gd name="T21" fmla="*/ 62 h 94"/>
                <a:gd name="T22" fmla="*/ 172 w 105"/>
                <a:gd name="T23" fmla="*/ 97 h 94"/>
                <a:gd name="T24" fmla="*/ 151 w 105"/>
                <a:gd name="T25" fmla="*/ 126 h 94"/>
                <a:gd name="T26" fmla="*/ 102 w 105"/>
                <a:gd name="T27" fmla="*/ 154 h 94"/>
                <a:gd name="T28" fmla="*/ 66 w 105"/>
                <a:gd name="T29" fmla="*/ 133 h 94"/>
                <a:gd name="T30" fmla="*/ 66 w 105"/>
                <a:gd name="T31" fmla="*/ 13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2" name="Freeform 16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215 w 162"/>
                <a:gd name="T1" fmla="*/ 13 h 61"/>
                <a:gd name="T2" fmla="*/ 264 w 162"/>
                <a:gd name="T3" fmla="*/ 41 h 61"/>
                <a:gd name="T4" fmla="*/ 228 w 162"/>
                <a:gd name="T5" fmla="*/ 62 h 61"/>
                <a:gd name="T6" fmla="*/ 179 w 162"/>
                <a:gd name="T7" fmla="*/ 34 h 61"/>
                <a:gd name="T8" fmla="*/ 143 w 162"/>
                <a:gd name="T9" fmla="*/ 37 h 61"/>
                <a:gd name="T10" fmla="*/ 81 w 162"/>
                <a:gd name="T11" fmla="*/ 73 h 61"/>
                <a:gd name="T12" fmla="*/ 150 w 162"/>
                <a:gd name="T13" fmla="*/ 73 h 61"/>
                <a:gd name="T14" fmla="*/ 150 w 162"/>
                <a:gd name="T15" fmla="*/ 99 h 61"/>
                <a:gd name="T16" fmla="*/ 0 w 162"/>
                <a:gd name="T17" fmla="*/ 99 h 61"/>
                <a:gd name="T18" fmla="*/ 0 w 162"/>
                <a:gd name="T19" fmla="*/ 11 h 61"/>
                <a:gd name="T20" fmla="*/ 44 w 162"/>
                <a:gd name="T21" fmla="*/ 11 h 61"/>
                <a:gd name="T22" fmla="*/ 46 w 162"/>
                <a:gd name="T23" fmla="*/ 52 h 61"/>
                <a:gd name="T24" fmla="*/ 106 w 162"/>
                <a:gd name="T25" fmla="*/ 16 h 61"/>
                <a:gd name="T26" fmla="*/ 165 w 162"/>
                <a:gd name="T27" fmla="*/ 0 h 61"/>
                <a:gd name="T28" fmla="*/ 215 w 162"/>
                <a:gd name="T29" fmla="*/ 13 h 61"/>
                <a:gd name="T30" fmla="*/ 215 w 162"/>
                <a:gd name="T31" fmla="*/ 13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3" name="Freeform 17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171 w 105"/>
                <a:gd name="T1" fmla="*/ 67 h 94"/>
                <a:gd name="T2" fmla="*/ 171 w 105"/>
                <a:gd name="T3" fmla="*/ 154 h 94"/>
                <a:gd name="T4" fmla="*/ 21 w 105"/>
                <a:gd name="T5" fmla="*/ 154 h 94"/>
                <a:gd name="T6" fmla="*/ 21 w 105"/>
                <a:gd name="T7" fmla="*/ 128 h 94"/>
                <a:gd name="T8" fmla="*/ 90 w 105"/>
                <a:gd name="T9" fmla="*/ 128 h 94"/>
                <a:gd name="T10" fmla="*/ 28 w 105"/>
                <a:gd name="T11" fmla="*/ 92 h 94"/>
                <a:gd name="T12" fmla="*/ 0 w 105"/>
                <a:gd name="T13" fmla="*/ 57 h 94"/>
                <a:gd name="T14" fmla="*/ 23 w 105"/>
                <a:gd name="T15" fmla="*/ 28 h 94"/>
                <a:gd name="T16" fmla="*/ 70 w 105"/>
                <a:gd name="T17" fmla="*/ 0 h 94"/>
                <a:gd name="T18" fmla="*/ 107 w 105"/>
                <a:gd name="T19" fmla="*/ 21 h 94"/>
                <a:gd name="T20" fmla="*/ 59 w 105"/>
                <a:gd name="T21" fmla="*/ 51 h 94"/>
                <a:gd name="T22" fmla="*/ 64 w 105"/>
                <a:gd name="T23" fmla="*/ 70 h 94"/>
                <a:gd name="T24" fmla="*/ 125 w 105"/>
                <a:gd name="T25" fmla="*/ 106 h 94"/>
                <a:gd name="T26" fmla="*/ 125 w 105"/>
                <a:gd name="T27" fmla="*/ 67 h 94"/>
                <a:gd name="T28" fmla="*/ 171 w 105"/>
                <a:gd name="T29" fmla="*/ 67 h 94"/>
                <a:gd name="T30" fmla="*/ 171 w 105"/>
                <a:gd name="T31" fmla="*/ 67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IP</a:t>
            </a:r>
            <a:r>
              <a:rPr lang="zh-CN" altLang="en-US"/>
              <a:t>地址分类 </a:t>
            </a:r>
          </a:p>
        </p:txBody>
      </p:sp>
      <p:grpSp>
        <p:nvGrpSpPr>
          <p:cNvPr id="17411" name="Group 59"/>
          <p:cNvGrpSpPr>
            <a:grpSpLocks/>
          </p:cNvGrpSpPr>
          <p:nvPr/>
        </p:nvGrpSpPr>
        <p:grpSpPr bwMode="auto">
          <a:xfrm>
            <a:off x="213361" y="1916832"/>
            <a:ext cx="8496300" cy="4306888"/>
            <a:chOff x="113" y="846"/>
            <a:chExt cx="5352" cy="2713"/>
          </a:xfrm>
        </p:grpSpPr>
        <p:grpSp>
          <p:nvGrpSpPr>
            <p:cNvPr id="17412" name="Group 55"/>
            <p:cNvGrpSpPr>
              <a:grpSpLocks/>
            </p:cNvGrpSpPr>
            <p:nvPr/>
          </p:nvGrpSpPr>
          <p:grpSpPr bwMode="auto">
            <a:xfrm>
              <a:off x="113" y="846"/>
              <a:ext cx="4899" cy="2713"/>
              <a:chOff x="249" y="846"/>
              <a:chExt cx="4899" cy="2713"/>
            </a:xfrm>
          </p:grpSpPr>
          <p:graphicFrame>
            <p:nvGraphicFramePr>
              <p:cNvPr id="17415" name="Object 1"/>
              <p:cNvGraphicFramePr>
                <a:graphicFrameLocks noChangeAspect="1"/>
              </p:cNvGraphicFramePr>
              <p:nvPr/>
            </p:nvGraphicFramePr>
            <p:xfrm>
              <a:off x="249" y="846"/>
              <a:ext cx="4899" cy="27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8" name="Document" r:id="rId4" imgW="3958442" imgH="1975262" progId="WordPro.Document">
                      <p:embed/>
                    </p:oleObj>
                  </mc:Choice>
                  <mc:Fallback>
                    <p:oleObj name="Document" r:id="rId4" imgW="3958442" imgH="1975262" progId="WordPro.Document">
                      <p:embed/>
                      <p:pic>
                        <p:nvPicPr>
                          <p:cNvPr id="17415" name="Object 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9" y="846"/>
                            <a:ext cx="4899" cy="27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 cap="rnd">
                                <a:solidFill>
                                  <a:schemeClr val="tx1"/>
                                </a:solidFill>
                                <a:prstDash val="sysDot"/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16" name="Rectangle 53"/>
              <p:cNvSpPr>
                <a:spLocks noChangeArrowheads="1"/>
              </p:cNvSpPr>
              <p:nvPr/>
            </p:nvSpPr>
            <p:spPr bwMode="auto">
              <a:xfrm>
                <a:off x="1655" y="2682"/>
                <a:ext cx="658" cy="2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417" name="Rectangle 54"/>
              <p:cNvSpPr>
                <a:spLocks noChangeArrowheads="1"/>
              </p:cNvSpPr>
              <p:nvPr/>
            </p:nvSpPr>
            <p:spPr bwMode="auto">
              <a:xfrm>
                <a:off x="1565" y="3249"/>
                <a:ext cx="658" cy="2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7413" name="Text Box 57"/>
            <p:cNvSpPr txBox="1">
              <a:spLocks noChangeArrowheads="1"/>
            </p:cNvSpPr>
            <p:nvPr/>
          </p:nvSpPr>
          <p:spPr bwMode="auto">
            <a:xfrm>
              <a:off x="4988" y="2668"/>
              <a:ext cx="47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/>
                <a:t>(</a:t>
              </a:r>
              <a:r>
                <a:rPr lang="zh-CN" altLang="en-US" sz="1600"/>
                <a:t>组播</a:t>
              </a:r>
              <a:r>
                <a:rPr lang="en-US" altLang="zh-CN" sz="1600"/>
                <a:t>)</a:t>
              </a:r>
            </a:p>
          </p:txBody>
        </p:sp>
        <p:sp>
          <p:nvSpPr>
            <p:cNvPr id="17414" name="Text Box 58"/>
            <p:cNvSpPr txBox="1">
              <a:spLocks noChangeArrowheads="1"/>
            </p:cNvSpPr>
            <p:nvPr/>
          </p:nvSpPr>
          <p:spPr bwMode="auto">
            <a:xfrm>
              <a:off x="4976" y="3300"/>
              <a:ext cx="47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/>
                <a:t>(</a:t>
              </a:r>
              <a:r>
                <a:rPr lang="zh-CN" altLang="en-US" sz="1600"/>
                <a:t>保留</a:t>
              </a:r>
              <a:r>
                <a:rPr lang="en-US" altLang="zh-CN" sz="1600"/>
                <a:t>)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特殊的</a:t>
            </a:r>
            <a:r>
              <a:rPr lang="en-US" altLang="zh-CN"/>
              <a:t>IP</a:t>
            </a:r>
            <a:r>
              <a:rPr lang="zh-CN" altLang="en-US"/>
              <a:t>地址 </a:t>
            </a:r>
          </a:p>
        </p:txBody>
      </p:sp>
      <p:graphicFrame>
        <p:nvGraphicFramePr>
          <p:cNvPr id="280688" name="Group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536224"/>
              </p:ext>
            </p:extLst>
          </p:nvPr>
        </p:nvGraphicFramePr>
        <p:xfrm>
          <a:off x="755576" y="2060848"/>
          <a:ext cx="7921625" cy="3652838"/>
        </p:xfrm>
        <a:graphic>
          <a:graphicData uri="http://schemas.openxmlformats.org/drawingml/2006/table">
            <a:tbl>
              <a:tblPr/>
              <a:tblGrid>
                <a:gridCol w="1182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23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6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Times New Roman" pitchFamily="18" charset="0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网络号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6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Times New Roman" pitchFamily="18" charset="0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主机号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6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Times New Roman" pitchFamily="18" charset="0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地址类型和用途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6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Times New Roman" pitchFamily="18" charset="0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Any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6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Times New Roman" pitchFamily="18" charset="0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全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6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Times New Roman" pitchFamily="18" charset="0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网络地址，代表特定网段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6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Times New Roman" pitchFamily="18" charset="0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Any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6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Times New Roman" pitchFamily="18" charset="0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全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6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Times New Roman" pitchFamily="18" charset="0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网段广播地址，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代表特定网段的所有节点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3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6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Times New Roman" pitchFamily="18" charset="0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127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6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Times New Roman" pitchFamily="18" charset="0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Any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6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Times New Roman" pitchFamily="18" charset="0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环回地址，常用于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环回测试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888">
                <a:tc gridSpan="2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6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Times New Roman" pitchFamily="18" charset="0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全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6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Times New Roman" pitchFamily="18" charset="0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代表所有网络，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常用于指定默认路由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300">
                <a:tc gridSpan="2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6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Times New Roman" pitchFamily="18" charset="0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全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6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Times New Roman" pitchFamily="18" charset="0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全网广播地址，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代表所有节点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795584" y="1886649"/>
            <a:ext cx="76327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b="1" dirty="0">
                <a:ea typeface="华文细黑" pitchFamily="2" charset="-122"/>
              </a:rPr>
              <a:t>根据</a:t>
            </a:r>
            <a:r>
              <a:rPr lang="en-US" altLang="zh-CN" sz="2400" b="1" dirty="0">
                <a:ea typeface="华文细黑" pitchFamily="2" charset="-122"/>
              </a:rPr>
              <a:t>IP</a:t>
            </a:r>
            <a:r>
              <a:rPr lang="zh-CN" altLang="en-US" sz="2400" b="1" dirty="0">
                <a:ea typeface="华文细黑" pitchFamily="2" charset="-122"/>
              </a:rPr>
              <a:t>地址的类别（</a:t>
            </a:r>
            <a:r>
              <a:rPr lang="en-US" altLang="zh-CN" sz="2400" b="1" dirty="0">
                <a:ea typeface="华文细黑" pitchFamily="2" charset="-122"/>
              </a:rPr>
              <a:t>Class</a:t>
            </a:r>
            <a:r>
              <a:rPr lang="zh-CN" altLang="en-US" sz="2400" b="1" dirty="0">
                <a:ea typeface="华文细黑" pitchFamily="2" charset="-122"/>
              </a:rPr>
              <a:t>）进行</a:t>
            </a:r>
            <a:r>
              <a:rPr lang="en-US" altLang="zh-CN" sz="2400" b="1" dirty="0">
                <a:ea typeface="华文细黑" pitchFamily="2" charset="-122"/>
              </a:rPr>
              <a:t>IP</a:t>
            </a:r>
            <a:r>
              <a:rPr lang="zh-CN" altLang="en-US" sz="2400" b="1" dirty="0">
                <a:ea typeface="华文细黑" pitchFamily="2" charset="-122"/>
              </a:rPr>
              <a:t>地址分配的方法表现出越来越多的弊端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b="1" dirty="0">
                <a:ea typeface="华文细黑" pitchFamily="2" charset="-122"/>
              </a:rPr>
              <a:t>为了解决分类</a:t>
            </a:r>
            <a:r>
              <a:rPr lang="en-US" altLang="zh-CN" sz="2400" b="1" dirty="0">
                <a:ea typeface="华文细黑" pitchFamily="2" charset="-122"/>
              </a:rPr>
              <a:t>IP</a:t>
            </a:r>
            <a:r>
              <a:rPr lang="zh-CN" altLang="en-US" sz="2400" b="1" dirty="0">
                <a:ea typeface="华文细黑" pitchFamily="2" charset="-122"/>
              </a:rPr>
              <a:t>地址划分带来的地址浪费，就需要使用子网划分（</a:t>
            </a:r>
            <a:r>
              <a:rPr lang="en-US" altLang="zh-CN" sz="2400" b="1" dirty="0">
                <a:ea typeface="华文细黑" pitchFamily="2" charset="-122"/>
              </a:rPr>
              <a:t>Subnetting</a:t>
            </a:r>
            <a:r>
              <a:rPr lang="zh-CN" altLang="en-US" sz="2400" b="1" dirty="0">
                <a:ea typeface="华文细黑" pitchFamily="2" charset="-122"/>
              </a:rPr>
              <a:t>）的方法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2400" b="1" dirty="0">
                <a:ea typeface="华文细黑" pitchFamily="2" charset="-122"/>
              </a:rPr>
              <a:t>VLSM</a:t>
            </a:r>
            <a:r>
              <a:rPr lang="zh-CN" altLang="en-US" sz="2400" b="1" dirty="0">
                <a:ea typeface="华文细黑" pitchFamily="2" charset="-122"/>
              </a:rPr>
              <a:t>和</a:t>
            </a:r>
            <a:r>
              <a:rPr lang="en-US" altLang="zh-CN" sz="2400" b="1" dirty="0">
                <a:ea typeface="华文细黑" pitchFamily="2" charset="-122"/>
              </a:rPr>
              <a:t>CIDR</a:t>
            </a:r>
            <a:r>
              <a:rPr lang="zh-CN" altLang="en-US" sz="2400" b="1" dirty="0">
                <a:ea typeface="华文细黑" pitchFamily="2" charset="-122"/>
              </a:rPr>
              <a:t>可以进一步提高地址利用效率，缓解地址数量不足的问题</a:t>
            </a: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601708" y="1254126"/>
            <a:ext cx="3106196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CC0000"/>
                </a:solidFill>
                <a:ea typeface="华文细黑" pitchFamily="2" charset="-122"/>
              </a:rPr>
              <a:t>7.2 IP</a:t>
            </a:r>
            <a:r>
              <a:rPr lang="zh-CN" altLang="en-US" sz="3200" b="1" dirty="0">
                <a:solidFill>
                  <a:srgbClr val="CC0000"/>
                </a:solidFill>
                <a:ea typeface="华文细黑" pitchFamily="2" charset="-122"/>
              </a:rPr>
              <a:t>子网划分</a:t>
            </a:r>
          </a:p>
        </p:txBody>
      </p:sp>
      <p:grpSp>
        <p:nvGrpSpPr>
          <p:cNvPr id="6148" name="Group 8"/>
          <p:cNvGrpSpPr>
            <a:grpSpLocks/>
          </p:cNvGrpSpPr>
          <p:nvPr/>
        </p:nvGrpSpPr>
        <p:grpSpPr bwMode="auto">
          <a:xfrm>
            <a:off x="611188" y="1844675"/>
            <a:ext cx="8064500" cy="3733800"/>
            <a:chOff x="480" y="1008"/>
            <a:chExt cx="4368" cy="2544"/>
          </a:xfrm>
        </p:grpSpPr>
        <p:sp>
          <p:nvSpPr>
            <p:cNvPr id="6149" name="AutoShape 9"/>
            <p:cNvSpPr>
              <a:spLocks noChangeArrowheads="1"/>
            </p:cNvSpPr>
            <p:nvPr/>
          </p:nvSpPr>
          <p:spPr bwMode="auto">
            <a:xfrm>
              <a:off x="485" y="1008"/>
              <a:ext cx="4363" cy="2544"/>
            </a:xfrm>
            <a:prstGeom prst="foldedCorner">
              <a:avLst>
                <a:gd name="adj" fmla="val 0"/>
              </a:avLst>
            </a:prstGeom>
            <a:noFill/>
            <a:ln w="28575">
              <a:solidFill>
                <a:srgbClr val="4C61A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0" name="Rectangle 10"/>
            <p:cNvSpPr>
              <a:spLocks noChangeArrowheads="1"/>
            </p:cNvSpPr>
            <p:nvPr/>
          </p:nvSpPr>
          <p:spPr bwMode="auto">
            <a:xfrm>
              <a:off x="480" y="1008"/>
              <a:ext cx="104" cy="2544"/>
            </a:xfrm>
            <a:prstGeom prst="rect">
              <a:avLst/>
            </a:prstGeom>
            <a:solidFill>
              <a:srgbClr val="4C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1" name="Rectangle 11"/>
            <p:cNvSpPr>
              <a:spLocks noChangeArrowheads="1"/>
            </p:cNvSpPr>
            <p:nvPr/>
          </p:nvSpPr>
          <p:spPr bwMode="auto">
            <a:xfrm>
              <a:off x="4744" y="1008"/>
              <a:ext cx="104" cy="2544"/>
            </a:xfrm>
            <a:prstGeom prst="rect">
              <a:avLst/>
            </a:prstGeom>
            <a:solidFill>
              <a:srgbClr val="4C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0469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4"/>
          <p:cNvSpPr>
            <a:spLocks noChangeArrowheads="1"/>
          </p:cNvSpPr>
          <p:nvPr/>
        </p:nvSpPr>
        <p:spPr bwMode="auto">
          <a:xfrm>
            <a:off x="5003800" y="3068638"/>
            <a:ext cx="2736850" cy="230505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9" name="Rectangle 73"/>
          <p:cNvSpPr>
            <a:spLocks noChangeArrowheads="1"/>
          </p:cNvSpPr>
          <p:nvPr/>
        </p:nvSpPr>
        <p:spPr bwMode="auto">
          <a:xfrm>
            <a:off x="1258888" y="3068638"/>
            <a:ext cx="2736850" cy="2305050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2870632" y="5805487"/>
            <a:ext cx="7869560" cy="649288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华文细黑" pitchFamily="2" charset="-122"/>
              </a:rPr>
              <a:t>早期的二级网络结构</a:t>
            </a:r>
          </a:p>
        </p:txBody>
      </p:sp>
      <p:sp>
        <p:nvSpPr>
          <p:cNvPr id="9221" name="Line 43"/>
          <p:cNvSpPr>
            <a:spLocks noChangeShapeType="1"/>
          </p:cNvSpPr>
          <p:nvPr/>
        </p:nvSpPr>
        <p:spPr bwMode="auto">
          <a:xfrm flipV="1">
            <a:off x="2771775" y="2276475"/>
            <a:ext cx="1368425" cy="935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2" name="Line 44"/>
          <p:cNvSpPr>
            <a:spLocks noChangeShapeType="1"/>
          </p:cNvSpPr>
          <p:nvPr/>
        </p:nvSpPr>
        <p:spPr bwMode="auto">
          <a:xfrm>
            <a:off x="4356100" y="2205038"/>
            <a:ext cx="1366838" cy="1079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3" name="Line 45"/>
          <p:cNvSpPr>
            <a:spLocks noChangeShapeType="1"/>
          </p:cNvSpPr>
          <p:nvPr/>
        </p:nvSpPr>
        <p:spPr bwMode="auto">
          <a:xfrm>
            <a:off x="1403350" y="4148138"/>
            <a:ext cx="2232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4" name="Line 47"/>
          <p:cNvSpPr>
            <a:spLocks noChangeShapeType="1"/>
          </p:cNvSpPr>
          <p:nvPr/>
        </p:nvSpPr>
        <p:spPr bwMode="auto">
          <a:xfrm>
            <a:off x="2554288" y="3787775"/>
            <a:ext cx="0" cy="360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5" name="Line 48"/>
          <p:cNvSpPr>
            <a:spLocks noChangeShapeType="1"/>
          </p:cNvSpPr>
          <p:nvPr/>
        </p:nvSpPr>
        <p:spPr bwMode="auto">
          <a:xfrm>
            <a:off x="6154738" y="3787775"/>
            <a:ext cx="0" cy="360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6" name="Line 53"/>
          <p:cNvSpPr>
            <a:spLocks noChangeShapeType="1"/>
          </p:cNvSpPr>
          <p:nvPr/>
        </p:nvSpPr>
        <p:spPr bwMode="auto">
          <a:xfrm>
            <a:off x="1690688" y="4148138"/>
            <a:ext cx="0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7" name="Line 54"/>
          <p:cNvSpPr>
            <a:spLocks noChangeShapeType="1"/>
          </p:cNvSpPr>
          <p:nvPr/>
        </p:nvSpPr>
        <p:spPr bwMode="auto">
          <a:xfrm>
            <a:off x="2338388" y="4148138"/>
            <a:ext cx="0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8" name="Line 55"/>
          <p:cNvSpPr>
            <a:spLocks noChangeShapeType="1"/>
          </p:cNvSpPr>
          <p:nvPr/>
        </p:nvSpPr>
        <p:spPr bwMode="auto">
          <a:xfrm>
            <a:off x="2914650" y="4148138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9" name="Line 56"/>
          <p:cNvSpPr>
            <a:spLocks noChangeShapeType="1"/>
          </p:cNvSpPr>
          <p:nvPr/>
        </p:nvSpPr>
        <p:spPr bwMode="auto">
          <a:xfrm>
            <a:off x="3419475" y="4148138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0" name="Line 57"/>
          <p:cNvSpPr>
            <a:spLocks noChangeShapeType="1"/>
          </p:cNvSpPr>
          <p:nvPr/>
        </p:nvSpPr>
        <p:spPr bwMode="auto">
          <a:xfrm>
            <a:off x="5146675" y="4148138"/>
            <a:ext cx="2232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1" name="Line 62"/>
          <p:cNvSpPr>
            <a:spLocks noChangeShapeType="1"/>
          </p:cNvSpPr>
          <p:nvPr/>
        </p:nvSpPr>
        <p:spPr bwMode="auto">
          <a:xfrm>
            <a:off x="5434013" y="4148138"/>
            <a:ext cx="0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2" name="Line 63"/>
          <p:cNvSpPr>
            <a:spLocks noChangeShapeType="1"/>
          </p:cNvSpPr>
          <p:nvPr/>
        </p:nvSpPr>
        <p:spPr bwMode="auto">
          <a:xfrm>
            <a:off x="6081713" y="4148138"/>
            <a:ext cx="0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3" name="Line 64"/>
          <p:cNvSpPr>
            <a:spLocks noChangeShapeType="1"/>
          </p:cNvSpPr>
          <p:nvPr/>
        </p:nvSpPr>
        <p:spPr bwMode="auto">
          <a:xfrm>
            <a:off x="6657975" y="4148138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4" name="Line 65"/>
          <p:cNvSpPr>
            <a:spLocks noChangeShapeType="1"/>
          </p:cNvSpPr>
          <p:nvPr/>
        </p:nvSpPr>
        <p:spPr bwMode="auto">
          <a:xfrm>
            <a:off x="7162800" y="4148138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9235" name="Picture 49" descr="服务器类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4508500"/>
            <a:ext cx="500062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6" name="Picture 50" descr="compu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579938"/>
            <a:ext cx="6477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7" name="Picture 51" descr="服务器类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4508500"/>
            <a:ext cx="500063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8" name="Picture 52" descr="服务器类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0" y="4508500"/>
            <a:ext cx="500063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9" name="Picture 58" descr="服务器类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638" y="4508500"/>
            <a:ext cx="500062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40" name="Picture 59" descr="compu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675" y="4579938"/>
            <a:ext cx="6477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41" name="Picture 60" descr="服务器类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75" y="4508500"/>
            <a:ext cx="500063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42" name="Picture 61" descr="服务器类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4508500"/>
            <a:ext cx="500063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43" name="Text Box 70"/>
          <p:cNvSpPr txBox="1">
            <a:spLocks noChangeArrowheads="1"/>
          </p:cNvSpPr>
          <p:nvPr/>
        </p:nvSpPr>
        <p:spPr bwMode="auto">
          <a:xfrm>
            <a:off x="1403350" y="3787775"/>
            <a:ext cx="725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ea typeface="华文细黑" pitchFamily="2" charset="-122"/>
              </a:rPr>
              <a:t>网络</a:t>
            </a:r>
            <a:r>
              <a:rPr lang="en-US" altLang="zh-CN" sz="1600">
                <a:solidFill>
                  <a:srgbClr val="000000"/>
                </a:solidFill>
                <a:ea typeface="华文细黑" pitchFamily="2" charset="-122"/>
              </a:rPr>
              <a:t>A</a:t>
            </a:r>
          </a:p>
        </p:txBody>
      </p:sp>
      <p:sp>
        <p:nvSpPr>
          <p:cNvPr id="9244" name="Text Box 71"/>
          <p:cNvSpPr txBox="1">
            <a:spLocks noChangeArrowheads="1"/>
          </p:cNvSpPr>
          <p:nvPr/>
        </p:nvSpPr>
        <p:spPr bwMode="auto">
          <a:xfrm>
            <a:off x="6588125" y="3811588"/>
            <a:ext cx="725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ea typeface="华文细黑" pitchFamily="2" charset="-122"/>
              </a:rPr>
              <a:t>网络</a:t>
            </a:r>
            <a:r>
              <a:rPr lang="en-US" altLang="zh-CN" sz="1600">
                <a:solidFill>
                  <a:srgbClr val="000000"/>
                </a:solidFill>
                <a:ea typeface="华文细黑" pitchFamily="2" charset="-122"/>
              </a:rPr>
              <a:t>B</a:t>
            </a:r>
          </a:p>
        </p:txBody>
      </p:sp>
      <p:sp>
        <p:nvSpPr>
          <p:cNvPr id="9245" name="Text Box 75"/>
          <p:cNvSpPr txBox="1">
            <a:spLocks noChangeArrowheads="1"/>
          </p:cNvSpPr>
          <p:nvPr/>
        </p:nvSpPr>
        <p:spPr bwMode="auto">
          <a:xfrm>
            <a:off x="3059113" y="3211513"/>
            <a:ext cx="7254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ea typeface="华文细黑" pitchFamily="2" charset="-122"/>
              </a:rPr>
              <a:t>机构</a:t>
            </a:r>
            <a:r>
              <a:rPr lang="en-US" altLang="zh-CN" sz="1600">
                <a:solidFill>
                  <a:srgbClr val="000000"/>
                </a:solidFill>
                <a:ea typeface="华文细黑" pitchFamily="2" charset="-122"/>
              </a:rPr>
              <a:t>A</a:t>
            </a:r>
          </a:p>
        </p:txBody>
      </p:sp>
      <p:sp>
        <p:nvSpPr>
          <p:cNvPr id="9246" name="Text Box 76"/>
          <p:cNvSpPr txBox="1">
            <a:spLocks noChangeArrowheads="1"/>
          </p:cNvSpPr>
          <p:nvPr/>
        </p:nvSpPr>
        <p:spPr bwMode="auto">
          <a:xfrm>
            <a:off x="6875463" y="3211513"/>
            <a:ext cx="7254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ea typeface="华文细黑" pitchFamily="2" charset="-122"/>
              </a:rPr>
              <a:t>机构</a:t>
            </a:r>
            <a:r>
              <a:rPr lang="en-US" altLang="zh-CN" sz="1600">
                <a:solidFill>
                  <a:srgbClr val="000000"/>
                </a:solidFill>
                <a:ea typeface="华文细黑" pitchFamily="2" charset="-122"/>
              </a:rPr>
              <a:t>B</a:t>
            </a:r>
          </a:p>
        </p:txBody>
      </p:sp>
      <p:grpSp>
        <p:nvGrpSpPr>
          <p:cNvPr id="9247" name="Group 4"/>
          <p:cNvGrpSpPr>
            <a:grpSpLocks noChangeAspect="1"/>
          </p:cNvGrpSpPr>
          <p:nvPr/>
        </p:nvGrpSpPr>
        <p:grpSpPr bwMode="auto">
          <a:xfrm>
            <a:off x="2051050" y="3140075"/>
            <a:ext cx="958850" cy="668338"/>
            <a:chOff x="3541" y="1317"/>
            <a:chExt cx="747" cy="546"/>
          </a:xfrm>
        </p:grpSpPr>
        <p:sp>
          <p:nvSpPr>
            <p:cNvPr id="9268" name="AutoShape 5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9" name="Freeform 6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356 w 416"/>
                <a:gd name="T1" fmla="*/ 84 h 207"/>
                <a:gd name="T2" fmla="*/ 62 w 416"/>
                <a:gd name="T3" fmla="*/ 84 h 207"/>
                <a:gd name="T4" fmla="*/ 1 w 416"/>
                <a:gd name="T5" fmla="*/ 1 h 207"/>
                <a:gd name="T6" fmla="*/ 0 w 416"/>
                <a:gd name="T7" fmla="*/ 1 h 207"/>
                <a:gd name="T8" fmla="*/ 0 w 416"/>
                <a:gd name="T9" fmla="*/ 80 h 207"/>
                <a:gd name="T10" fmla="*/ 1 w 416"/>
                <a:gd name="T11" fmla="*/ 80 h 207"/>
                <a:gd name="T12" fmla="*/ 62 w 416"/>
                <a:gd name="T13" fmla="*/ 160 h 207"/>
                <a:gd name="T14" fmla="*/ 356 w 416"/>
                <a:gd name="T15" fmla="*/ 160 h 207"/>
                <a:gd name="T16" fmla="*/ 416 w 416"/>
                <a:gd name="T17" fmla="*/ 80 h 207"/>
                <a:gd name="T18" fmla="*/ 416 w 416"/>
                <a:gd name="T19" fmla="*/ 80 h 207"/>
                <a:gd name="T20" fmla="*/ 416 w 416"/>
                <a:gd name="T21" fmla="*/ 0 h 207"/>
                <a:gd name="T22" fmla="*/ 356 w 416"/>
                <a:gd name="T23" fmla="*/ 84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0" name="Freeform 7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375 w 457"/>
                <a:gd name="T1" fmla="*/ 47 h 264"/>
                <a:gd name="T2" fmla="*/ 376 w 457"/>
                <a:gd name="T3" fmla="*/ 217 h 264"/>
                <a:gd name="T4" fmla="*/ 82 w 457"/>
                <a:gd name="T5" fmla="*/ 217 h 264"/>
                <a:gd name="T6" fmla="*/ 81 w 457"/>
                <a:gd name="T7" fmla="*/ 47 h 264"/>
                <a:gd name="T8" fmla="*/ 375 w 457"/>
                <a:gd name="T9" fmla="*/ 4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1" name="Freeform 8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7 w 24"/>
                <a:gd name="T1" fmla="*/ 5 h 33"/>
                <a:gd name="T2" fmla="*/ 7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4 w 24"/>
                <a:gd name="T9" fmla="*/ 10 h 33"/>
                <a:gd name="T10" fmla="*/ 10 w 24"/>
                <a:gd name="T11" fmla="*/ 5 h 33"/>
                <a:gd name="T12" fmla="*/ 7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19 w 24"/>
                <a:gd name="T21" fmla="*/ 2 h 33"/>
                <a:gd name="T22" fmla="*/ 22 w 24"/>
                <a:gd name="T23" fmla="*/ 8 h 33"/>
                <a:gd name="T24" fmla="*/ 15 w 24"/>
                <a:gd name="T25" fmla="*/ 17 h 33"/>
                <a:gd name="T26" fmla="*/ 15 w 24"/>
                <a:gd name="T27" fmla="*/ 17 h 33"/>
                <a:gd name="T28" fmla="*/ 19 w 24"/>
                <a:gd name="T29" fmla="*/ 19 h 33"/>
                <a:gd name="T30" fmla="*/ 20 w 24"/>
                <a:gd name="T31" fmla="*/ 22 h 33"/>
                <a:gd name="T32" fmla="*/ 24 w 24"/>
                <a:gd name="T33" fmla="*/ 33 h 33"/>
                <a:gd name="T34" fmla="*/ 15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7 w 24"/>
                <a:gd name="T41" fmla="*/ 20 h 33"/>
                <a:gd name="T42" fmla="*/ 7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2" name="Freeform 9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8 w 29"/>
                <a:gd name="T1" fmla="*/ 17 h 35"/>
                <a:gd name="T2" fmla="*/ 14 w 29"/>
                <a:gd name="T3" fmla="*/ 29 h 35"/>
                <a:gd name="T4" fmla="*/ 20 w 29"/>
                <a:gd name="T5" fmla="*/ 17 h 35"/>
                <a:gd name="T6" fmla="*/ 14 w 29"/>
                <a:gd name="T7" fmla="*/ 6 h 35"/>
                <a:gd name="T8" fmla="*/ 8 w 29"/>
                <a:gd name="T9" fmla="*/ 17 h 35"/>
                <a:gd name="T10" fmla="*/ 0 w 29"/>
                <a:gd name="T11" fmla="*/ 17 h 35"/>
                <a:gd name="T12" fmla="*/ 3 w 29"/>
                <a:gd name="T13" fmla="*/ 5 h 35"/>
                <a:gd name="T14" fmla="*/ 14 w 29"/>
                <a:gd name="T15" fmla="*/ 0 h 35"/>
                <a:gd name="T16" fmla="*/ 25 w 29"/>
                <a:gd name="T17" fmla="*/ 5 h 35"/>
                <a:gd name="T18" fmla="*/ 29 w 29"/>
                <a:gd name="T19" fmla="*/ 17 h 35"/>
                <a:gd name="T20" fmla="*/ 25 w 29"/>
                <a:gd name="T21" fmla="*/ 30 h 35"/>
                <a:gd name="T22" fmla="*/ 14 w 29"/>
                <a:gd name="T23" fmla="*/ 35 h 35"/>
                <a:gd name="T24" fmla="*/ 3 w 29"/>
                <a:gd name="T25" fmla="*/ 29 h 35"/>
                <a:gd name="T26" fmla="*/ 0 w 29"/>
                <a:gd name="T27" fmla="*/ 17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3" name="Freeform 10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21 h 34"/>
                <a:gd name="T2" fmla="*/ 0 w 24"/>
                <a:gd name="T3" fmla="*/ 0 h 34"/>
                <a:gd name="T4" fmla="*/ 7 w 24"/>
                <a:gd name="T5" fmla="*/ 0 h 34"/>
                <a:gd name="T6" fmla="*/ 7 w 24"/>
                <a:gd name="T7" fmla="*/ 22 h 34"/>
                <a:gd name="T8" fmla="*/ 12 w 24"/>
                <a:gd name="T9" fmla="*/ 28 h 34"/>
                <a:gd name="T10" fmla="*/ 16 w 24"/>
                <a:gd name="T11" fmla="*/ 22 h 34"/>
                <a:gd name="T12" fmla="*/ 16 w 24"/>
                <a:gd name="T13" fmla="*/ 0 h 34"/>
                <a:gd name="T14" fmla="*/ 24 w 24"/>
                <a:gd name="T15" fmla="*/ 0 h 34"/>
                <a:gd name="T16" fmla="*/ 24 w 24"/>
                <a:gd name="T17" fmla="*/ 21 h 34"/>
                <a:gd name="T18" fmla="*/ 21 w 24"/>
                <a:gd name="T19" fmla="*/ 30 h 34"/>
                <a:gd name="T20" fmla="*/ 12 w 24"/>
                <a:gd name="T21" fmla="*/ 34 h 34"/>
                <a:gd name="T22" fmla="*/ 3 w 24"/>
                <a:gd name="T23" fmla="*/ 30 h 34"/>
                <a:gd name="T24" fmla="*/ 0 w 24"/>
                <a:gd name="T25" fmla="*/ 21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4" name="Freeform 11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5" name="Freeform 12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6" name="Freeform 13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8 w 24"/>
                <a:gd name="T1" fmla="*/ 5 h 33"/>
                <a:gd name="T2" fmla="*/ 8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5 w 24"/>
                <a:gd name="T9" fmla="*/ 10 h 33"/>
                <a:gd name="T10" fmla="*/ 10 w 24"/>
                <a:gd name="T11" fmla="*/ 5 h 33"/>
                <a:gd name="T12" fmla="*/ 8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20 w 24"/>
                <a:gd name="T21" fmla="*/ 2 h 33"/>
                <a:gd name="T22" fmla="*/ 23 w 24"/>
                <a:gd name="T23" fmla="*/ 8 h 33"/>
                <a:gd name="T24" fmla="*/ 16 w 24"/>
                <a:gd name="T25" fmla="*/ 17 h 33"/>
                <a:gd name="T26" fmla="*/ 16 w 24"/>
                <a:gd name="T27" fmla="*/ 17 h 33"/>
                <a:gd name="T28" fmla="*/ 19 w 24"/>
                <a:gd name="T29" fmla="*/ 19 h 33"/>
                <a:gd name="T30" fmla="*/ 21 w 24"/>
                <a:gd name="T31" fmla="*/ 22 h 33"/>
                <a:gd name="T32" fmla="*/ 24 w 24"/>
                <a:gd name="T33" fmla="*/ 33 h 33"/>
                <a:gd name="T34" fmla="*/ 16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8 w 24"/>
                <a:gd name="T41" fmla="*/ 20 h 33"/>
                <a:gd name="T42" fmla="*/ 8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7" name="Freeform 14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30 w 162"/>
                <a:gd name="T1" fmla="*/ 53 h 60"/>
                <a:gd name="T2" fmla="*/ 29 w 162"/>
                <a:gd name="T3" fmla="*/ 52 h 60"/>
                <a:gd name="T4" fmla="*/ 0 w 162"/>
                <a:gd name="T5" fmla="*/ 35 h 60"/>
                <a:gd name="T6" fmla="*/ 22 w 162"/>
                <a:gd name="T7" fmla="*/ 22 h 60"/>
                <a:gd name="T8" fmla="*/ 52 w 162"/>
                <a:gd name="T9" fmla="*/ 40 h 60"/>
                <a:gd name="T10" fmla="*/ 74 w 162"/>
                <a:gd name="T11" fmla="*/ 38 h 60"/>
                <a:gd name="T12" fmla="*/ 112 w 162"/>
                <a:gd name="T13" fmla="*/ 16 h 60"/>
                <a:gd name="T14" fmla="*/ 70 w 162"/>
                <a:gd name="T15" fmla="*/ 16 h 60"/>
                <a:gd name="T16" fmla="*/ 70 w 162"/>
                <a:gd name="T17" fmla="*/ 0 h 60"/>
                <a:gd name="T18" fmla="*/ 162 w 162"/>
                <a:gd name="T19" fmla="*/ 0 h 60"/>
                <a:gd name="T20" fmla="*/ 162 w 162"/>
                <a:gd name="T21" fmla="*/ 53 h 60"/>
                <a:gd name="T22" fmla="*/ 135 w 162"/>
                <a:gd name="T23" fmla="*/ 53 h 60"/>
                <a:gd name="T24" fmla="*/ 134 w 162"/>
                <a:gd name="T25" fmla="*/ 29 h 60"/>
                <a:gd name="T26" fmla="*/ 97 w 162"/>
                <a:gd name="T27" fmla="*/ 51 h 60"/>
                <a:gd name="T28" fmla="*/ 60 w 162"/>
                <a:gd name="T29" fmla="*/ 60 h 60"/>
                <a:gd name="T30" fmla="*/ 30 w 162"/>
                <a:gd name="T31" fmla="*/ 53 h 60"/>
                <a:gd name="T32" fmla="*/ 30 w 162"/>
                <a:gd name="T33" fmla="*/ 53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8" name="Freeform 15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39 w 105"/>
                <a:gd name="T1" fmla="*/ 80 h 93"/>
                <a:gd name="T2" fmla="*/ 69 w 105"/>
                <a:gd name="T3" fmla="*/ 63 h 93"/>
                <a:gd name="T4" fmla="*/ 66 w 105"/>
                <a:gd name="T5" fmla="*/ 50 h 93"/>
                <a:gd name="T6" fmla="*/ 28 w 105"/>
                <a:gd name="T7" fmla="*/ 29 h 93"/>
                <a:gd name="T8" fmla="*/ 28 w 105"/>
                <a:gd name="T9" fmla="*/ 53 h 93"/>
                <a:gd name="T10" fmla="*/ 0 w 105"/>
                <a:gd name="T11" fmla="*/ 53 h 93"/>
                <a:gd name="T12" fmla="*/ 0 w 105"/>
                <a:gd name="T13" fmla="*/ 0 h 93"/>
                <a:gd name="T14" fmla="*/ 92 w 105"/>
                <a:gd name="T15" fmla="*/ 0 h 93"/>
                <a:gd name="T16" fmla="*/ 92 w 105"/>
                <a:gd name="T17" fmla="*/ 15 h 93"/>
                <a:gd name="T18" fmla="*/ 50 w 105"/>
                <a:gd name="T19" fmla="*/ 15 h 93"/>
                <a:gd name="T20" fmla="*/ 88 w 105"/>
                <a:gd name="T21" fmla="*/ 37 h 93"/>
                <a:gd name="T22" fmla="*/ 105 w 105"/>
                <a:gd name="T23" fmla="*/ 58 h 93"/>
                <a:gd name="T24" fmla="*/ 91 w 105"/>
                <a:gd name="T25" fmla="*/ 76 h 93"/>
                <a:gd name="T26" fmla="*/ 62 w 105"/>
                <a:gd name="T27" fmla="*/ 93 h 93"/>
                <a:gd name="T28" fmla="*/ 39 w 105"/>
                <a:gd name="T29" fmla="*/ 80 h 93"/>
                <a:gd name="T30" fmla="*/ 39 w 105"/>
                <a:gd name="T31" fmla="*/ 8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9" name="Freeform 16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132 w 162"/>
                <a:gd name="T1" fmla="*/ 8 h 60"/>
                <a:gd name="T2" fmla="*/ 162 w 162"/>
                <a:gd name="T3" fmla="*/ 25 h 60"/>
                <a:gd name="T4" fmla="*/ 139 w 162"/>
                <a:gd name="T5" fmla="*/ 38 h 60"/>
                <a:gd name="T6" fmla="*/ 109 w 162"/>
                <a:gd name="T7" fmla="*/ 21 h 60"/>
                <a:gd name="T8" fmla="*/ 88 w 162"/>
                <a:gd name="T9" fmla="*/ 23 h 60"/>
                <a:gd name="T10" fmla="*/ 50 w 162"/>
                <a:gd name="T11" fmla="*/ 45 h 60"/>
                <a:gd name="T12" fmla="*/ 92 w 162"/>
                <a:gd name="T13" fmla="*/ 45 h 60"/>
                <a:gd name="T14" fmla="*/ 92 w 162"/>
                <a:gd name="T15" fmla="*/ 60 h 60"/>
                <a:gd name="T16" fmla="*/ 0 w 162"/>
                <a:gd name="T17" fmla="*/ 60 h 60"/>
                <a:gd name="T18" fmla="*/ 0 w 162"/>
                <a:gd name="T19" fmla="*/ 7 h 60"/>
                <a:gd name="T20" fmla="*/ 27 w 162"/>
                <a:gd name="T21" fmla="*/ 7 h 60"/>
                <a:gd name="T22" fmla="*/ 27 w 162"/>
                <a:gd name="T23" fmla="*/ 31 h 60"/>
                <a:gd name="T24" fmla="*/ 65 w 162"/>
                <a:gd name="T25" fmla="*/ 10 h 60"/>
                <a:gd name="T26" fmla="*/ 101 w 162"/>
                <a:gd name="T27" fmla="*/ 0 h 60"/>
                <a:gd name="T28" fmla="*/ 132 w 162"/>
                <a:gd name="T29" fmla="*/ 8 h 60"/>
                <a:gd name="T30" fmla="*/ 132 w 162"/>
                <a:gd name="T31" fmla="*/ 8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0" name="Freeform 17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104 w 104"/>
                <a:gd name="T1" fmla="*/ 40 h 94"/>
                <a:gd name="T2" fmla="*/ 104 w 104"/>
                <a:gd name="T3" fmla="*/ 94 h 94"/>
                <a:gd name="T4" fmla="*/ 13 w 104"/>
                <a:gd name="T5" fmla="*/ 94 h 94"/>
                <a:gd name="T6" fmla="*/ 12 w 104"/>
                <a:gd name="T7" fmla="*/ 78 h 94"/>
                <a:gd name="T8" fmla="*/ 54 w 104"/>
                <a:gd name="T9" fmla="*/ 78 h 94"/>
                <a:gd name="T10" fmla="*/ 16 w 104"/>
                <a:gd name="T11" fmla="*/ 56 h 94"/>
                <a:gd name="T12" fmla="*/ 0 w 104"/>
                <a:gd name="T13" fmla="*/ 35 h 94"/>
                <a:gd name="T14" fmla="*/ 13 w 104"/>
                <a:gd name="T15" fmla="*/ 17 h 94"/>
                <a:gd name="T16" fmla="*/ 43 w 104"/>
                <a:gd name="T17" fmla="*/ 0 h 94"/>
                <a:gd name="T18" fmla="*/ 65 w 104"/>
                <a:gd name="T19" fmla="*/ 13 h 94"/>
                <a:gd name="T20" fmla="*/ 36 w 104"/>
                <a:gd name="T21" fmla="*/ 30 h 94"/>
                <a:gd name="T22" fmla="*/ 39 w 104"/>
                <a:gd name="T23" fmla="*/ 43 h 94"/>
                <a:gd name="T24" fmla="*/ 77 w 104"/>
                <a:gd name="T25" fmla="*/ 65 h 94"/>
                <a:gd name="T26" fmla="*/ 77 w 104"/>
                <a:gd name="T27" fmla="*/ 40 h 94"/>
                <a:gd name="T28" fmla="*/ 104 w 104"/>
                <a:gd name="T29" fmla="*/ 40 h 94"/>
                <a:gd name="T30" fmla="*/ 104 w 104"/>
                <a:gd name="T31" fmla="*/ 4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1" name="Freeform 18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30 w 162"/>
                <a:gd name="T1" fmla="*/ 53 h 61"/>
                <a:gd name="T2" fmla="*/ 30 w 162"/>
                <a:gd name="T3" fmla="*/ 53 h 61"/>
                <a:gd name="T4" fmla="*/ 0 w 162"/>
                <a:gd name="T5" fmla="*/ 36 h 61"/>
                <a:gd name="T6" fmla="*/ 23 w 162"/>
                <a:gd name="T7" fmla="*/ 23 h 61"/>
                <a:gd name="T8" fmla="*/ 53 w 162"/>
                <a:gd name="T9" fmla="*/ 40 h 61"/>
                <a:gd name="T10" fmla="*/ 74 w 162"/>
                <a:gd name="T11" fmla="*/ 38 h 61"/>
                <a:gd name="T12" fmla="*/ 112 w 162"/>
                <a:gd name="T13" fmla="*/ 16 h 61"/>
                <a:gd name="T14" fmla="*/ 70 w 162"/>
                <a:gd name="T15" fmla="*/ 16 h 61"/>
                <a:gd name="T16" fmla="*/ 70 w 162"/>
                <a:gd name="T17" fmla="*/ 0 h 61"/>
                <a:gd name="T18" fmla="*/ 162 w 162"/>
                <a:gd name="T19" fmla="*/ 0 h 61"/>
                <a:gd name="T20" fmla="*/ 162 w 162"/>
                <a:gd name="T21" fmla="*/ 54 h 61"/>
                <a:gd name="T22" fmla="*/ 135 w 162"/>
                <a:gd name="T23" fmla="*/ 54 h 61"/>
                <a:gd name="T24" fmla="*/ 135 w 162"/>
                <a:gd name="T25" fmla="*/ 29 h 61"/>
                <a:gd name="T26" fmla="*/ 97 w 162"/>
                <a:gd name="T27" fmla="*/ 51 h 61"/>
                <a:gd name="T28" fmla="*/ 61 w 162"/>
                <a:gd name="T29" fmla="*/ 61 h 61"/>
                <a:gd name="T30" fmla="*/ 30 w 162"/>
                <a:gd name="T31" fmla="*/ 53 h 61"/>
                <a:gd name="T32" fmla="*/ 30 w 162"/>
                <a:gd name="T33" fmla="*/ 53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2" name="Freeform 19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40 w 105"/>
                <a:gd name="T1" fmla="*/ 81 h 94"/>
                <a:gd name="T2" fmla="*/ 69 w 105"/>
                <a:gd name="T3" fmla="*/ 63 h 94"/>
                <a:gd name="T4" fmla="*/ 66 w 105"/>
                <a:gd name="T5" fmla="*/ 51 h 94"/>
                <a:gd name="T6" fmla="*/ 28 w 105"/>
                <a:gd name="T7" fmla="*/ 29 h 94"/>
                <a:gd name="T8" fmla="*/ 28 w 105"/>
                <a:gd name="T9" fmla="*/ 53 h 94"/>
                <a:gd name="T10" fmla="*/ 1 w 105"/>
                <a:gd name="T11" fmla="*/ 53 h 94"/>
                <a:gd name="T12" fmla="*/ 0 w 105"/>
                <a:gd name="T13" fmla="*/ 0 h 94"/>
                <a:gd name="T14" fmla="*/ 92 w 105"/>
                <a:gd name="T15" fmla="*/ 0 h 94"/>
                <a:gd name="T16" fmla="*/ 93 w 105"/>
                <a:gd name="T17" fmla="*/ 16 h 94"/>
                <a:gd name="T18" fmla="*/ 51 w 105"/>
                <a:gd name="T19" fmla="*/ 16 h 94"/>
                <a:gd name="T20" fmla="*/ 89 w 105"/>
                <a:gd name="T21" fmla="*/ 38 h 94"/>
                <a:gd name="T22" fmla="*/ 105 w 105"/>
                <a:gd name="T23" fmla="*/ 59 h 94"/>
                <a:gd name="T24" fmla="*/ 92 w 105"/>
                <a:gd name="T25" fmla="*/ 77 h 94"/>
                <a:gd name="T26" fmla="*/ 62 w 105"/>
                <a:gd name="T27" fmla="*/ 94 h 94"/>
                <a:gd name="T28" fmla="*/ 40 w 105"/>
                <a:gd name="T29" fmla="*/ 81 h 94"/>
                <a:gd name="T30" fmla="*/ 40 w 105"/>
                <a:gd name="T31" fmla="*/ 8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3" name="Freeform 20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132 w 162"/>
                <a:gd name="T1" fmla="*/ 8 h 61"/>
                <a:gd name="T2" fmla="*/ 162 w 162"/>
                <a:gd name="T3" fmla="*/ 25 h 61"/>
                <a:gd name="T4" fmla="*/ 140 w 162"/>
                <a:gd name="T5" fmla="*/ 38 h 61"/>
                <a:gd name="T6" fmla="*/ 110 w 162"/>
                <a:gd name="T7" fmla="*/ 21 h 61"/>
                <a:gd name="T8" fmla="*/ 88 w 162"/>
                <a:gd name="T9" fmla="*/ 23 h 61"/>
                <a:gd name="T10" fmla="*/ 50 w 162"/>
                <a:gd name="T11" fmla="*/ 45 h 61"/>
                <a:gd name="T12" fmla="*/ 92 w 162"/>
                <a:gd name="T13" fmla="*/ 45 h 61"/>
                <a:gd name="T14" fmla="*/ 92 w 162"/>
                <a:gd name="T15" fmla="*/ 61 h 61"/>
                <a:gd name="T16" fmla="*/ 0 w 162"/>
                <a:gd name="T17" fmla="*/ 61 h 61"/>
                <a:gd name="T18" fmla="*/ 0 w 162"/>
                <a:gd name="T19" fmla="*/ 7 h 61"/>
                <a:gd name="T20" fmla="*/ 27 w 162"/>
                <a:gd name="T21" fmla="*/ 7 h 61"/>
                <a:gd name="T22" fmla="*/ 28 w 162"/>
                <a:gd name="T23" fmla="*/ 32 h 61"/>
                <a:gd name="T24" fmla="*/ 65 w 162"/>
                <a:gd name="T25" fmla="*/ 10 h 61"/>
                <a:gd name="T26" fmla="*/ 101 w 162"/>
                <a:gd name="T27" fmla="*/ 0 h 61"/>
                <a:gd name="T28" fmla="*/ 132 w 162"/>
                <a:gd name="T29" fmla="*/ 8 h 61"/>
                <a:gd name="T30" fmla="*/ 132 w 162"/>
                <a:gd name="T31" fmla="*/ 8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4" name="Freeform 21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105 w 105"/>
                <a:gd name="T1" fmla="*/ 41 h 94"/>
                <a:gd name="T2" fmla="*/ 105 w 105"/>
                <a:gd name="T3" fmla="*/ 94 h 94"/>
                <a:gd name="T4" fmla="*/ 13 w 105"/>
                <a:gd name="T5" fmla="*/ 94 h 94"/>
                <a:gd name="T6" fmla="*/ 13 w 105"/>
                <a:gd name="T7" fmla="*/ 78 h 94"/>
                <a:gd name="T8" fmla="*/ 55 w 105"/>
                <a:gd name="T9" fmla="*/ 78 h 94"/>
                <a:gd name="T10" fmla="*/ 17 w 105"/>
                <a:gd name="T11" fmla="*/ 56 h 94"/>
                <a:gd name="T12" fmla="*/ 0 w 105"/>
                <a:gd name="T13" fmla="*/ 35 h 94"/>
                <a:gd name="T14" fmla="*/ 14 w 105"/>
                <a:gd name="T15" fmla="*/ 17 h 94"/>
                <a:gd name="T16" fmla="*/ 43 w 105"/>
                <a:gd name="T17" fmla="*/ 0 h 94"/>
                <a:gd name="T18" fmla="*/ 66 w 105"/>
                <a:gd name="T19" fmla="*/ 13 h 94"/>
                <a:gd name="T20" fmla="*/ 36 w 105"/>
                <a:gd name="T21" fmla="*/ 31 h 94"/>
                <a:gd name="T22" fmla="*/ 39 w 105"/>
                <a:gd name="T23" fmla="*/ 43 h 94"/>
                <a:gd name="T24" fmla="*/ 77 w 105"/>
                <a:gd name="T25" fmla="*/ 65 h 94"/>
                <a:gd name="T26" fmla="*/ 77 w 105"/>
                <a:gd name="T27" fmla="*/ 41 h 94"/>
                <a:gd name="T28" fmla="*/ 105 w 105"/>
                <a:gd name="T29" fmla="*/ 41 h 94"/>
                <a:gd name="T30" fmla="*/ 105 w 105"/>
                <a:gd name="T31" fmla="*/ 4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48" name="Group 22"/>
          <p:cNvGrpSpPr>
            <a:grpSpLocks noChangeAspect="1"/>
          </p:cNvGrpSpPr>
          <p:nvPr/>
        </p:nvGrpSpPr>
        <p:grpSpPr bwMode="auto">
          <a:xfrm>
            <a:off x="5580063" y="3140075"/>
            <a:ext cx="958850" cy="668338"/>
            <a:chOff x="3541" y="1317"/>
            <a:chExt cx="747" cy="546"/>
          </a:xfrm>
        </p:grpSpPr>
        <p:sp>
          <p:nvSpPr>
            <p:cNvPr id="9251" name="AutoShape 23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2" name="Freeform 24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356 w 416"/>
                <a:gd name="T1" fmla="*/ 84 h 207"/>
                <a:gd name="T2" fmla="*/ 62 w 416"/>
                <a:gd name="T3" fmla="*/ 84 h 207"/>
                <a:gd name="T4" fmla="*/ 1 w 416"/>
                <a:gd name="T5" fmla="*/ 1 h 207"/>
                <a:gd name="T6" fmla="*/ 0 w 416"/>
                <a:gd name="T7" fmla="*/ 1 h 207"/>
                <a:gd name="T8" fmla="*/ 0 w 416"/>
                <a:gd name="T9" fmla="*/ 80 h 207"/>
                <a:gd name="T10" fmla="*/ 1 w 416"/>
                <a:gd name="T11" fmla="*/ 80 h 207"/>
                <a:gd name="T12" fmla="*/ 62 w 416"/>
                <a:gd name="T13" fmla="*/ 160 h 207"/>
                <a:gd name="T14" fmla="*/ 356 w 416"/>
                <a:gd name="T15" fmla="*/ 160 h 207"/>
                <a:gd name="T16" fmla="*/ 416 w 416"/>
                <a:gd name="T17" fmla="*/ 80 h 207"/>
                <a:gd name="T18" fmla="*/ 416 w 416"/>
                <a:gd name="T19" fmla="*/ 80 h 207"/>
                <a:gd name="T20" fmla="*/ 416 w 416"/>
                <a:gd name="T21" fmla="*/ 0 h 207"/>
                <a:gd name="T22" fmla="*/ 356 w 416"/>
                <a:gd name="T23" fmla="*/ 84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3" name="Freeform 25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375 w 457"/>
                <a:gd name="T1" fmla="*/ 47 h 264"/>
                <a:gd name="T2" fmla="*/ 376 w 457"/>
                <a:gd name="T3" fmla="*/ 217 h 264"/>
                <a:gd name="T4" fmla="*/ 82 w 457"/>
                <a:gd name="T5" fmla="*/ 217 h 264"/>
                <a:gd name="T6" fmla="*/ 81 w 457"/>
                <a:gd name="T7" fmla="*/ 47 h 264"/>
                <a:gd name="T8" fmla="*/ 375 w 457"/>
                <a:gd name="T9" fmla="*/ 4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4" name="Freeform 26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7 w 24"/>
                <a:gd name="T1" fmla="*/ 5 h 33"/>
                <a:gd name="T2" fmla="*/ 7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4 w 24"/>
                <a:gd name="T9" fmla="*/ 10 h 33"/>
                <a:gd name="T10" fmla="*/ 10 w 24"/>
                <a:gd name="T11" fmla="*/ 5 h 33"/>
                <a:gd name="T12" fmla="*/ 7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19 w 24"/>
                <a:gd name="T21" fmla="*/ 2 h 33"/>
                <a:gd name="T22" fmla="*/ 22 w 24"/>
                <a:gd name="T23" fmla="*/ 8 h 33"/>
                <a:gd name="T24" fmla="*/ 15 w 24"/>
                <a:gd name="T25" fmla="*/ 17 h 33"/>
                <a:gd name="T26" fmla="*/ 15 w 24"/>
                <a:gd name="T27" fmla="*/ 17 h 33"/>
                <a:gd name="T28" fmla="*/ 19 w 24"/>
                <a:gd name="T29" fmla="*/ 19 h 33"/>
                <a:gd name="T30" fmla="*/ 20 w 24"/>
                <a:gd name="T31" fmla="*/ 22 h 33"/>
                <a:gd name="T32" fmla="*/ 24 w 24"/>
                <a:gd name="T33" fmla="*/ 33 h 33"/>
                <a:gd name="T34" fmla="*/ 15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7 w 24"/>
                <a:gd name="T41" fmla="*/ 20 h 33"/>
                <a:gd name="T42" fmla="*/ 7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5" name="Freeform 27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8 w 29"/>
                <a:gd name="T1" fmla="*/ 17 h 35"/>
                <a:gd name="T2" fmla="*/ 14 w 29"/>
                <a:gd name="T3" fmla="*/ 29 h 35"/>
                <a:gd name="T4" fmla="*/ 20 w 29"/>
                <a:gd name="T5" fmla="*/ 17 h 35"/>
                <a:gd name="T6" fmla="*/ 14 w 29"/>
                <a:gd name="T7" fmla="*/ 6 h 35"/>
                <a:gd name="T8" fmla="*/ 8 w 29"/>
                <a:gd name="T9" fmla="*/ 17 h 35"/>
                <a:gd name="T10" fmla="*/ 0 w 29"/>
                <a:gd name="T11" fmla="*/ 17 h 35"/>
                <a:gd name="T12" fmla="*/ 3 w 29"/>
                <a:gd name="T13" fmla="*/ 5 h 35"/>
                <a:gd name="T14" fmla="*/ 14 w 29"/>
                <a:gd name="T15" fmla="*/ 0 h 35"/>
                <a:gd name="T16" fmla="*/ 25 w 29"/>
                <a:gd name="T17" fmla="*/ 5 h 35"/>
                <a:gd name="T18" fmla="*/ 29 w 29"/>
                <a:gd name="T19" fmla="*/ 17 h 35"/>
                <a:gd name="T20" fmla="*/ 25 w 29"/>
                <a:gd name="T21" fmla="*/ 30 h 35"/>
                <a:gd name="T22" fmla="*/ 14 w 29"/>
                <a:gd name="T23" fmla="*/ 35 h 35"/>
                <a:gd name="T24" fmla="*/ 3 w 29"/>
                <a:gd name="T25" fmla="*/ 29 h 35"/>
                <a:gd name="T26" fmla="*/ 0 w 29"/>
                <a:gd name="T27" fmla="*/ 17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6" name="Freeform 28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21 h 34"/>
                <a:gd name="T2" fmla="*/ 0 w 24"/>
                <a:gd name="T3" fmla="*/ 0 h 34"/>
                <a:gd name="T4" fmla="*/ 7 w 24"/>
                <a:gd name="T5" fmla="*/ 0 h 34"/>
                <a:gd name="T6" fmla="*/ 7 w 24"/>
                <a:gd name="T7" fmla="*/ 22 h 34"/>
                <a:gd name="T8" fmla="*/ 12 w 24"/>
                <a:gd name="T9" fmla="*/ 28 h 34"/>
                <a:gd name="T10" fmla="*/ 16 w 24"/>
                <a:gd name="T11" fmla="*/ 22 h 34"/>
                <a:gd name="T12" fmla="*/ 16 w 24"/>
                <a:gd name="T13" fmla="*/ 0 h 34"/>
                <a:gd name="T14" fmla="*/ 24 w 24"/>
                <a:gd name="T15" fmla="*/ 0 h 34"/>
                <a:gd name="T16" fmla="*/ 24 w 24"/>
                <a:gd name="T17" fmla="*/ 21 h 34"/>
                <a:gd name="T18" fmla="*/ 21 w 24"/>
                <a:gd name="T19" fmla="*/ 30 h 34"/>
                <a:gd name="T20" fmla="*/ 12 w 24"/>
                <a:gd name="T21" fmla="*/ 34 h 34"/>
                <a:gd name="T22" fmla="*/ 3 w 24"/>
                <a:gd name="T23" fmla="*/ 30 h 34"/>
                <a:gd name="T24" fmla="*/ 0 w 24"/>
                <a:gd name="T25" fmla="*/ 21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7" name="Freeform 29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8" name="Freeform 30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9" name="Freeform 31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8 w 24"/>
                <a:gd name="T1" fmla="*/ 5 h 33"/>
                <a:gd name="T2" fmla="*/ 8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5 w 24"/>
                <a:gd name="T9" fmla="*/ 10 h 33"/>
                <a:gd name="T10" fmla="*/ 10 w 24"/>
                <a:gd name="T11" fmla="*/ 5 h 33"/>
                <a:gd name="T12" fmla="*/ 8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20 w 24"/>
                <a:gd name="T21" fmla="*/ 2 h 33"/>
                <a:gd name="T22" fmla="*/ 23 w 24"/>
                <a:gd name="T23" fmla="*/ 8 h 33"/>
                <a:gd name="T24" fmla="*/ 16 w 24"/>
                <a:gd name="T25" fmla="*/ 17 h 33"/>
                <a:gd name="T26" fmla="*/ 16 w 24"/>
                <a:gd name="T27" fmla="*/ 17 h 33"/>
                <a:gd name="T28" fmla="*/ 19 w 24"/>
                <a:gd name="T29" fmla="*/ 19 h 33"/>
                <a:gd name="T30" fmla="*/ 21 w 24"/>
                <a:gd name="T31" fmla="*/ 22 h 33"/>
                <a:gd name="T32" fmla="*/ 24 w 24"/>
                <a:gd name="T33" fmla="*/ 33 h 33"/>
                <a:gd name="T34" fmla="*/ 16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8 w 24"/>
                <a:gd name="T41" fmla="*/ 20 h 33"/>
                <a:gd name="T42" fmla="*/ 8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0" name="Freeform 32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30 w 162"/>
                <a:gd name="T1" fmla="*/ 53 h 60"/>
                <a:gd name="T2" fmla="*/ 29 w 162"/>
                <a:gd name="T3" fmla="*/ 52 h 60"/>
                <a:gd name="T4" fmla="*/ 0 w 162"/>
                <a:gd name="T5" fmla="*/ 35 h 60"/>
                <a:gd name="T6" fmla="*/ 22 w 162"/>
                <a:gd name="T7" fmla="*/ 22 h 60"/>
                <a:gd name="T8" fmla="*/ 52 w 162"/>
                <a:gd name="T9" fmla="*/ 40 h 60"/>
                <a:gd name="T10" fmla="*/ 74 w 162"/>
                <a:gd name="T11" fmla="*/ 38 h 60"/>
                <a:gd name="T12" fmla="*/ 112 w 162"/>
                <a:gd name="T13" fmla="*/ 16 h 60"/>
                <a:gd name="T14" fmla="*/ 70 w 162"/>
                <a:gd name="T15" fmla="*/ 16 h 60"/>
                <a:gd name="T16" fmla="*/ 70 w 162"/>
                <a:gd name="T17" fmla="*/ 0 h 60"/>
                <a:gd name="T18" fmla="*/ 162 w 162"/>
                <a:gd name="T19" fmla="*/ 0 h 60"/>
                <a:gd name="T20" fmla="*/ 162 w 162"/>
                <a:gd name="T21" fmla="*/ 53 h 60"/>
                <a:gd name="T22" fmla="*/ 135 w 162"/>
                <a:gd name="T23" fmla="*/ 53 h 60"/>
                <a:gd name="T24" fmla="*/ 134 w 162"/>
                <a:gd name="T25" fmla="*/ 29 h 60"/>
                <a:gd name="T26" fmla="*/ 97 w 162"/>
                <a:gd name="T27" fmla="*/ 51 h 60"/>
                <a:gd name="T28" fmla="*/ 60 w 162"/>
                <a:gd name="T29" fmla="*/ 60 h 60"/>
                <a:gd name="T30" fmla="*/ 30 w 162"/>
                <a:gd name="T31" fmla="*/ 53 h 60"/>
                <a:gd name="T32" fmla="*/ 30 w 162"/>
                <a:gd name="T33" fmla="*/ 53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1" name="Freeform 33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39 w 105"/>
                <a:gd name="T1" fmla="*/ 80 h 93"/>
                <a:gd name="T2" fmla="*/ 69 w 105"/>
                <a:gd name="T3" fmla="*/ 63 h 93"/>
                <a:gd name="T4" fmla="*/ 66 w 105"/>
                <a:gd name="T5" fmla="*/ 50 h 93"/>
                <a:gd name="T6" fmla="*/ 28 w 105"/>
                <a:gd name="T7" fmla="*/ 29 h 93"/>
                <a:gd name="T8" fmla="*/ 28 w 105"/>
                <a:gd name="T9" fmla="*/ 53 h 93"/>
                <a:gd name="T10" fmla="*/ 0 w 105"/>
                <a:gd name="T11" fmla="*/ 53 h 93"/>
                <a:gd name="T12" fmla="*/ 0 w 105"/>
                <a:gd name="T13" fmla="*/ 0 h 93"/>
                <a:gd name="T14" fmla="*/ 92 w 105"/>
                <a:gd name="T15" fmla="*/ 0 h 93"/>
                <a:gd name="T16" fmla="*/ 92 w 105"/>
                <a:gd name="T17" fmla="*/ 15 h 93"/>
                <a:gd name="T18" fmla="*/ 50 w 105"/>
                <a:gd name="T19" fmla="*/ 15 h 93"/>
                <a:gd name="T20" fmla="*/ 88 w 105"/>
                <a:gd name="T21" fmla="*/ 37 h 93"/>
                <a:gd name="T22" fmla="*/ 105 w 105"/>
                <a:gd name="T23" fmla="*/ 58 h 93"/>
                <a:gd name="T24" fmla="*/ 91 w 105"/>
                <a:gd name="T25" fmla="*/ 76 h 93"/>
                <a:gd name="T26" fmla="*/ 62 w 105"/>
                <a:gd name="T27" fmla="*/ 93 h 93"/>
                <a:gd name="T28" fmla="*/ 39 w 105"/>
                <a:gd name="T29" fmla="*/ 80 h 93"/>
                <a:gd name="T30" fmla="*/ 39 w 105"/>
                <a:gd name="T31" fmla="*/ 8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2" name="Freeform 34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132 w 162"/>
                <a:gd name="T1" fmla="*/ 8 h 60"/>
                <a:gd name="T2" fmla="*/ 162 w 162"/>
                <a:gd name="T3" fmla="*/ 25 h 60"/>
                <a:gd name="T4" fmla="*/ 139 w 162"/>
                <a:gd name="T5" fmla="*/ 38 h 60"/>
                <a:gd name="T6" fmla="*/ 109 w 162"/>
                <a:gd name="T7" fmla="*/ 21 h 60"/>
                <a:gd name="T8" fmla="*/ 88 w 162"/>
                <a:gd name="T9" fmla="*/ 23 h 60"/>
                <a:gd name="T10" fmla="*/ 50 w 162"/>
                <a:gd name="T11" fmla="*/ 45 h 60"/>
                <a:gd name="T12" fmla="*/ 92 w 162"/>
                <a:gd name="T13" fmla="*/ 45 h 60"/>
                <a:gd name="T14" fmla="*/ 92 w 162"/>
                <a:gd name="T15" fmla="*/ 60 h 60"/>
                <a:gd name="T16" fmla="*/ 0 w 162"/>
                <a:gd name="T17" fmla="*/ 60 h 60"/>
                <a:gd name="T18" fmla="*/ 0 w 162"/>
                <a:gd name="T19" fmla="*/ 7 h 60"/>
                <a:gd name="T20" fmla="*/ 27 w 162"/>
                <a:gd name="T21" fmla="*/ 7 h 60"/>
                <a:gd name="T22" fmla="*/ 27 w 162"/>
                <a:gd name="T23" fmla="*/ 31 h 60"/>
                <a:gd name="T24" fmla="*/ 65 w 162"/>
                <a:gd name="T25" fmla="*/ 10 h 60"/>
                <a:gd name="T26" fmla="*/ 101 w 162"/>
                <a:gd name="T27" fmla="*/ 0 h 60"/>
                <a:gd name="T28" fmla="*/ 132 w 162"/>
                <a:gd name="T29" fmla="*/ 8 h 60"/>
                <a:gd name="T30" fmla="*/ 132 w 162"/>
                <a:gd name="T31" fmla="*/ 8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3" name="Freeform 35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104 w 104"/>
                <a:gd name="T1" fmla="*/ 40 h 94"/>
                <a:gd name="T2" fmla="*/ 104 w 104"/>
                <a:gd name="T3" fmla="*/ 94 h 94"/>
                <a:gd name="T4" fmla="*/ 13 w 104"/>
                <a:gd name="T5" fmla="*/ 94 h 94"/>
                <a:gd name="T6" fmla="*/ 12 w 104"/>
                <a:gd name="T7" fmla="*/ 78 h 94"/>
                <a:gd name="T8" fmla="*/ 54 w 104"/>
                <a:gd name="T9" fmla="*/ 78 h 94"/>
                <a:gd name="T10" fmla="*/ 16 w 104"/>
                <a:gd name="T11" fmla="*/ 56 h 94"/>
                <a:gd name="T12" fmla="*/ 0 w 104"/>
                <a:gd name="T13" fmla="*/ 35 h 94"/>
                <a:gd name="T14" fmla="*/ 13 w 104"/>
                <a:gd name="T15" fmla="*/ 17 h 94"/>
                <a:gd name="T16" fmla="*/ 43 w 104"/>
                <a:gd name="T17" fmla="*/ 0 h 94"/>
                <a:gd name="T18" fmla="*/ 65 w 104"/>
                <a:gd name="T19" fmla="*/ 13 h 94"/>
                <a:gd name="T20" fmla="*/ 36 w 104"/>
                <a:gd name="T21" fmla="*/ 30 h 94"/>
                <a:gd name="T22" fmla="*/ 39 w 104"/>
                <a:gd name="T23" fmla="*/ 43 h 94"/>
                <a:gd name="T24" fmla="*/ 77 w 104"/>
                <a:gd name="T25" fmla="*/ 65 h 94"/>
                <a:gd name="T26" fmla="*/ 77 w 104"/>
                <a:gd name="T27" fmla="*/ 40 h 94"/>
                <a:gd name="T28" fmla="*/ 104 w 104"/>
                <a:gd name="T29" fmla="*/ 40 h 94"/>
                <a:gd name="T30" fmla="*/ 104 w 104"/>
                <a:gd name="T31" fmla="*/ 4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4" name="Freeform 36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30 w 162"/>
                <a:gd name="T1" fmla="*/ 53 h 61"/>
                <a:gd name="T2" fmla="*/ 30 w 162"/>
                <a:gd name="T3" fmla="*/ 53 h 61"/>
                <a:gd name="T4" fmla="*/ 0 w 162"/>
                <a:gd name="T5" fmla="*/ 36 h 61"/>
                <a:gd name="T6" fmla="*/ 23 w 162"/>
                <a:gd name="T7" fmla="*/ 23 h 61"/>
                <a:gd name="T8" fmla="*/ 53 w 162"/>
                <a:gd name="T9" fmla="*/ 40 h 61"/>
                <a:gd name="T10" fmla="*/ 74 w 162"/>
                <a:gd name="T11" fmla="*/ 38 h 61"/>
                <a:gd name="T12" fmla="*/ 112 w 162"/>
                <a:gd name="T13" fmla="*/ 16 h 61"/>
                <a:gd name="T14" fmla="*/ 70 w 162"/>
                <a:gd name="T15" fmla="*/ 16 h 61"/>
                <a:gd name="T16" fmla="*/ 70 w 162"/>
                <a:gd name="T17" fmla="*/ 0 h 61"/>
                <a:gd name="T18" fmla="*/ 162 w 162"/>
                <a:gd name="T19" fmla="*/ 0 h 61"/>
                <a:gd name="T20" fmla="*/ 162 w 162"/>
                <a:gd name="T21" fmla="*/ 54 h 61"/>
                <a:gd name="T22" fmla="*/ 135 w 162"/>
                <a:gd name="T23" fmla="*/ 54 h 61"/>
                <a:gd name="T24" fmla="*/ 135 w 162"/>
                <a:gd name="T25" fmla="*/ 29 h 61"/>
                <a:gd name="T26" fmla="*/ 97 w 162"/>
                <a:gd name="T27" fmla="*/ 51 h 61"/>
                <a:gd name="T28" fmla="*/ 61 w 162"/>
                <a:gd name="T29" fmla="*/ 61 h 61"/>
                <a:gd name="T30" fmla="*/ 30 w 162"/>
                <a:gd name="T31" fmla="*/ 53 h 61"/>
                <a:gd name="T32" fmla="*/ 30 w 162"/>
                <a:gd name="T33" fmla="*/ 53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5" name="Freeform 37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40 w 105"/>
                <a:gd name="T1" fmla="*/ 81 h 94"/>
                <a:gd name="T2" fmla="*/ 69 w 105"/>
                <a:gd name="T3" fmla="*/ 63 h 94"/>
                <a:gd name="T4" fmla="*/ 66 w 105"/>
                <a:gd name="T5" fmla="*/ 51 h 94"/>
                <a:gd name="T6" fmla="*/ 28 w 105"/>
                <a:gd name="T7" fmla="*/ 29 h 94"/>
                <a:gd name="T8" fmla="*/ 28 w 105"/>
                <a:gd name="T9" fmla="*/ 53 h 94"/>
                <a:gd name="T10" fmla="*/ 1 w 105"/>
                <a:gd name="T11" fmla="*/ 53 h 94"/>
                <a:gd name="T12" fmla="*/ 0 w 105"/>
                <a:gd name="T13" fmla="*/ 0 h 94"/>
                <a:gd name="T14" fmla="*/ 92 w 105"/>
                <a:gd name="T15" fmla="*/ 0 h 94"/>
                <a:gd name="T16" fmla="*/ 93 w 105"/>
                <a:gd name="T17" fmla="*/ 16 h 94"/>
                <a:gd name="T18" fmla="*/ 51 w 105"/>
                <a:gd name="T19" fmla="*/ 16 h 94"/>
                <a:gd name="T20" fmla="*/ 89 w 105"/>
                <a:gd name="T21" fmla="*/ 38 h 94"/>
                <a:gd name="T22" fmla="*/ 105 w 105"/>
                <a:gd name="T23" fmla="*/ 59 h 94"/>
                <a:gd name="T24" fmla="*/ 92 w 105"/>
                <a:gd name="T25" fmla="*/ 77 h 94"/>
                <a:gd name="T26" fmla="*/ 62 w 105"/>
                <a:gd name="T27" fmla="*/ 94 h 94"/>
                <a:gd name="T28" fmla="*/ 40 w 105"/>
                <a:gd name="T29" fmla="*/ 81 h 94"/>
                <a:gd name="T30" fmla="*/ 40 w 105"/>
                <a:gd name="T31" fmla="*/ 8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6" name="Freeform 38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132 w 162"/>
                <a:gd name="T1" fmla="*/ 8 h 61"/>
                <a:gd name="T2" fmla="*/ 162 w 162"/>
                <a:gd name="T3" fmla="*/ 25 h 61"/>
                <a:gd name="T4" fmla="*/ 140 w 162"/>
                <a:gd name="T5" fmla="*/ 38 h 61"/>
                <a:gd name="T6" fmla="*/ 110 w 162"/>
                <a:gd name="T7" fmla="*/ 21 h 61"/>
                <a:gd name="T8" fmla="*/ 88 w 162"/>
                <a:gd name="T9" fmla="*/ 23 h 61"/>
                <a:gd name="T10" fmla="*/ 50 w 162"/>
                <a:gd name="T11" fmla="*/ 45 h 61"/>
                <a:gd name="T12" fmla="*/ 92 w 162"/>
                <a:gd name="T13" fmla="*/ 45 h 61"/>
                <a:gd name="T14" fmla="*/ 92 w 162"/>
                <a:gd name="T15" fmla="*/ 61 h 61"/>
                <a:gd name="T16" fmla="*/ 0 w 162"/>
                <a:gd name="T17" fmla="*/ 61 h 61"/>
                <a:gd name="T18" fmla="*/ 0 w 162"/>
                <a:gd name="T19" fmla="*/ 7 h 61"/>
                <a:gd name="T20" fmla="*/ 27 w 162"/>
                <a:gd name="T21" fmla="*/ 7 h 61"/>
                <a:gd name="T22" fmla="*/ 28 w 162"/>
                <a:gd name="T23" fmla="*/ 32 h 61"/>
                <a:gd name="T24" fmla="*/ 65 w 162"/>
                <a:gd name="T25" fmla="*/ 10 h 61"/>
                <a:gd name="T26" fmla="*/ 101 w 162"/>
                <a:gd name="T27" fmla="*/ 0 h 61"/>
                <a:gd name="T28" fmla="*/ 132 w 162"/>
                <a:gd name="T29" fmla="*/ 8 h 61"/>
                <a:gd name="T30" fmla="*/ 132 w 162"/>
                <a:gd name="T31" fmla="*/ 8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7" name="Freeform 39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105 w 105"/>
                <a:gd name="T1" fmla="*/ 41 h 94"/>
                <a:gd name="T2" fmla="*/ 105 w 105"/>
                <a:gd name="T3" fmla="*/ 94 h 94"/>
                <a:gd name="T4" fmla="*/ 13 w 105"/>
                <a:gd name="T5" fmla="*/ 94 h 94"/>
                <a:gd name="T6" fmla="*/ 13 w 105"/>
                <a:gd name="T7" fmla="*/ 78 h 94"/>
                <a:gd name="T8" fmla="*/ 55 w 105"/>
                <a:gd name="T9" fmla="*/ 78 h 94"/>
                <a:gd name="T10" fmla="*/ 17 w 105"/>
                <a:gd name="T11" fmla="*/ 56 h 94"/>
                <a:gd name="T12" fmla="*/ 0 w 105"/>
                <a:gd name="T13" fmla="*/ 35 h 94"/>
                <a:gd name="T14" fmla="*/ 14 w 105"/>
                <a:gd name="T15" fmla="*/ 17 h 94"/>
                <a:gd name="T16" fmla="*/ 43 w 105"/>
                <a:gd name="T17" fmla="*/ 0 h 94"/>
                <a:gd name="T18" fmla="*/ 66 w 105"/>
                <a:gd name="T19" fmla="*/ 13 h 94"/>
                <a:gd name="T20" fmla="*/ 36 w 105"/>
                <a:gd name="T21" fmla="*/ 31 h 94"/>
                <a:gd name="T22" fmla="*/ 39 w 105"/>
                <a:gd name="T23" fmla="*/ 43 h 94"/>
                <a:gd name="T24" fmla="*/ 77 w 105"/>
                <a:gd name="T25" fmla="*/ 65 h 94"/>
                <a:gd name="T26" fmla="*/ 77 w 105"/>
                <a:gd name="T27" fmla="*/ 41 h 94"/>
                <a:gd name="T28" fmla="*/ 105 w 105"/>
                <a:gd name="T29" fmla="*/ 41 h 94"/>
                <a:gd name="T30" fmla="*/ 105 w 105"/>
                <a:gd name="T31" fmla="*/ 4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9249" name="Picture 40" descr="网云_gra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1700213"/>
            <a:ext cx="2087563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50" name="Text Box 41"/>
          <p:cNvSpPr txBox="1">
            <a:spLocks noChangeArrowheads="1"/>
          </p:cNvSpPr>
          <p:nvPr/>
        </p:nvSpPr>
        <p:spPr bwMode="auto">
          <a:xfrm>
            <a:off x="3708400" y="2095500"/>
            <a:ext cx="1042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  <a:ea typeface="华文细黑" pitchFamily="2" charset="-122"/>
              </a:rPr>
              <a:t>Internet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8E9F9B2-59A0-4E8D-9CFA-AABA6B447896}"/>
              </a:ext>
            </a:extLst>
          </p:cNvPr>
          <p:cNvSpPr txBox="1"/>
          <p:nvPr/>
        </p:nvSpPr>
        <p:spPr>
          <a:xfrm>
            <a:off x="444568" y="961153"/>
            <a:ext cx="5370576" cy="630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子网划分的需求</a:t>
            </a:r>
          </a:p>
        </p:txBody>
      </p:sp>
    </p:spTree>
    <p:extLst>
      <p:ext uri="{BB962C8B-B14F-4D97-AF65-F5344CB8AC3E}">
        <p14:creationId xmlns:p14="http://schemas.microsoft.com/office/powerpoint/2010/main" val="2605764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4"/>
          <p:cNvSpPr>
            <a:spLocks noChangeArrowheads="1"/>
          </p:cNvSpPr>
          <p:nvPr/>
        </p:nvSpPr>
        <p:spPr bwMode="auto">
          <a:xfrm>
            <a:off x="971823" y="3357711"/>
            <a:ext cx="2952750" cy="2809875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3" name="Rectangle 83"/>
          <p:cNvSpPr>
            <a:spLocks noChangeArrowheads="1"/>
          </p:cNvSpPr>
          <p:nvPr/>
        </p:nvSpPr>
        <p:spPr bwMode="auto">
          <a:xfrm>
            <a:off x="4572273" y="3357711"/>
            <a:ext cx="3887787" cy="28082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大型机构的接入需求</a:t>
            </a:r>
          </a:p>
        </p:txBody>
      </p:sp>
      <p:sp>
        <p:nvSpPr>
          <p:cNvPr id="10245" name="Line 44"/>
          <p:cNvSpPr>
            <a:spLocks noChangeShapeType="1"/>
          </p:cNvSpPr>
          <p:nvPr/>
        </p:nvSpPr>
        <p:spPr bwMode="auto">
          <a:xfrm flipV="1">
            <a:off x="2700610" y="2421086"/>
            <a:ext cx="1439863" cy="1657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6" name="Line 45"/>
          <p:cNvSpPr>
            <a:spLocks noChangeShapeType="1"/>
          </p:cNvSpPr>
          <p:nvPr/>
        </p:nvSpPr>
        <p:spPr bwMode="auto">
          <a:xfrm>
            <a:off x="4284935" y="2421086"/>
            <a:ext cx="1366838" cy="17303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7" name="Line 46"/>
          <p:cNvSpPr>
            <a:spLocks noChangeShapeType="1"/>
          </p:cNvSpPr>
          <p:nvPr/>
        </p:nvSpPr>
        <p:spPr bwMode="auto">
          <a:xfrm>
            <a:off x="1332185" y="5015061"/>
            <a:ext cx="2232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8" name="Line 47"/>
          <p:cNvSpPr>
            <a:spLocks noChangeShapeType="1"/>
          </p:cNvSpPr>
          <p:nvPr/>
        </p:nvSpPr>
        <p:spPr bwMode="auto">
          <a:xfrm>
            <a:off x="2483123" y="4654699"/>
            <a:ext cx="0" cy="360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9" name="Line 48"/>
          <p:cNvSpPr>
            <a:spLocks noChangeShapeType="1"/>
          </p:cNvSpPr>
          <p:nvPr/>
        </p:nvSpPr>
        <p:spPr bwMode="auto">
          <a:xfrm>
            <a:off x="5724798" y="4583261"/>
            <a:ext cx="0" cy="360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0" name="Line 49"/>
          <p:cNvSpPr>
            <a:spLocks noChangeShapeType="1"/>
          </p:cNvSpPr>
          <p:nvPr/>
        </p:nvSpPr>
        <p:spPr bwMode="auto">
          <a:xfrm>
            <a:off x="1619523" y="5015061"/>
            <a:ext cx="0" cy="503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1" name="Line 50"/>
          <p:cNvSpPr>
            <a:spLocks noChangeShapeType="1"/>
          </p:cNvSpPr>
          <p:nvPr/>
        </p:nvSpPr>
        <p:spPr bwMode="auto">
          <a:xfrm>
            <a:off x="2267223" y="5015061"/>
            <a:ext cx="0" cy="503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2" name="Line 51"/>
          <p:cNvSpPr>
            <a:spLocks noChangeShapeType="1"/>
          </p:cNvSpPr>
          <p:nvPr/>
        </p:nvSpPr>
        <p:spPr bwMode="auto">
          <a:xfrm>
            <a:off x="2843485" y="5015061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3" name="Line 52"/>
          <p:cNvSpPr>
            <a:spLocks noChangeShapeType="1"/>
          </p:cNvSpPr>
          <p:nvPr/>
        </p:nvSpPr>
        <p:spPr bwMode="auto">
          <a:xfrm>
            <a:off x="3348310" y="5015061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4" name="Line 53"/>
          <p:cNvSpPr>
            <a:spLocks noChangeShapeType="1"/>
          </p:cNvSpPr>
          <p:nvPr/>
        </p:nvSpPr>
        <p:spPr bwMode="auto">
          <a:xfrm>
            <a:off x="4643710" y="4943624"/>
            <a:ext cx="2232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5" name="Line 54"/>
          <p:cNvSpPr>
            <a:spLocks noChangeShapeType="1"/>
          </p:cNvSpPr>
          <p:nvPr/>
        </p:nvSpPr>
        <p:spPr bwMode="auto">
          <a:xfrm>
            <a:off x="4931048" y="4943624"/>
            <a:ext cx="0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6" name="Line 55"/>
          <p:cNvSpPr>
            <a:spLocks noChangeShapeType="1"/>
          </p:cNvSpPr>
          <p:nvPr/>
        </p:nvSpPr>
        <p:spPr bwMode="auto">
          <a:xfrm>
            <a:off x="5578748" y="4943624"/>
            <a:ext cx="0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7" name="Line 56"/>
          <p:cNvSpPr>
            <a:spLocks noChangeShapeType="1"/>
          </p:cNvSpPr>
          <p:nvPr/>
        </p:nvSpPr>
        <p:spPr bwMode="auto">
          <a:xfrm>
            <a:off x="6155010" y="4943624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8" name="Line 57"/>
          <p:cNvSpPr>
            <a:spLocks noChangeShapeType="1"/>
          </p:cNvSpPr>
          <p:nvPr/>
        </p:nvSpPr>
        <p:spPr bwMode="auto">
          <a:xfrm>
            <a:off x="6659835" y="4943624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259" name="Picture 58" descr="服务器类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148" y="5375424"/>
            <a:ext cx="50006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0" name="Picture 59" descr="compu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185" y="5446861"/>
            <a:ext cx="6477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1" name="Picture 60" descr="服务器类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885" y="5375424"/>
            <a:ext cx="500063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2" name="Picture 61" descr="服务器类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585" y="5375424"/>
            <a:ext cx="500063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3" name="Picture 62" descr="服务器类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673" y="5303986"/>
            <a:ext cx="500062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4" name="Picture 63" descr="compu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710" y="5375424"/>
            <a:ext cx="6477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5" name="Picture 64" descr="服务器类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410" y="5303986"/>
            <a:ext cx="500063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6" name="Picture 65" descr="服务器类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110" y="5303986"/>
            <a:ext cx="500063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7" name="Text Box 66"/>
          <p:cNvSpPr txBox="1">
            <a:spLocks noChangeArrowheads="1"/>
          </p:cNvSpPr>
          <p:nvPr/>
        </p:nvSpPr>
        <p:spPr bwMode="auto">
          <a:xfrm>
            <a:off x="1332185" y="4654699"/>
            <a:ext cx="725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ea typeface="华文细黑" pitchFamily="2" charset="-122"/>
              </a:rPr>
              <a:t>网络</a:t>
            </a:r>
            <a:r>
              <a:rPr lang="en-US" altLang="zh-CN" sz="1600">
                <a:solidFill>
                  <a:srgbClr val="000000"/>
                </a:solidFill>
                <a:ea typeface="华文细黑" pitchFamily="2" charset="-122"/>
              </a:rPr>
              <a:t>A</a:t>
            </a:r>
          </a:p>
        </p:txBody>
      </p:sp>
      <p:sp>
        <p:nvSpPr>
          <p:cNvPr id="10268" name="Text Box 67"/>
          <p:cNvSpPr txBox="1">
            <a:spLocks noChangeArrowheads="1"/>
          </p:cNvSpPr>
          <p:nvPr/>
        </p:nvSpPr>
        <p:spPr bwMode="auto">
          <a:xfrm>
            <a:off x="6085160" y="4607074"/>
            <a:ext cx="725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ea typeface="华文细黑" pitchFamily="2" charset="-122"/>
              </a:rPr>
              <a:t>网络</a:t>
            </a:r>
            <a:r>
              <a:rPr lang="en-US" altLang="zh-CN" sz="1600">
                <a:solidFill>
                  <a:srgbClr val="000000"/>
                </a:solidFill>
                <a:ea typeface="华文细黑" pitchFamily="2" charset="-122"/>
              </a:rPr>
              <a:t>B</a:t>
            </a:r>
          </a:p>
        </p:txBody>
      </p:sp>
      <p:pic>
        <p:nvPicPr>
          <p:cNvPr id="10269" name="Picture 71" descr="服务器类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460" y="3430736"/>
            <a:ext cx="500063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0" name="Picture 72" descr="服务器类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460" y="4727724"/>
            <a:ext cx="500063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1" name="Picture 73" descr="服务器类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460" y="4078436"/>
            <a:ext cx="500063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2" name="Line 74"/>
          <p:cNvSpPr>
            <a:spLocks noChangeShapeType="1"/>
          </p:cNvSpPr>
          <p:nvPr/>
        </p:nvSpPr>
        <p:spPr bwMode="auto">
          <a:xfrm>
            <a:off x="6443935" y="4367361"/>
            <a:ext cx="647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3" name="Line 75"/>
          <p:cNvSpPr>
            <a:spLocks noChangeShapeType="1"/>
          </p:cNvSpPr>
          <p:nvPr/>
        </p:nvSpPr>
        <p:spPr bwMode="auto">
          <a:xfrm>
            <a:off x="7091635" y="3575199"/>
            <a:ext cx="0" cy="1655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4" name="Text Box 76"/>
          <p:cNvSpPr txBox="1">
            <a:spLocks noChangeArrowheads="1"/>
          </p:cNvSpPr>
          <p:nvPr/>
        </p:nvSpPr>
        <p:spPr bwMode="auto">
          <a:xfrm>
            <a:off x="6372498" y="3502174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ea typeface="华文细黑" pitchFamily="2" charset="-122"/>
              </a:rPr>
              <a:t>网络</a:t>
            </a:r>
            <a:r>
              <a:rPr lang="en-US" altLang="zh-CN" sz="1600">
                <a:solidFill>
                  <a:srgbClr val="000000"/>
                </a:solidFill>
                <a:ea typeface="华文细黑" pitchFamily="2" charset="-122"/>
              </a:rPr>
              <a:t>C</a:t>
            </a:r>
          </a:p>
        </p:txBody>
      </p:sp>
      <p:sp>
        <p:nvSpPr>
          <p:cNvPr id="10275" name="Line 77"/>
          <p:cNvSpPr>
            <a:spLocks noChangeShapeType="1"/>
          </p:cNvSpPr>
          <p:nvPr/>
        </p:nvSpPr>
        <p:spPr bwMode="auto">
          <a:xfrm>
            <a:off x="7091635" y="3935561"/>
            <a:ext cx="504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6" name="Line 78"/>
          <p:cNvSpPr>
            <a:spLocks noChangeShapeType="1"/>
          </p:cNvSpPr>
          <p:nvPr/>
        </p:nvSpPr>
        <p:spPr bwMode="auto">
          <a:xfrm>
            <a:off x="7091635" y="5015061"/>
            <a:ext cx="504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7" name="Line 79"/>
          <p:cNvSpPr>
            <a:spLocks noChangeShapeType="1"/>
          </p:cNvSpPr>
          <p:nvPr/>
        </p:nvSpPr>
        <p:spPr bwMode="auto">
          <a:xfrm>
            <a:off x="7091635" y="4438799"/>
            <a:ext cx="504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8" name="Text Box 85"/>
          <p:cNvSpPr txBox="1">
            <a:spLocks noChangeArrowheads="1"/>
          </p:cNvSpPr>
          <p:nvPr/>
        </p:nvSpPr>
        <p:spPr bwMode="auto">
          <a:xfrm>
            <a:off x="1116285" y="3357711"/>
            <a:ext cx="725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ea typeface="华文细黑" pitchFamily="2" charset="-122"/>
              </a:rPr>
              <a:t>机构</a:t>
            </a:r>
            <a:r>
              <a:rPr lang="en-US" altLang="zh-CN" sz="1600">
                <a:solidFill>
                  <a:srgbClr val="000000"/>
                </a:solidFill>
                <a:ea typeface="华文细黑" pitchFamily="2" charset="-122"/>
              </a:rPr>
              <a:t>A</a:t>
            </a:r>
          </a:p>
        </p:txBody>
      </p:sp>
      <p:sp>
        <p:nvSpPr>
          <p:cNvPr id="10279" name="Text Box 86"/>
          <p:cNvSpPr txBox="1">
            <a:spLocks noChangeArrowheads="1"/>
          </p:cNvSpPr>
          <p:nvPr/>
        </p:nvSpPr>
        <p:spPr bwMode="auto">
          <a:xfrm>
            <a:off x="5435873" y="3429149"/>
            <a:ext cx="7254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ea typeface="华文细黑" pitchFamily="2" charset="-122"/>
              </a:rPr>
              <a:t>机构</a:t>
            </a:r>
            <a:r>
              <a:rPr lang="en-US" altLang="zh-CN" sz="1600">
                <a:solidFill>
                  <a:srgbClr val="000000"/>
                </a:solidFill>
                <a:ea typeface="华文细黑" pitchFamily="2" charset="-122"/>
              </a:rPr>
              <a:t>B</a:t>
            </a:r>
          </a:p>
        </p:txBody>
      </p:sp>
      <p:grpSp>
        <p:nvGrpSpPr>
          <p:cNvPr id="10280" name="Group 6"/>
          <p:cNvGrpSpPr>
            <a:grpSpLocks noChangeAspect="1"/>
          </p:cNvGrpSpPr>
          <p:nvPr/>
        </p:nvGrpSpPr>
        <p:grpSpPr bwMode="auto">
          <a:xfrm>
            <a:off x="1979885" y="4006999"/>
            <a:ext cx="958850" cy="668337"/>
            <a:chOff x="3541" y="1317"/>
            <a:chExt cx="747" cy="546"/>
          </a:xfrm>
        </p:grpSpPr>
        <p:sp>
          <p:nvSpPr>
            <p:cNvPr id="10301" name="AutoShape 7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2" name="Freeform 8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356 w 416"/>
                <a:gd name="T1" fmla="*/ 84 h 207"/>
                <a:gd name="T2" fmla="*/ 62 w 416"/>
                <a:gd name="T3" fmla="*/ 84 h 207"/>
                <a:gd name="T4" fmla="*/ 1 w 416"/>
                <a:gd name="T5" fmla="*/ 1 h 207"/>
                <a:gd name="T6" fmla="*/ 0 w 416"/>
                <a:gd name="T7" fmla="*/ 1 h 207"/>
                <a:gd name="T8" fmla="*/ 0 w 416"/>
                <a:gd name="T9" fmla="*/ 80 h 207"/>
                <a:gd name="T10" fmla="*/ 1 w 416"/>
                <a:gd name="T11" fmla="*/ 80 h 207"/>
                <a:gd name="T12" fmla="*/ 62 w 416"/>
                <a:gd name="T13" fmla="*/ 160 h 207"/>
                <a:gd name="T14" fmla="*/ 356 w 416"/>
                <a:gd name="T15" fmla="*/ 160 h 207"/>
                <a:gd name="T16" fmla="*/ 416 w 416"/>
                <a:gd name="T17" fmla="*/ 80 h 207"/>
                <a:gd name="T18" fmla="*/ 416 w 416"/>
                <a:gd name="T19" fmla="*/ 80 h 207"/>
                <a:gd name="T20" fmla="*/ 416 w 416"/>
                <a:gd name="T21" fmla="*/ 0 h 207"/>
                <a:gd name="T22" fmla="*/ 356 w 416"/>
                <a:gd name="T23" fmla="*/ 84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3" name="Freeform 9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375 w 457"/>
                <a:gd name="T1" fmla="*/ 47 h 264"/>
                <a:gd name="T2" fmla="*/ 376 w 457"/>
                <a:gd name="T3" fmla="*/ 217 h 264"/>
                <a:gd name="T4" fmla="*/ 82 w 457"/>
                <a:gd name="T5" fmla="*/ 217 h 264"/>
                <a:gd name="T6" fmla="*/ 81 w 457"/>
                <a:gd name="T7" fmla="*/ 47 h 264"/>
                <a:gd name="T8" fmla="*/ 375 w 457"/>
                <a:gd name="T9" fmla="*/ 4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4" name="Freeform 10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7 w 24"/>
                <a:gd name="T1" fmla="*/ 5 h 33"/>
                <a:gd name="T2" fmla="*/ 7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4 w 24"/>
                <a:gd name="T9" fmla="*/ 10 h 33"/>
                <a:gd name="T10" fmla="*/ 10 w 24"/>
                <a:gd name="T11" fmla="*/ 5 h 33"/>
                <a:gd name="T12" fmla="*/ 7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19 w 24"/>
                <a:gd name="T21" fmla="*/ 2 h 33"/>
                <a:gd name="T22" fmla="*/ 22 w 24"/>
                <a:gd name="T23" fmla="*/ 8 h 33"/>
                <a:gd name="T24" fmla="*/ 15 w 24"/>
                <a:gd name="T25" fmla="*/ 17 h 33"/>
                <a:gd name="T26" fmla="*/ 15 w 24"/>
                <a:gd name="T27" fmla="*/ 17 h 33"/>
                <a:gd name="T28" fmla="*/ 19 w 24"/>
                <a:gd name="T29" fmla="*/ 19 h 33"/>
                <a:gd name="T30" fmla="*/ 20 w 24"/>
                <a:gd name="T31" fmla="*/ 22 h 33"/>
                <a:gd name="T32" fmla="*/ 24 w 24"/>
                <a:gd name="T33" fmla="*/ 33 h 33"/>
                <a:gd name="T34" fmla="*/ 15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7 w 24"/>
                <a:gd name="T41" fmla="*/ 20 h 33"/>
                <a:gd name="T42" fmla="*/ 7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5" name="Freeform 11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8 w 29"/>
                <a:gd name="T1" fmla="*/ 17 h 35"/>
                <a:gd name="T2" fmla="*/ 14 w 29"/>
                <a:gd name="T3" fmla="*/ 29 h 35"/>
                <a:gd name="T4" fmla="*/ 20 w 29"/>
                <a:gd name="T5" fmla="*/ 17 h 35"/>
                <a:gd name="T6" fmla="*/ 14 w 29"/>
                <a:gd name="T7" fmla="*/ 6 h 35"/>
                <a:gd name="T8" fmla="*/ 8 w 29"/>
                <a:gd name="T9" fmla="*/ 17 h 35"/>
                <a:gd name="T10" fmla="*/ 0 w 29"/>
                <a:gd name="T11" fmla="*/ 17 h 35"/>
                <a:gd name="T12" fmla="*/ 3 w 29"/>
                <a:gd name="T13" fmla="*/ 5 h 35"/>
                <a:gd name="T14" fmla="*/ 14 w 29"/>
                <a:gd name="T15" fmla="*/ 0 h 35"/>
                <a:gd name="T16" fmla="*/ 25 w 29"/>
                <a:gd name="T17" fmla="*/ 5 h 35"/>
                <a:gd name="T18" fmla="*/ 29 w 29"/>
                <a:gd name="T19" fmla="*/ 17 h 35"/>
                <a:gd name="T20" fmla="*/ 25 w 29"/>
                <a:gd name="T21" fmla="*/ 30 h 35"/>
                <a:gd name="T22" fmla="*/ 14 w 29"/>
                <a:gd name="T23" fmla="*/ 35 h 35"/>
                <a:gd name="T24" fmla="*/ 3 w 29"/>
                <a:gd name="T25" fmla="*/ 29 h 35"/>
                <a:gd name="T26" fmla="*/ 0 w 29"/>
                <a:gd name="T27" fmla="*/ 17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6" name="Freeform 12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21 h 34"/>
                <a:gd name="T2" fmla="*/ 0 w 24"/>
                <a:gd name="T3" fmla="*/ 0 h 34"/>
                <a:gd name="T4" fmla="*/ 7 w 24"/>
                <a:gd name="T5" fmla="*/ 0 h 34"/>
                <a:gd name="T6" fmla="*/ 7 w 24"/>
                <a:gd name="T7" fmla="*/ 22 h 34"/>
                <a:gd name="T8" fmla="*/ 12 w 24"/>
                <a:gd name="T9" fmla="*/ 28 h 34"/>
                <a:gd name="T10" fmla="*/ 16 w 24"/>
                <a:gd name="T11" fmla="*/ 22 h 34"/>
                <a:gd name="T12" fmla="*/ 16 w 24"/>
                <a:gd name="T13" fmla="*/ 0 h 34"/>
                <a:gd name="T14" fmla="*/ 24 w 24"/>
                <a:gd name="T15" fmla="*/ 0 h 34"/>
                <a:gd name="T16" fmla="*/ 24 w 24"/>
                <a:gd name="T17" fmla="*/ 21 h 34"/>
                <a:gd name="T18" fmla="*/ 21 w 24"/>
                <a:gd name="T19" fmla="*/ 30 h 34"/>
                <a:gd name="T20" fmla="*/ 12 w 24"/>
                <a:gd name="T21" fmla="*/ 34 h 34"/>
                <a:gd name="T22" fmla="*/ 3 w 24"/>
                <a:gd name="T23" fmla="*/ 30 h 34"/>
                <a:gd name="T24" fmla="*/ 0 w 24"/>
                <a:gd name="T25" fmla="*/ 21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7" name="Freeform 13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8" name="Freeform 14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9" name="Freeform 15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8 w 24"/>
                <a:gd name="T1" fmla="*/ 5 h 33"/>
                <a:gd name="T2" fmla="*/ 8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5 w 24"/>
                <a:gd name="T9" fmla="*/ 10 h 33"/>
                <a:gd name="T10" fmla="*/ 10 w 24"/>
                <a:gd name="T11" fmla="*/ 5 h 33"/>
                <a:gd name="T12" fmla="*/ 8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20 w 24"/>
                <a:gd name="T21" fmla="*/ 2 h 33"/>
                <a:gd name="T22" fmla="*/ 23 w 24"/>
                <a:gd name="T23" fmla="*/ 8 h 33"/>
                <a:gd name="T24" fmla="*/ 16 w 24"/>
                <a:gd name="T25" fmla="*/ 17 h 33"/>
                <a:gd name="T26" fmla="*/ 16 w 24"/>
                <a:gd name="T27" fmla="*/ 17 h 33"/>
                <a:gd name="T28" fmla="*/ 19 w 24"/>
                <a:gd name="T29" fmla="*/ 19 h 33"/>
                <a:gd name="T30" fmla="*/ 21 w 24"/>
                <a:gd name="T31" fmla="*/ 22 h 33"/>
                <a:gd name="T32" fmla="*/ 24 w 24"/>
                <a:gd name="T33" fmla="*/ 33 h 33"/>
                <a:gd name="T34" fmla="*/ 16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8 w 24"/>
                <a:gd name="T41" fmla="*/ 20 h 33"/>
                <a:gd name="T42" fmla="*/ 8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0" name="Freeform 16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30 w 162"/>
                <a:gd name="T1" fmla="*/ 53 h 60"/>
                <a:gd name="T2" fmla="*/ 29 w 162"/>
                <a:gd name="T3" fmla="*/ 52 h 60"/>
                <a:gd name="T4" fmla="*/ 0 w 162"/>
                <a:gd name="T5" fmla="*/ 35 h 60"/>
                <a:gd name="T6" fmla="*/ 22 w 162"/>
                <a:gd name="T7" fmla="*/ 22 h 60"/>
                <a:gd name="T8" fmla="*/ 52 w 162"/>
                <a:gd name="T9" fmla="*/ 40 h 60"/>
                <a:gd name="T10" fmla="*/ 74 w 162"/>
                <a:gd name="T11" fmla="*/ 38 h 60"/>
                <a:gd name="T12" fmla="*/ 112 w 162"/>
                <a:gd name="T13" fmla="*/ 16 h 60"/>
                <a:gd name="T14" fmla="*/ 70 w 162"/>
                <a:gd name="T15" fmla="*/ 16 h 60"/>
                <a:gd name="T16" fmla="*/ 70 w 162"/>
                <a:gd name="T17" fmla="*/ 0 h 60"/>
                <a:gd name="T18" fmla="*/ 162 w 162"/>
                <a:gd name="T19" fmla="*/ 0 h 60"/>
                <a:gd name="T20" fmla="*/ 162 w 162"/>
                <a:gd name="T21" fmla="*/ 53 h 60"/>
                <a:gd name="T22" fmla="*/ 135 w 162"/>
                <a:gd name="T23" fmla="*/ 53 h 60"/>
                <a:gd name="T24" fmla="*/ 134 w 162"/>
                <a:gd name="T25" fmla="*/ 29 h 60"/>
                <a:gd name="T26" fmla="*/ 97 w 162"/>
                <a:gd name="T27" fmla="*/ 51 h 60"/>
                <a:gd name="T28" fmla="*/ 60 w 162"/>
                <a:gd name="T29" fmla="*/ 60 h 60"/>
                <a:gd name="T30" fmla="*/ 30 w 162"/>
                <a:gd name="T31" fmla="*/ 53 h 60"/>
                <a:gd name="T32" fmla="*/ 30 w 162"/>
                <a:gd name="T33" fmla="*/ 53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1" name="Freeform 17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39 w 105"/>
                <a:gd name="T1" fmla="*/ 80 h 93"/>
                <a:gd name="T2" fmla="*/ 69 w 105"/>
                <a:gd name="T3" fmla="*/ 63 h 93"/>
                <a:gd name="T4" fmla="*/ 66 w 105"/>
                <a:gd name="T5" fmla="*/ 50 h 93"/>
                <a:gd name="T6" fmla="*/ 28 w 105"/>
                <a:gd name="T7" fmla="*/ 29 h 93"/>
                <a:gd name="T8" fmla="*/ 28 w 105"/>
                <a:gd name="T9" fmla="*/ 53 h 93"/>
                <a:gd name="T10" fmla="*/ 0 w 105"/>
                <a:gd name="T11" fmla="*/ 53 h 93"/>
                <a:gd name="T12" fmla="*/ 0 w 105"/>
                <a:gd name="T13" fmla="*/ 0 h 93"/>
                <a:gd name="T14" fmla="*/ 92 w 105"/>
                <a:gd name="T15" fmla="*/ 0 h 93"/>
                <a:gd name="T16" fmla="*/ 92 w 105"/>
                <a:gd name="T17" fmla="*/ 15 h 93"/>
                <a:gd name="T18" fmla="*/ 50 w 105"/>
                <a:gd name="T19" fmla="*/ 15 h 93"/>
                <a:gd name="T20" fmla="*/ 88 w 105"/>
                <a:gd name="T21" fmla="*/ 37 h 93"/>
                <a:gd name="T22" fmla="*/ 105 w 105"/>
                <a:gd name="T23" fmla="*/ 58 h 93"/>
                <a:gd name="T24" fmla="*/ 91 w 105"/>
                <a:gd name="T25" fmla="*/ 76 h 93"/>
                <a:gd name="T26" fmla="*/ 62 w 105"/>
                <a:gd name="T27" fmla="*/ 93 h 93"/>
                <a:gd name="T28" fmla="*/ 39 w 105"/>
                <a:gd name="T29" fmla="*/ 80 h 93"/>
                <a:gd name="T30" fmla="*/ 39 w 105"/>
                <a:gd name="T31" fmla="*/ 8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2" name="Freeform 18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132 w 162"/>
                <a:gd name="T1" fmla="*/ 8 h 60"/>
                <a:gd name="T2" fmla="*/ 162 w 162"/>
                <a:gd name="T3" fmla="*/ 25 h 60"/>
                <a:gd name="T4" fmla="*/ 139 w 162"/>
                <a:gd name="T5" fmla="*/ 38 h 60"/>
                <a:gd name="T6" fmla="*/ 109 w 162"/>
                <a:gd name="T7" fmla="*/ 21 h 60"/>
                <a:gd name="T8" fmla="*/ 88 w 162"/>
                <a:gd name="T9" fmla="*/ 23 h 60"/>
                <a:gd name="T10" fmla="*/ 50 w 162"/>
                <a:gd name="T11" fmla="*/ 45 h 60"/>
                <a:gd name="T12" fmla="*/ 92 w 162"/>
                <a:gd name="T13" fmla="*/ 45 h 60"/>
                <a:gd name="T14" fmla="*/ 92 w 162"/>
                <a:gd name="T15" fmla="*/ 60 h 60"/>
                <a:gd name="T16" fmla="*/ 0 w 162"/>
                <a:gd name="T17" fmla="*/ 60 h 60"/>
                <a:gd name="T18" fmla="*/ 0 w 162"/>
                <a:gd name="T19" fmla="*/ 7 h 60"/>
                <a:gd name="T20" fmla="*/ 27 w 162"/>
                <a:gd name="T21" fmla="*/ 7 h 60"/>
                <a:gd name="T22" fmla="*/ 27 w 162"/>
                <a:gd name="T23" fmla="*/ 31 h 60"/>
                <a:gd name="T24" fmla="*/ 65 w 162"/>
                <a:gd name="T25" fmla="*/ 10 h 60"/>
                <a:gd name="T26" fmla="*/ 101 w 162"/>
                <a:gd name="T27" fmla="*/ 0 h 60"/>
                <a:gd name="T28" fmla="*/ 132 w 162"/>
                <a:gd name="T29" fmla="*/ 8 h 60"/>
                <a:gd name="T30" fmla="*/ 132 w 162"/>
                <a:gd name="T31" fmla="*/ 8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3" name="Freeform 19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104 w 104"/>
                <a:gd name="T1" fmla="*/ 40 h 94"/>
                <a:gd name="T2" fmla="*/ 104 w 104"/>
                <a:gd name="T3" fmla="*/ 94 h 94"/>
                <a:gd name="T4" fmla="*/ 13 w 104"/>
                <a:gd name="T5" fmla="*/ 94 h 94"/>
                <a:gd name="T6" fmla="*/ 12 w 104"/>
                <a:gd name="T7" fmla="*/ 78 h 94"/>
                <a:gd name="T8" fmla="*/ 54 w 104"/>
                <a:gd name="T9" fmla="*/ 78 h 94"/>
                <a:gd name="T10" fmla="*/ 16 w 104"/>
                <a:gd name="T11" fmla="*/ 56 h 94"/>
                <a:gd name="T12" fmla="*/ 0 w 104"/>
                <a:gd name="T13" fmla="*/ 35 h 94"/>
                <a:gd name="T14" fmla="*/ 13 w 104"/>
                <a:gd name="T15" fmla="*/ 17 h 94"/>
                <a:gd name="T16" fmla="*/ 43 w 104"/>
                <a:gd name="T17" fmla="*/ 0 h 94"/>
                <a:gd name="T18" fmla="*/ 65 w 104"/>
                <a:gd name="T19" fmla="*/ 13 h 94"/>
                <a:gd name="T20" fmla="*/ 36 w 104"/>
                <a:gd name="T21" fmla="*/ 30 h 94"/>
                <a:gd name="T22" fmla="*/ 39 w 104"/>
                <a:gd name="T23" fmla="*/ 43 h 94"/>
                <a:gd name="T24" fmla="*/ 77 w 104"/>
                <a:gd name="T25" fmla="*/ 65 h 94"/>
                <a:gd name="T26" fmla="*/ 77 w 104"/>
                <a:gd name="T27" fmla="*/ 40 h 94"/>
                <a:gd name="T28" fmla="*/ 104 w 104"/>
                <a:gd name="T29" fmla="*/ 40 h 94"/>
                <a:gd name="T30" fmla="*/ 104 w 104"/>
                <a:gd name="T31" fmla="*/ 4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4" name="Freeform 20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30 w 162"/>
                <a:gd name="T1" fmla="*/ 53 h 61"/>
                <a:gd name="T2" fmla="*/ 30 w 162"/>
                <a:gd name="T3" fmla="*/ 53 h 61"/>
                <a:gd name="T4" fmla="*/ 0 w 162"/>
                <a:gd name="T5" fmla="*/ 36 h 61"/>
                <a:gd name="T6" fmla="*/ 23 w 162"/>
                <a:gd name="T7" fmla="*/ 23 h 61"/>
                <a:gd name="T8" fmla="*/ 53 w 162"/>
                <a:gd name="T9" fmla="*/ 40 h 61"/>
                <a:gd name="T10" fmla="*/ 74 w 162"/>
                <a:gd name="T11" fmla="*/ 38 h 61"/>
                <a:gd name="T12" fmla="*/ 112 w 162"/>
                <a:gd name="T13" fmla="*/ 16 h 61"/>
                <a:gd name="T14" fmla="*/ 70 w 162"/>
                <a:gd name="T15" fmla="*/ 16 h 61"/>
                <a:gd name="T16" fmla="*/ 70 w 162"/>
                <a:gd name="T17" fmla="*/ 0 h 61"/>
                <a:gd name="T18" fmla="*/ 162 w 162"/>
                <a:gd name="T19" fmla="*/ 0 h 61"/>
                <a:gd name="T20" fmla="*/ 162 w 162"/>
                <a:gd name="T21" fmla="*/ 54 h 61"/>
                <a:gd name="T22" fmla="*/ 135 w 162"/>
                <a:gd name="T23" fmla="*/ 54 h 61"/>
                <a:gd name="T24" fmla="*/ 135 w 162"/>
                <a:gd name="T25" fmla="*/ 29 h 61"/>
                <a:gd name="T26" fmla="*/ 97 w 162"/>
                <a:gd name="T27" fmla="*/ 51 h 61"/>
                <a:gd name="T28" fmla="*/ 61 w 162"/>
                <a:gd name="T29" fmla="*/ 61 h 61"/>
                <a:gd name="T30" fmla="*/ 30 w 162"/>
                <a:gd name="T31" fmla="*/ 53 h 61"/>
                <a:gd name="T32" fmla="*/ 30 w 162"/>
                <a:gd name="T33" fmla="*/ 53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5" name="Freeform 21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40 w 105"/>
                <a:gd name="T1" fmla="*/ 81 h 94"/>
                <a:gd name="T2" fmla="*/ 69 w 105"/>
                <a:gd name="T3" fmla="*/ 63 h 94"/>
                <a:gd name="T4" fmla="*/ 66 w 105"/>
                <a:gd name="T5" fmla="*/ 51 h 94"/>
                <a:gd name="T6" fmla="*/ 28 w 105"/>
                <a:gd name="T7" fmla="*/ 29 h 94"/>
                <a:gd name="T8" fmla="*/ 28 w 105"/>
                <a:gd name="T9" fmla="*/ 53 h 94"/>
                <a:gd name="T10" fmla="*/ 1 w 105"/>
                <a:gd name="T11" fmla="*/ 53 h 94"/>
                <a:gd name="T12" fmla="*/ 0 w 105"/>
                <a:gd name="T13" fmla="*/ 0 h 94"/>
                <a:gd name="T14" fmla="*/ 92 w 105"/>
                <a:gd name="T15" fmla="*/ 0 h 94"/>
                <a:gd name="T16" fmla="*/ 93 w 105"/>
                <a:gd name="T17" fmla="*/ 16 h 94"/>
                <a:gd name="T18" fmla="*/ 51 w 105"/>
                <a:gd name="T19" fmla="*/ 16 h 94"/>
                <a:gd name="T20" fmla="*/ 89 w 105"/>
                <a:gd name="T21" fmla="*/ 38 h 94"/>
                <a:gd name="T22" fmla="*/ 105 w 105"/>
                <a:gd name="T23" fmla="*/ 59 h 94"/>
                <a:gd name="T24" fmla="*/ 92 w 105"/>
                <a:gd name="T25" fmla="*/ 77 h 94"/>
                <a:gd name="T26" fmla="*/ 62 w 105"/>
                <a:gd name="T27" fmla="*/ 94 h 94"/>
                <a:gd name="T28" fmla="*/ 40 w 105"/>
                <a:gd name="T29" fmla="*/ 81 h 94"/>
                <a:gd name="T30" fmla="*/ 40 w 105"/>
                <a:gd name="T31" fmla="*/ 8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6" name="Freeform 22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132 w 162"/>
                <a:gd name="T1" fmla="*/ 8 h 61"/>
                <a:gd name="T2" fmla="*/ 162 w 162"/>
                <a:gd name="T3" fmla="*/ 25 h 61"/>
                <a:gd name="T4" fmla="*/ 140 w 162"/>
                <a:gd name="T5" fmla="*/ 38 h 61"/>
                <a:gd name="T6" fmla="*/ 110 w 162"/>
                <a:gd name="T7" fmla="*/ 21 h 61"/>
                <a:gd name="T8" fmla="*/ 88 w 162"/>
                <a:gd name="T9" fmla="*/ 23 h 61"/>
                <a:gd name="T10" fmla="*/ 50 w 162"/>
                <a:gd name="T11" fmla="*/ 45 h 61"/>
                <a:gd name="T12" fmla="*/ 92 w 162"/>
                <a:gd name="T13" fmla="*/ 45 h 61"/>
                <a:gd name="T14" fmla="*/ 92 w 162"/>
                <a:gd name="T15" fmla="*/ 61 h 61"/>
                <a:gd name="T16" fmla="*/ 0 w 162"/>
                <a:gd name="T17" fmla="*/ 61 h 61"/>
                <a:gd name="T18" fmla="*/ 0 w 162"/>
                <a:gd name="T19" fmla="*/ 7 h 61"/>
                <a:gd name="T20" fmla="*/ 27 w 162"/>
                <a:gd name="T21" fmla="*/ 7 h 61"/>
                <a:gd name="T22" fmla="*/ 28 w 162"/>
                <a:gd name="T23" fmla="*/ 32 h 61"/>
                <a:gd name="T24" fmla="*/ 65 w 162"/>
                <a:gd name="T25" fmla="*/ 10 h 61"/>
                <a:gd name="T26" fmla="*/ 101 w 162"/>
                <a:gd name="T27" fmla="*/ 0 h 61"/>
                <a:gd name="T28" fmla="*/ 132 w 162"/>
                <a:gd name="T29" fmla="*/ 8 h 61"/>
                <a:gd name="T30" fmla="*/ 132 w 162"/>
                <a:gd name="T31" fmla="*/ 8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7" name="Freeform 23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105 w 105"/>
                <a:gd name="T1" fmla="*/ 41 h 94"/>
                <a:gd name="T2" fmla="*/ 105 w 105"/>
                <a:gd name="T3" fmla="*/ 94 h 94"/>
                <a:gd name="T4" fmla="*/ 13 w 105"/>
                <a:gd name="T5" fmla="*/ 94 h 94"/>
                <a:gd name="T6" fmla="*/ 13 w 105"/>
                <a:gd name="T7" fmla="*/ 78 h 94"/>
                <a:gd name="T8" fmla="*/ 55 w 105"/>
                <a:gd name="T9" fmla="*/ 78 h 94"/>
                <a:gd name="T10" fmla="*/ 17 w 105"/>
                <a:gd name="T11" fmla="*/ 56 h 94"/>
                <a:gd name="T12" fmla="*/ 0 w 105"/>
                <a:gd name="T13" fmla="*/ 35 h 94"/>
                <a:gd name="T14" fmla="*/ 14 w 105"/>
                <a:gd name="T15" fmla="*/ 17 h 94"/>
                <a:gd name="T16" fmla="*/ 43 w 105"/>
                <a:gd name="T17" fmla="*/ 0 h 94"/>
                <a:gd name="T18" fmla="*/ 66 w 105"/>
                <a:gd name="T19" fmla="*/ 13 h 94"/>
                <a:gd name="T20" fmla="*/ 36 w 105"/>
                <a:gd name="T21" fmla="*/ 31 h 94"/>
                <a:gd name="T22" fmla="*/ 39 w 105"/>
                <a:gd name="T23" fmla="*/ 43 h 94"/>
                <a:gd name="T24" fmla="*/ 77 w 105"/>
                <a:gd name="T25" fmla="*/ 65 h 94"/>
                <a:gd name="T26" fmla="*/ 77 w 105"/>
                <a:gd name="T27" fmla="*/ 41 h 94"/>
                <a:gd name="T28" fmla="*/ 105 w 105"/>
                <a:gd name="T29" fmla="*/ 41 h 94"/>
                <a:gd name="T30" fmla="*/ 105 w 105"/>
                <a:gd name="T31" fmla="*/ 4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81" name="Group 24"/>
          <p:cNvGrpSpPr>
            <a:grpSpLocks noChangeAspect="1"/>
          </p:cNvGrpSpPr>
          <p:nvPr/>
        </p:nvGrpSpPr>
        <p:grpSpPr bwMode="auto">
          <a:xfrm>
            <a:off x="5508898" y="4006999"/>
            <a:ext cx="958850" cy="668337"/>
            <a:chOff x="3541" y="1317"/>
            <a:chExt cx="747" cy="546"/>
          </a:xfrm>
        </p:grpSpPr>
        <p:sp>
          <p:nvSpPr>
            <p:cNvPr id="10284" name="AutoShape 25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5" name="Freeform 26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356 w 416"/>
                <a:gd name="T1" fmla="*/ 84 h 207"/>
                <a:gd name="T2" fmla="*/ 62 w 416"/>
                <a:gd name="T3" fmla="*/ 84 h 207"/>
                <a:gd name="T4" fmla="*/ 1 w 416"/>
                <a:gd name="T5" fmla="*/ 1 h 207"/>
                <a:gd name="T6" fmla="*/ 0 w 416"/>
                <a:gd name="T7" fmla="*/ 1 h 207"/>
                <a:gd name="T8" fmla="*/ 0 w 416"/>
                <a:gd name="T9" fmla="*/ 80 h 207"/>
                <a:gd name="T10" fmla="*/ 1 w 416"/>
                <a:gd name="T11" fmla="*/ 80 h 207"/>
                <a:gd name="T12" fmla="*/ 62 w 416"/>
                <a:gd name="T13" fmla="*/ 160 h 207"/>
                <a:gd name="T14" fmla="*/ 356 w 416"/>
                <a:gd name="T15" fmla="*/ 160 h 207"/>
                <a:gd name="T16" fmla="*/ 416 w 416"/>
                <a:gd name="T17" fmla="*/ 80 h 207"/>
                <a:gd name="T18" fmla="*/ 416 w 416"/>
                <a:gd name="T19" fmla="*/ 80 h 207"/>
                <a:gd name="T20" fmla="*/ 416 w 416"/>
                <a:gd name="T21" fmla="*/ 0 h 207"/>
                <a:gd name="T22" fmla="*/ 356 w 416"/>
                <a:gd name="T23" fmla="*/ 84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6" name="Freeform 27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375 w 457"/>
                <a:gd name="T1" fmla="*/ 47 h 264"/>
                <a:gd name="T2" fmla="*/ 376 w 457"/>
                <a:gd name="T3" fmla="*/ 217 h 264"/>
                <a:gd name="T4" fmla="*/ 82 w 457"/>
                <a:gd name="T5" fmla="*/ 217 h 264"/>
                <a:gd name="T6" fmla="*/ 81 w 457"/>
                <a:gd name="T7" fmla="*/ 47 h 264"/>
                <a:gd name="T8" fmla="*/ 375 w 457"/>
                <a:gd name="T9" fmla="*/ 4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7" name="Freeform 28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7 w 24"/>
                <a:gd name="T1" fmla="*/ 5 h 33"/>
                <a:gd name="T2" fmla="*/ 7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4 w 24"/>
                <a:gd name="T9" fmla="*/ 10 h 33"/>
                <a:gd name="T10" fmla="*/ 10 w 24"/>
                <a:gd name="T11" fmla="*/ 5 h 33"/>
                <a:gd name="T12" fmla="*/ 7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19 w 24"/>
                <a:gd name="T21" fmla="*/ 2 h 33"/>
                <a:gd name="T22" fmla="*/ 22 w 24"/>
                <a:gd name="T23" fmla="*/ 8 h 33"/>
                <a:gd name="T24" fmla="*/ 15 w 24"/>
                <a:gd name="T25" fmla="*/ 17 h 33"/>
                <a:gd name="T26" fmla="*/ 15 w 24"/>
                <a:gd name="T27" fmla="*/ 17 h 33"/>
                <a:gd name="T28" fmla="*/ 19 w 24"/>
                <a:gd name="T29" fmla="*/ 19 h 33"/>
                <a:gd name="T30" fmla="*/ 20 w 24"/>
                <a:gd name="T31" fmla="*/ 22 h 33"/>
                <a:gd name="T32" fmla="*/ 24 w 24"/>
                <a:gd name="T33" fmla="*/ 33 h 33"/>
                <a:gd name="T34" fmla="*/ 15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7 w 24"/>
                <a:gd name="T41" fmla="*/ 20 h 33"/>
                <a:gd name="T42" fmla="*/ 7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8" name="Freeform 29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8 w 29"/>
                <a:gd name="T1" fmla="*/ 17 h 35"/>
                <a:gd name="T2" fmla="*/ 14 w 29"/>
                <a:gd name="T3" fmla="*/ 29 h 35"/>
                <a:gd name="T4" fmla="*/ 20 w 29"/>
                <a:gd name="T5" fmla="*/ 17 h 35"/>
                <a:gd name="T6" fmla="*/ 14 w 29"/>
                <a:gd name="T7" fmla="*/ 6 h 35"/>
                <a:gd name="T8" fmla="*/ 8 w 29"/>
                <a:gd name="T9" fmla="*/ 17 h 35"/>
                <a:gd name="T10" fmla="*/ 0 w 29"/>
                <a:gd name="T11" fmla="*/ 17 h 35"/>
                <a:gd name="T12" fmla="*/ 3 w 29"/>
                <a:gd name="T13" fmla="*/ 5 h 35"/>
                <a:gd name="T14" fmla="*/ 14 w 29"/>
                <a:gd name="T15" fmla="*/ 0 h 35"/>
                <a:gd name="T16" fmla="*/ 25 w 29"/>
                <a:gd name="T17" fmla="*/ 5 h 35"/>
                <a:gd name="T18" fmla="*/ 29 w 29"/>
                <a:gd name="T19" fmla="*/ 17 h 35"/>
                <a:gd name="T20" fmla="*/ 25 w 29"/>
                <a:gd name="T21" fmla="*/ 30 h 35"/>
                <a:gd name="T22" fmla="*/ 14 w 29"/>
                <a:gd name="T23" fmla="*/ 35 h 35"/>
                <a:gd name="T24" fmla="*/ 3 w 29"/>
                <a:gd name="T25" fmla="*/ 29 h 35"/>
                <a:gd name="T26" fmla="*/ 0 w 29"/>
                <a:gd name="T27" fmla="*/ 17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9" name="Freeform 30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21 h 34"/>
                <a:gd name="T2" fmla="*/ 0 w 24"/>
                <a:gd name="T3" fmla="*/ 0 h 34"/>
                <a:gd name="T4" fmla="*/ 7 w 24"/>
                <a:gd name="T5" fmla="*/ 0 h 34"/>
                <a:gd name="T6" fmla="*/ 7 w 24"/>
                <a:gd name="T7" fmla="*/ 22 h 34"/>
                <a:gd name="T8" fmla="*/ 12 w 24"/>
                <a:gd name="T9" fmla="*/ 28 h 34"/>
                <a:gd name="T10" fmla="*/ 16 w 24"/>
                <a:gd name="T11" fmla="*/ 22 h 34"/>
                <a:gd name="T12" fmla="*/ 16 w 24"/>
                <a:gd name="T13" fmla="*/ 0 h 34"/>
                <a:gd name="T14" fmla="*/ 24 w 24"/>
                <a:gd name="T15" fmla="*/ 0 h 34"/>
                <a:gd name="T16" fmla="*/ 24 w 24"/>
                <a:gd name="T17" fmla="*/ 21 h 34"/>
                <a:gd name="T18" fmla="*/ 21 w 24"/>
                <a:gd name="T19" fmla="*/ 30 h 34"/>
                <a:gd name="T20" fmla="*/ 12 w 24"/>
                <a:gd name="T21" fmla="*/ 34 h 34"/>
                <a:gd name="T22" fmla="*/ 3 w 24"/>
                <a:gd name="T23" fmla="*/ 30 h 34"/>
                <a:gd name="T24" fmla="*/ 0 w 24"/>
                <a:gd name="T25" fmla="*/ 21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0" name="Freeform 31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1" name="Freeform 32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2" name="Freeform 33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8 w 24"/>
                <a:gd name="T1" fmla="*/ 5 h 33"/>
                <a:gd name="T2" fmla="*/ 8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5 w 24"/>
                <a:gd name="T9" fmla="*/ 10 h 33"/>
                <a:gd name="T10" fmla="*/ 10 w 24"/>
                <a:gd name="T11" fmla="*/ 5 h 33"/>
                <a:gd name="T12" fmla="*/ 8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20 w 24"/>
                <a:gd name="T21" fmla="*/ 2 h 33"/>
                <a:gd name="T22" fmla="*/ 23 w 24"/>
                <a:gd name="T23" fmla="*/ 8 h 33"/>
                <a:gd name="T24" fmla="*/ 16 w 24"/>
                <a:gd name="T25" fmla="*/ 17 h 33"/>
                <a:gd name="T26" fmla="*/ 16 w 24"/>
                <a:gd name="T27" fmla="*/ 17 h 33"/>
                <a:gd name="T28" fmla="*/ 19 w 24"/>
                <a:gd name="T29" fmla="*/ 19 h 33"/>
                <a:gd name="T30" fmla="*/ 21 w 24"/>
                <a:gd name="T31" fmla="*/ 22 h 33"/>
                <a:gd name="T32" fmla="*/ 24 w 24"/>
                <a:gd name="T33" fmla="*/ 33 h 33"/>
                <a:gd name="T34" fmla="*/ 16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8 w 24"/>
                <a:gd name="T41" fmla="*/ 20 h 33"/>
                <a:gd name="T42" fmla="*/ 8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3" name="Freeform 34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30 w 162"/>
                <a:gd name="T1" fmla="*/ 53 h 60"/>
                <a:gd name="T2" fmla="*/ 29 w 162"/>
                <a:gd name="T3" fmla="*/ 52 h 60"/>
                <a:gd name="T4" fmla="*/ 0 w 162"/>
                <a:gd name="T5" fmla="*/ 35 h 60"/>
                <a:gd name="T6" fmla="*/ 22 w 162"/>
                <a:gd name="T7" fmla="*/ 22 h 60"/>
                <a:gd name="T8" fmla="*/ 52 w 162"/>
                <a:gd name="T9" fmla="*/ 40 h 60"/>
                <a:gd name="T10" fmla="*/ 74 w 162"/>
                <a:gd name="T11" fmla="*/ 38 h 60"/>
                <a:gd name="T12" fmla="*/ 112 w 162"/>
                <a:gd name="T13" fmla="*/ 16 h 60"/>
                <a:gd name="T14" fmla="*/ 70 w 162"/>
                <a:gd name="T15" fmla="*/ 16 h 60"/>
                <a:gd name="T16" fmla="*/ 70 w 162"/>
                <a:gd name="T17" fmla="*/ 0 h 60"/>
                <a:gd name="T18" fmla="*/ 162 w 162"/>
                <a:gd name="T19" fmla="*/ 0 h 60"/>
                <a:gd name="T20" fmla="*/ 162 w 162"/>
                <a:gd name="T21" fmla="*/ 53 h 60"/>
                <a:gd name="T22" fmla="*/ 135 w 162"/>
                <a:gd name="T23" fmla="*/ 53 h 60"/>
                <a:gd name="T24" fmla="*/ 134 w 162"/>
                <a:gd name="T25" fmla="*/ 29 h 60"/>
                <a:gd name="T26" fmla="*/ 97 w 162"/>
                <a:gd name="T27" fmla="*/ 51 h 60"/>
                <a:gd name="T28" fmla="*/ 60 w 162"/>
                <a:gd name="T29" fmla="*/ 60 h 60"/>
                <a:gd name="T30" fmla="*/ 30 w 162"/>
                <a:gd name="T31" fmla="*/ 53 h 60"/>
                <a:gd name="T32" fmla="*/ 30 w 162"/>
                <a:gd name="T33" fmla="*/ 53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4" name="Freeform 35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39 w 105"/>
                <a:gd name="T1" fmla="*/ 80 h 93"/>
                <a:gd name="T2" fmla="*/ 69 w 105"/>
                <a:gd name="T3" fmla="*/ 63 h 93"/>
                <a:gd name="T4" fmla="*/ 66 w 105"/>
                <a:gd name="T5" fmla="*/ 50 h 93"/>
                <a:gd name="T6" fmla="*/ 28 w 105"/>
                <a:gd name="T7" fmla="*/ 29 h 93"/>
                <a:gd name="T8" fmla="*/ 28 w 105"/>
                <a:gd name="T9" fmla="*/ 53 h 93"/>
                <a:gd name="T10" fmla="*/ 0 w 105"/>
                <a:gd name="T11" fmla="*/ 53 h 93"/>
                <a:gd name="T12" fmla="*/ 0 w 105"/>
                <a:gd name="T13" fmla="*/ 0 h 93"/>
                <a:gd name="T14" fmla="*/ 92 w 105"/>
                <a:gd name="T15" fmla="*/ 0 h 93"/>
                <a:gd name="T16" fmla="*/ 92 w 105"/>
                <a:gd name="T17" fmla="*/ 15 h 93"/>
                <a:gd name="T18" fmla="*/ 50 w 105"/>
                <a:gd name="T19" fmla="*/ 15 h 93"/>
                <a:gd name="T20" fmla="*/ 88 w 105"/>
                <a:gd name="T21" fmla="*/ 37 h 93"/>
                <a:gd name="T22" fmla="*/ 105 w 105"/>
                <a:gd name="T23" fmla="*/ 58 h 93"/>
                <a:gd name="T24" fmla="*/ 91 w 105"/>
                <a:gd name="T25" fmla="*/ 76 h 93"/>
                <a:gd name="T26" fmla="*/ 62 w 105"/>
                <a:gd name="T27" fmla="*/ 93 h 93"/>
                <a:gd name="T28" fmla="*/ 39 w 105"/>
                <a:gd name="T29" fmla="*/ 80 h 93"/>
                <a:gd name="T30" fmla="*/ 39 w 105"/>
                <a:gd name="T31" fmla="*/ 8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5" name="Freeform 36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132 w 162"/>
                <a:gd name="T1" fmla="*/ 8 h 60"/>
                <a:gd name="T2" fmla="*/ 162 w 162"/>
                <a:gd name="T3" fmla="*/ 25 h 60"/>
                <a:gd name="T4" fmla="*/ 139 w 162"/>
                <a:gd name="T5" fmla="*/ 38 h 60"/>
                <a:gd name="T6" fmla="*/ 109 w 162"/>
                <a:gd name="T7" fmla="*/ 21 h 60"/>
                <a:gd name="T8" fmla="*/ 88 w 162"/>
                <a:gd name="T9" fmla="*/ 23 h 60"/>
                <a:gd name="T10" fmla="*/ 50 w 162"/>
                <a:gd name="T11" fmla="*/ 45 h 60"/>
                <a:gd name="T12" fmla="*/ 92 w 162"/>
                <a:gd name="T13" fmla="*/ 45 h 60"/>
                <a:gd name="T14" fmla="*/ 92 w 162"/>
                <a:gd name="T15" fmla="*/ 60 h 60"/>
                <a:gd name="T16" fmla="*/ 0 w 162"/>
                <a:gd name="T17" fmla="*/ 60 h 60"/>
                <a:gd name="T18" fmla="*/ 0 w 162"/>
                <a:gd name="T19" fmla="*/ 7 h 60"/>
                <a:gd name="T20" fmla="*/ 27 w 162"/>
                <a:gd name="T21" fmla="*/ 7 h 60"/>
                <a:gd name="T22" fmla="*/ 27 w 162"/>
                <a:gd name="T23" fmla="*/ 31 h 60"/>
                <a:gd name="T24" fmla="*/ 65 w 162"/>
                <a:gd name="T25" fmla="*/ 10 h 60"/>
                <a:gd name="T26" fmla="*/ 101 w 162"/>
                <a:gd name="T27" fmla="*/ 0 h 60"/>
                <a:gd name="T28" fmla="*/ 132 w 162"/>
                <a:gd name="T29" fmla="*/ 8 h 60"/>
                <a:gd name="T30" fmla="*/ 132 w 162"/>
                <a:gd name="T31" fmla="*/ 8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6" name="Freeform 37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104 w 104"/>
                <a:gd name="T1" fmla="*/ 40 h 94"/>
                <a:gd name="T2" fmla="*/ 104 w 104"/>
                <a:gd name="T3" fmla="*/ 94 h 94"/>
                <a:gd name="T4" fmla="*/ 13 w 104"/>
                <a:gd name="T5" fmla="*/ 94 h 94"/>
                <a:gd name="T6" fmla="*/ 12 w 104"/>
                <a:gd name="T7" fmla="*/ 78 h 94"/>
                <a:gd name="T8" fmla="*/ 54 w 104"/>
                <a:gd name="T9" fmla="*/ 78 h 94"/>
                <a:gd name="T10" fmla="*/ 16 w 104"/>
                <a:gd name="T11" fmla="*/ 56 h 94"/>
                <a:gd name="T12" fmla="*/ 0 w 104"/>
                <a:gd name="T13" fmla="*/ 35 h 94"/>
                <a:gd name="T14" fmla="*/ 13 w 104"/>
                <a:gd name="T15" fmla="*/ 17 h 94"/>
                <a:gd name="T16" fmla="*/ 43 w 104"/>
                <a:gd name="T17" fmla="*/ 0 h 94"/>
                <a:gd name="T18" fmla="*/ 65 w 104"/>
                <a:gd name="T19" fmla="*/ 13 h 94"/>
                <a:gd name="T20" fmla="*/ 36 w 104"/>
                <a:gd name="T21" fmla="*/ 30 h 94"/>
                <a:gd name="T22" fmla="*/ 39 w 104"/>
                <a:gd name="T23" fmla="*/ 43 h 94"/>
                <a:gd name="T24" fmla="*/ 77 w 104"/>
                <a:gd name="T25" fmla="*/ 65 h 94"/>
                <a:gd name="T26" fmla="*/ 77 w 104"/>
                <a:gd name="T27" fmla="*/ 40 h 94"/>
                <a:gd name="T28" fmla="*/ 104 w 104"/>
                <a:gd name="T29" fmla="*/ 40 h 94"/>
                <a:gd name="T30" fmla="*/ 104 w 104"/>
                <a:gd name="T31" fmla="*/ 4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7" name="Freeform 38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30 w 162"/>
                <a:gd name="T1" fmla="*/ 53 h 61"/>
                <a:gd name="T2" fmla="*/ 30 w 162"/>
                <a:gd name="T3" fmla="*/ 53 h 61"/>
                <a:gd name="T4" fmla="*/ 0 w 162"/>
                <a:gd name="T5" fmla="*/ 36 h 61"/>
                <a:gd name="T6" fmla="*/ 23 w 162"/>
                <a:gd name="T7" fmla="*/ 23 h 61"/>
                <a:gd name="T8" fmla="*/ 53 w 162"/>
                <a:gd name="T9" fmla="*/ 40 h 61"/>
                <a:gd name="T10" fmla="*/ 74 w 162"/>
                <a:gd name="T11" fmla="*/ 38 h 61"/>
                <a:gd name="T12" fmla="*/ 112 w 162"/>
                <a:gd name="T13" fmla="*/ 16 h 61"/>
                <a:gd name="T14" fmla="*/ 70 w 162"/>
                <a:gd name="T15" fmla="*/ 16 h 61"/>
                <a:gd name="T16" fmla="*/ 70 w 162"/>
                <a:gd name="T17" fmla="*/ 0 h 61"/>
                <a:gd name="T18" fmla="*/ 162 w 162"/>
                <a:gd name="T19" fmla="*/ 0 h 61"/>
                <a:gd name="T20" fmla="*/ 162 w 162"/>
                <a:gd name="T21" fmla="*/ 54 h 61"/>
                <a:gd name="T22" fmla="*/ 135 w 162"/>
                <a:gd name="T23" fmla="*/ 54 h 61"/>
                <a:gd name="T24" fmla="*/ 135 w 162"/>
                <a:gd name="T25" fmla="*/ 29 h 61"/>
                <a:gd name="T26" fmla="*/ 97 w 162"/>
                <a:gd name="T27" fmla="*/ 51 h 61"/>
                <a:gd name="T28" fmla="*/ 61 w 162"/>
                <a:gd name="T29" fmla="*/ 61 h 61"/>
                <a:gd name="T30" fmla="*/ 30 w 162"/>
                <a:gd name="T31" fmla="*/ 53 h 61"/>
                <a:gd name="T32" fmla="*/ 30 w 162"/>
                <a:gd name="T33" fmla="*/ 53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8" name="Freeform 39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40 w 105"/>
                <a:gd name="T1" fmla="*/ 81 h 94"/>
                <a:gd name="T2" fmla="*/ 69 w 105"/>
                <a:gd name="T3" fmla="*/ 63 h 94"/>
                <a:gd name="T4" fmla="*/ 66 w 105"/>
                <a:gd name="T5" fmla="*/ 51 h 94"/>
                <a:gd name="T6" fmla="*/ 28 w 105"/>
                <a:gd name="T7" fmla="*/ 29 h 94"/>
                <a:gd name="T8" fmla="*/ 28 w 105"/>
                <a:gd name="T9" fmla="*/ 53 h 94"/>
                <a:gd name="T10" fmla="*/ 1 w 105"/>
                <a:gd name="T11" fmla="*/ 53 h 94"/>
                <a:gd name="T12" fmla="*/ 0 w 105"/>
                <a:gd name="T13" fmla="*/ 0 h 94"/>
                <a:gd name="T14" fmla="*/ 92 w 105"/>
                <a:gd name="T15" fmla="*/ 0 h 94"/>
                <a:gd name="T16" fmla="*/ 93 w 105"/>
                <a:gd name="T17" fmla="*/ 16 h 94"/>
                <a:gd name="T18" fmla="*/ 51 w 105"/>
                <a:gd name="T19" fmla="*/ 16 h 94"/>
                <a:gd name="T20" fmla="*/ 89 w 105"/>
                <a:gd name="T21" fmla="*/ 38 h 94"/>
                <a:gd name="T22" fmla="*/ 105 w 105"/>
                <a:gd name="T23" fmla="*/ 59 h 94"/>
                <a:gd name="T24" fmla="*/ 92 w 105"/>
                <a:gd name="T25" fmla="*/ 77 h 94"/>
                <a:gd name="T26" fmla="*/ 62 w 105"/>
                <a:gd name="T27" fmla="*/ 94 h 94"/>
                <a:gd name="T28" fmla="*/ 40 w 105"/>
                <a:gd name="T29" fmla="*/ 81 h 94"/>
                <a:gd name="T30" fmla="*/ 40 w 105"/>
                <a:gd name="T31" fmla="*/ 8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9" name="Freeform 40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132 w 162"/>
                <a:gd name="T1" fmla="*/ 8 h 61"/>
                <a:gd name="T2" fmla="*/ 162 w 162"/>
                <a:gd name="T3" fmla="*/ 25 h 61"/>
                <a:gd name="T4" fmla="*/ 140 w 162"/>
                <a:gd name="T5" fmla="*/ 38 h 61"/>
                <a:gd name="T6" fmla="*/ 110 w 162"/>
                <a:gd name="T7" fmla="*/ 21 h 61"/>
                <a:gd name="T8" fmla="*/ 88 w 162"/>
                <a:gd name="T9" fmla="*/ 23 h 61"/>
                <a:gd name="T10" fmla="*/ 50 w 162"/>
                <a:gd name="T11" fmla="*/ 45 h 61"/>
                <a:gd name="T12" fmla="*/ 92 w 162"/>
                <a:gd name="T13" fmla="*/ 45 h 61"/>
                <a:gd name="T14" fmla="*/ 92 w 162"/>
                <a:gd name="T15" fmla="*/ 61 h 61"/>
                <a:gd name="T16" fmla="*/ 0 w 162"/>
                <a:gd name="T17" fmla="*/ 61 h 61"/>
                <a:gd name="T18" fmla="*/ 0 w 162"/>
                <a:gd name="T19" fmla="*/ 7 h 61"/>
                <a:gd name="T20" fmla="*/ 27 w 162"/>
                <a:gd name="T21" fmla="*/ 7 h 61"/>
                <a:gd name="T22" fmla="*/ 28 w 162"/>
                <a:gd name="T23" fmla="*/ 32 h 61"/>
                <a:gd name="T24" fmla="*/ 65 w 162"/>
                <a:gd name="T25" fmla="*/ 10 h 61"/>
                <a:gd name="T26" fmla="*/ 101 w 162"/>
                <a:gd name="T27" fmla="*/ 0 h 61"/>
                <a:gd name="T28" fmla="*/ 132 w 162"/>
                <a:gd name="T29" fmla="*/ 8 h 61"/>
                <a:gd name="T30" fmla="*/ 132 w 162"/>
                <a:gd name="T31" fmla="*/ 8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0" name="Freeform 41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105 w 105"/>
                <a:gd name="T1" fmla="*/ 41 h 94"/>
                <a:gd name="T2" fmla="*/ 105 w 105"/>
                <a:gd name="T3" fmla="*/ 94 h 94"/>
                <a:gd name="T4" fmla="*/ 13 w 105"/>
                <a:gd name="T5" fmla="*/ 94 h 94"/>
                <a:gd name="T6" fmla="*/ 13 w 105"/>
                <a:gd name="T7" fmla="*/ 78 h 94"/>
                <a:gd name="T8" fmla="*/ 55 w 105"/>
                <a:gd name="T9" fmla="*/ 78 h 94"/>
                <a:gd name="T10" fmla="*/ 17 w 105"/>
                <a:gd name="T11" fmla="*/ 56 h 94"/>
                <a:gd name="T12" fmla="*/ 0 w 105"/>
                <a:gd name="T13" fmla="*/ 35 h 94"/>
                <a:gd name="T14" fmla="*/ 14 w 105"/>
                <a:gd name="T15" fmla="*/ 17 h 94"/>
                <a:gd name="T16" fmla="*/ 43 w 105"/>
                <a:gd name="T17" fmla="*/ 0 h 94"/>
                <a:gd name="T18" fmla="*/ 66 w 105"/>
                <a:gd name="T19" fmla="*/ 13 h 94"/>
                <a:gd name="T20" fmla="*/ 36 w 105"/>
                <a:gd name="T21" fmla="*/ 31 h 94"/>
                <a:gd name="T22" fmla="*/ 39 w 105"/>
                <a:gd name="T23" fmla="*/ 43 h 94"/>
                <a:gd name="T24" fmla="*/ 77 w 105"/>
                <a:gd name="T25" fmla="*/ 65 h 94"/>
                <a:gd name="T26" fmla="*/ 77 w 105"/>
                <a:gd name="T27" fmla="*/ 41 h 94"/>
                <a:gd name="T28" fmla="*/ 105 w 105"/>
                <a:gd name="T29" fmla="*/ 41 h 94"/>
                <a:gd name="T30" fmla="*/ 105 w 105"/>
                <a:gd name="T31" fmla="*/ 4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0282" name="Picture 42" descr="网云_gra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844824"/>
            <a:ext cx="2087562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3" name="Text Box 43"/>
          <p:cNvSpPr txBox="1">
            <a:spLocks noChangeArrowheads="1"/>
          </p:cNvSpPr>
          <p:nvPr/>
        </p:nvSpPr>
        <p:spPr bwMode="auto">
          <a:xfrm>
            <a:off x="3780110" y="2276624"/>
            <a:ext cx="1042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  <a:ea typeface="华文细黑" pitchFamily="2" charset="-122"/>
              </a:rPr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2451556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分类</a:t>
            </a:r>
            <a:r>
              <a:rPr lang="en-US" altLang="zh-CN"/>
              <a:t>IP</a:t>
            </a:r>
            <a:r>
              <a:rPr lang="zh-CN" altLang="en-US"/>
              <a:t>地址的低效性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988840"/>
            <a:ext cx="8229600" cy="4464496"/>
          </a:xfrm>
        </p:spPr>
        <p:txBody>
          <a:bodyPr/>
          <a:lstStyle/>
          <a:p>
            <a:pPr eaLnBrk="1" hangingPunct="1"/>
            <a:r>
              <a:rPr lang="en-US" altLang="zh-CN" dirty="0"/>
              <a:t>IP</a:t>
            </a:r>
            <a:r>
              <a:rPr lang="zh-CN" altLang="en-US" dirty="0"/>
              <a:t>地址资源浪费严重</a:t>
            </a:r>
          </a:p>
          <a:p>
            <a:pPr eaLnBrk="1" hangingPunct="1"/>
            <a:r>
              <a:rPr lang="en-US" altLang="zh-CN" dirty="0"/>
              <a:t>IP</a:t>
            </a:r>
            <a:r>
              <a:rPr lang="zh-CN" altLang="en-US" dirty="0"/>
              <a:t>网络数量不敷使用</a:t>
            </a:r>
          </a:p>
          <a:p>
            <a:pPr eaLnBrk="1" hangingPunct="1"/>
            <a:r>
              <a:rPr lang="zh-CN" altLang="en-US" dirty="0"/>
              <a:t>业务扩展缺乏灵活性</a:t>
            </a:r>
          </a:p>
          <a:p>
            <a:pPr eaLnBrk="1" hangingPunct="1"/>
            <a:r>
              <a:rPr lang="zh-CN" altLang="en-US" dirty="0"/>
              <a:t>无法应对</a:t>
            </a:r>
            <a:r>
              <a:rPr lang="en-US" altLang="zh-CN" dirty="0"/>
              <a:t>Internet</a:t>
            </a:r>
            <a:r>
              <a:rPr lang="zh-CN" altLang="en-US" dirty="0"/>
              <a:t>的爆炸式增长</a:t>
            </a:r>
          </a:p>
        </p:txBody>
      </p:sp>
    </p:spTree>
    <p:extLst>
      <p:ext uri="{BB962C8B-B14F-4D97-AF65-F5344CB8AC3E}">
        <p14:creationId xmlns:p14="http://schemas.microsoft.com/office/powerpoint/2010/main" val="3293120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子网划分方法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971600" y="1989510"/>
            <a:ext cx="48244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zh-CN" altLang="en-US" sz="3000" b="1">
                <a:solidFill>
                  <a:srgbClr val="000000"/>
                </a:solidFill>
                <a:ea typeface="华文细黑" pitchFamily="2" charset="-122"/>
              </a:rPr>
              <a:t>子网划分前的两级</a:t>
            </a:r>
            <a:r>
              <a:rPr lang="en-US" altLang="zh-CN" sz="3000" b="1">
                <a:solidFill>
                  <a:srgbClr val="000000"/>
                </a:solidFill>
                <a:ea typeface="华文细黑" pitchFamily="2" charset="-122"/>
              </a:rPr>
              <a:t>IP</a:t>
            </a:r>
            <a:r>
              <a:rPr lang="zh-CN" altLang="en-US" sz="3000" b="1">
                <a:solidFill>
                  <a:srgbClr val="000000"/>
                </a:solidFill>
                <a:ea typeface="华文细黑" pitchFamily="2" charset="-122"/>
              </a:rPr>
              <a:t>地址</a:t>
            </a: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900163" y="2780085"/>
            <a:ext cx="3457575" cy="53975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ea typeface="华文细黑" pitchFamily="2" charset="-122"/>
              </a:rPr>
              <a:t>网络号</a:t>
            </a:r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4357738" y="2780085"/>
            <a:ext cx="3598862" cy="539750"/>
          </a:xfrm>
          <a:prstGeom prst="rect">
            <a:avLst/>
          </a:prstGeom>
          <a:solidFill>
            <a:srgbClr val="0099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ea typeface="华文细黑" pitchFamily="2" charset="-122"/>
              </a:rPr>
              <a:t>主机号</a:t>
            </a:r>
          </a:p>
        </p:txBody>
      </p:sp>
      <p:sp>
        <p:nvSpPr>
          <p:cNvPr id="13318" name="Rectangle 21"/>
          <p:cNvSpPr>
            <a:spLocks noChangeArrowheads="1"/>
          </p:cNvSpPr>
          <p:nvPr/>
        </p:nvSpPr>
        <p:spPr bwMode="auto">
          <a:xfrm>
            <a:off x="971600" y="4077072"/>
            <a:ext cx="5400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zh-CN" altLang="en-US" sz="3000" b="1">
                <a:solidFill>
                  <a:srgbClr val="000000"/>
                </a:solidFill>
                <a:ea typeface="华文细黑" pitchFamily="2" charset="-122"/>
              </a:rPr>
              <a:t>子网划分后的三级</a:t>
            </a:r>
            <a:r>
              <a:rPr lang="en-US" altLang="zh-CN" sz="3000" b="1">
                <a:solidFill>
                  <a:srgbClr val="000000"/>
                </a:solidFill>
                <a:ea typeface="华文细黑" pitchFamily="2" charset="-122"/>
              </a:rPr>
              <a:t>IP</a:t>
            </a:r>
            <a:r>
              <a:rPr lang="zh-CN" altLang="en-US" sz="3000" b="1">
                <a:solidFill>
                  <a:srgbClr val="000000"/>
                </a:solidFill>
                <a:ea typeface="华文细黑" pitchFamily="2" charset="-122"/>
              </a:rPr>
              <a:t>地址</a:t>
            </a:r>
          </a:p>
        </p:txBody>
      </p:sp>
      <p:sp>
        <p:nvSpPr>
          <p:cNvPr id="13319" name="Rectangle 22"/>
          <p:cNvSpPr>
            <a:spLocks noChangeArrowheads="1"/>
          </p:cNvSpPr>
          <p:nvPr/>
        </p:nvSpPr>
        <p:spPr bwMode="auto">
          <a:xfrm>
            <a:off x="900163" y="4797797"/>
            <a:ext cx="3457575" cy="53975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ea typeface="华文细黑" pitchFamily="2" charset="-122"/>
              </a:rPr>
              <a:t>网络号</a:t>
            </a:r>
          </a:p>
        </p:txBody>
      </p:sp>
      <p:sp>
        <p:nvSpPr>
          <p:cNvPr id="13320" name="Rectangle 23"/>
          <p:cNvSpPr>
            <a:spLocks noChangeArrowheads="1"/>
          </p:cNvSpPr>
          <p:nvPr/>
        </p:nvSpPr>
        <p:spPr bwMode="auto">
          <a:xfrm>
            <a:off x="4357738" y="4797797"/>
            <a:ext cx="3598862" cy="539750"/>
          </a:xfrm>
          <a:prstGeom prst="rect">
            <a:avLst/>
          </a:prstGeom>
          <a:solidFill>
            <a:srgbClr val="0099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ea typeface="华文细黑" pitchFamily="2" charset="-122"/>
              </a:rPr>
              <a:t>                        </a:t>
            </a:r>
            <a:r>
              <a:rPr lang="zh-CN" altLang="en-US" sz="2000">
                <a:ea typeface="华文细黑" pitchFamily="2" charset="-122"/>
              </a:rPr>
              <a:t>主机号</a:t>
            </a:r>
          </a:p>
        </p:txBody>
      </p:sp>
      <p:sp>
        <p:nvSpPr>
          <p:cNvPr id="13321" name="Rectangle 33"/>
          <p:cNvSpPr>
            <a:spLocks noChangeArrowheads="1"/>
          </p:cNvSpPr>
          <p:nvPr/>
        </p:nvSpPr>
        <p:spPr bwMode="auto">
          <a:xfrm>
            <a:off x="4356150" y="4796210"/>
            <a:ext cx="1727200" cy="53975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子网号</a:t>
            </a:r>
          </a:p>
        </p:txBody>
      </p:sp>
    </p:spTree>
    <p:extLst>
      <p:ext uri="{BB962C8B-B14F-4D97-AF65-F5344CB8AC3E}">
        <p14:creationId xmlns:p14="http://schemas.microsoft.com/office/powerpoint/2010/main" val="3344995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IP</a:t>
            </a:r>
            <a:r>
              <a:rPr lang="zh-CN" altLang="en-US"/>
              <a:t>地址与子网掩码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611560" y="2889250"/>
            <a:ext cx="3457575" cy="53975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ea typeface="华文细黑" pitchFamily="2" charset="-122"/>
              </a:rPr>
              <a:t>网络号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4069135" y="2889250"/>
            <a:ext cx="3598862" cy="539750"/>
          </a:xfrm>
          <a:prstGeom prst="rect">
            <a:avLst/>
          </a:prstGeom>
          <a:solidFill>
            <a:srgbClr val="0099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ea typeface="华文细黑" pitchFamily="2" charset="-122"/>
              </a:rPr>
              <a:t>                         </a:t>
            </a:r>
            <a:r>
              <a:rPr lang="zh-CN" altLang="en-US" sz="2000">
                <a:ea typeface="华文细黑" pitchFamily="2" charset="-122"/>
              </a:rPr>
              <a:t>主机号</a:t>
            </a:r>
          </a:p>
        </p:txBody>
      </p:sp>
      <p:sp>
        <p:nvSpPr>
          <p:cNvPr id="14341" name="Rectangle 15"/>
          <p:cNvSpPr>
            <a:spLocks noChangeArrowheads="1"/>
          </p:cNvSpPr>
          <p:nvPr/>
        </p:nvSpPr>
        <p:spPr bwMode="auto">
          <a:xfrm>
            <a:off x="4067547" y="2887663"/>
            <a:ext cx="1727200" cy="53975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子网号</a:t>
            </a:r>
          </a:p>
        </p:txBody>
      </p:sp>
      <p:sp>
        <p:nvSpPr>
          <p:cNvPr id="14342" name="Rectangle 16"/>
          <p:cNvSpPr>
            <a:spLocks noChangeArrowheads="1"/>
          </p:cNvSpPr>
          <p:nvPr/>
        </p:nvSpPr>
        <p:spPr bwMode="auto">
          <a:xfrm>
            <a:off x="611560" y="5129213"/>
            <a:ext cx="3457575" cy="53975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ea typeface="华文细黑" pitchFamily="2" charset="-122"/>
              </a:rPr>
              <a:t>11111111111111111</a:t>
            </a:r>
          </a:p>
        </p:txBody>
      </p:sp>
      <p:sp>
        <p:nvSpPr>
          <p:cNvPr id="14343" name="Rectangle 17"/>
          <p:cNvSpPr>
            <a:spLocks noChangeArrowheads="1"/>
          </p:cNvSpPr>
          <p:nvPr/>
        </p:nvSpPr>
        <p:spPr bwMode="auto">
          <a:xfrm>
            <a:off x="4069135" y="5129213"/>
            <a:ext cx="3598862" cy="539750"/>
          </a:xfrm>
          <a:prstGeom prst="rect">
            <a:avLst/>
          </a:prstGeom>
          <a:solidFill>
            <a:srgbClr val="0099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ea typeface="华文细黑" pitchFamily="2" charset="-122"/>
              </a:rPr>
              <a:t>                         00000000</a:t>
            </a:r>
          </a:p>
        </p:txBody>
      </p:sp>
      <p:sp>
        <p:nvSpPr>
          <p:cNvPr id="14344" name="Rectangle 18"/>
          <p:cNvSpPr>
            <a:spLocks noChangeArrowheads="1"/>
          </p:cNvSpPr>
          <p:nvPr/>
        </p:nvSpPr>
        <p:spPr bwMode="auto">
          <a:xfrm>
            <a:off x="4067547" y="5129213"/>
            <a:ext cx="1727200" cy="538162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latin typeface="华文细黑" pitchFamily="2" charset="-122"/>
                <a:ea typeface="华文细黑" pitchFamily="2" charset="-122"/>
              </a:rPr>
              <a:t>11111111</a:t>
            </a:r>
          </a:p>
        </p:txBody>
      </p:sp>
      <p:sp>
        <p:nvSpPr>
          <p:cNvPr id="14345" name="Line 19"/>
          <p:cNvSpPr>
            <a:spLocks noChangeShapeType="1"/>
          </p:cNvSpPr>
          <p:nvPr/>
        </p:nvSpPr>
        <p:spPr bwMode="auto">
          <a:xfrm>
            <a:off x="611560" y="48418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6" name="Line 20"/>
          <p:cNvSpPr>
            <a:spLocks noChangeShapeType="1"/>
          </p:cNvSpPr>
          <p:nvPr/>
        </p:nvSpPr>
        <p:spPr bwMode="auto">
          <a:xfrm>
            <a:off x="611560" y="49276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7" name="Line 21"/>
          <p:cNvSpPr>
            <a:spLocks noChangeShapeType="1"/>
          </p:cNvSpPr>
          <p:nvPr/>
        </p:nvSpPr>
        <p:spPr bwMode="auto">
          <a:xfrm>
            <a:off x="4067547" y="48418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8" name="Line 22"/>
          <p:cNvSpPr>
            <a:spLocks noChangeShapeType="1"/>
          </p:cNvSpPr>
          <p:nvPr/>
        </p:nvSpPr>
        <p:spPr bwMode="auto">
          <a:xfrm>
            <a:off x="3415085" y="49276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9" name="Text Box 23"/>
          <p:cNvSpPr txBox="1">
            <a:spLocks noChangeArrowheads="1"/>
          </p:cNvSpPr>
          <p:nvPr/>
        </p:nvSpPr>
        <p:spPr bwMode="auto">
          <a:xfrm>
            <a:off x="1691060" y="4697413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ea typeface="华文细黑" pitchFamily="2" charset="-122"/>
              </a:rPr>
              <a:t>网络号</a:t>
            </a:r>
          </a:p>
        </p:txBody>
      </p:sp>
      <p:sp>
        <p:nvSpPr>
          <p:cNvPr id="14350" name="Line 26"/>
          <p:cNvSpPr>
            <a:spLocks noChangeShapeType="1"/>
          </p:cNvSpPr>
          <p:nvPr/>
        </p:nvSpPr>
        <p:spPr bwMode="auto">
          <a:xfrm>
            <a:off x="5794747" y="3508375"/>
            <a:ext cx="0" cy="156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1" name="Line 27"/>
          <p:cNvSpPr>
            <a:spLocks noChangeShapeType="1"/>
          </p:cNvSpPr>
          <p:nvPr/>
        </p:nvSpPr>
        <p:spPr bwMode="auto">
          <a:xfrm>
            <a:off x="7667997" y="48561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2" name="Line 29"/>
          <p:cNvSpPr>
            <a:spLocks noChangeShapeType="1"/>
          </p:cNvSpPr>
          <p:nvPr/>
        </p:nvSpPr>
        <p:spPr bwMode="auto">
          <a:xfrm>
            <a:off x="5383585" y="4929188"/>
            <a:ext cx="40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3" name="Line 30"/>
          <p:cNvSpPr>
            <a:spLocks noChangeShapeType="1"/>
          </p:cNvSpPr>
          <p:nvPr/>
        </p:nvSpPr>
        <p:spPr bwMode="auto">
          <a:xfrm>
            <a:off x="4067547" y="4927600"/>
            <a:ext cx="441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4" name="Text Box 31"/>
          <p:cNvSpPr txBox="1">
            <a:spLocks noChangeArrowheads="1"/>
          </p:cNvSpPr>
          <p:nvPr/>
        </p:nvSpPr>
        <p:spPr bwMode="auto">
          <a:xfrm>
            <a:off x="4499347" y="4713288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ea typeface="华文细黑" pitchFamily="2" charset="-122"/>
              </a:rPr>
              <a:t>子网号</a:t>
            </a:r>
          </a:p>
        </p:txBody>
      </p:sp>
      <p:sp>
        <p:nvSpPr>
          <p:cNvPr id="14355" name="Line 33"/>
          <p:cNvSpPr>
            <a:spLocks noChangeShapeType="1"/>
          </p:cNvSpPr>
          <p:nvPr/>
        </p:nvSpPr>
        <p:spPr bwMode="auto">
          <a:xfrm>
            <a:off x="7223497" y="4927600"/>
            <a:ext cx="441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6" name="Line 34"/>
          <p:cNvSpPr>
            <a:spLocks noChangeShapeType="1"/>
          </p:cNvSpPr>
          <p:nvPr/>
        </p:nvSpPr>
        <p:spPr bwMode="auto">
          <a:xfrm>
            <a:off x="5789985" y="4927600"/>
            <a:ext cx="441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7" name="Text Box 35"/>
          <p:cNvSpPr txBox="1">
            <a:spLocks noChangeArrowheads="1"/>
          </p:cNvSpPr>
          <p:nvPr/>
        </p:nvSpPr>
        <p:spPr bwMode="auto">
          <a:xfrm>
            <a:off x="6256710" y="4697413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ea typeface="华文细黑" pitchFamily="2" charset="-122"/>
              </a:rPr>
              <a:t>主机号</a:t>
            </a:r>
          </a:p>
        </p:txBody>
      </p:sp>
      <p:sp>
        <p:nvSpPr>
          <p:cNvPr id="14358" name="Rectangle 0"/>
          <p:cNvSpPr>
            <a:spLocks noChangeArrowheads="1"/>
          </p:cNvSpPr>
          <p:nvPr/>
        </p:nvSpPr>
        <p:spPr bwMode="auto">
          <a:xfrm>
            <a:off x="898897" y="1925638"/>
            <a:ext cx="24479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3000" b="1">
                <a:solidFill>
                  <a:srgbClr val="000000"/>
                </a:solidFill>
                <a:ea typeface="华文细黑" pitchFamily="2" charset="-122"/>
              </a:rPr>
              <a:t>IP</a:t>
            </a:r>
            <a:r>
              <a:rPr lang="zh-CN" altLang="en-US" sz="3000" b="1">
                <a:solidFill>
                  <a:srgbClr val="000000"/>
                </a:solidFill>
                <a:ea typeface="华文细黑" pitchFamily="2" charset="-122"/>
              </a:rPr>
              <a:t>地址</a:t>
            </a:r>
          </a:p>
        </p:txBody>
      </p:sp>
      <p:sp>
        <p:nvSpPr>
          <p:cNvPr id="14359" name="Rectangle 1"/>
          <p:cNvSpPr>
            <a:spLocks noChangeArrowheads="1"/>
          </p:cNvSpPr>
          <p:nvPr/>
        </p:nvSpPr>
        <p:spPr bwMode="auto">
          <a:xfrm>
            <a:off x="898897" y="3797300"/>
            <a:ext cx="26638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zh-CN" altLang="en-US" sz="3000" b="1">
                <a:solidFill>
                  <a:srgbClr val="000000"/>
                </a:solidFill>
                <a:ea typeface="华文细黑" pitchFamily="2" charset="-122"/>
              </a:rPr>
              <a:t>子网掩码</a:t>
            </a:r>
          </a:p>
        </p:txBody>
      </p:sp>
    </p:spTree>
    <p:extLst>
      <p:ext uri="{BB962C8B-B14F-4D97-AF65-F5344CB8AC3E}">
        <p14:creationId xmlns:p14="http://schemas.microsoft.com/office/powerpoint/2010/main" val="4068720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默认掩码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64" y="2060848"/>
            <a:ext cx="7343775" cy="20875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/>
              <a:t>A</a:t>
            </a:r>
            <a:r>
              <a:rPr lang="zh-CN" altLang="en-US" dirty="0"/>
              <a:t>类地址默认掩码为</a:t>
            </a:r>
            <a:r>
              <a:rPr lang="en-US" altLang="zh-CN" dirty="0"/>
              <a:t>255.0.0.0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B</a:t>
            </a:r>
            <a:r>
              <a:rPr lang="zh-CN" altLang="en-US" dirty="0"/>
              <a:t>类地址默认掩码为</a:t>
            </a:r>
            <a:r>
              <a:rPr lang="en-US" altLang="zh-CN" dirty="0"/>
              <a:t>255.255.0.0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C</a:t>
            </a:r>
            <a:r>
              <a:rPr lang="zh-CN" altLang="en-US" dirty="0"/>
              <a:t>类地址默认掩码为</a:t>
            </a:r>
            <a:r>
              <a:rPr lang="en-US" altLang="zh-CN" dirty="0"/>
              <a:t>255.255.255.0</a:t>
            </a:r>
          </a:p>
        </p:txBody>
      </p:sp>
    </p:spTree>
    <p:extLst>
      <p:ext uri="{BB962C8B-B14F-4D97-AF65-F5344CB8AC3E}">
        <p14:creationId xmlns:p14="http://schemas.microsoft.com/office/powerpoint/2010/main" val="163204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1196752"/>
            <a:ext cx="7193574" cy="792088"/>
          </a:xfrm>
        </p:spPr>
        <p:txBody>
          <a:bodyPr/>
          <a:lstStyle/>
          <a:p>
            <a:r>
              <a:rPr lang="zh-CN" altLang="en-US" sz="4000" dirty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内容回顾</a:t>
            </a:r>
            <a:endParaRPr lang="zh-CN" altLang="zh-CN" sz="4000" dirty="0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16387" name="图片 2" descr="ti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3" y="3449180"/>
            <a:ext cx="2123728" cy="3364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1AF105C8-8E33-41B7-9578-9173FAA9F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2276872"/>
            <a:ext cx="5762625" cy="2383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800" b="1" dirty="0">
                <a:ea typeface="华文细黑" pitchFamily="2" charset="-122"/>
              </a:rPr>
              <a:t>生成树协议</a:t>
            </a:r>
            <a:r>
              <a:rPr lang="en-US" altLang="zh-CN" sz="2800" b="1" dirty="0">
                <a:ea typeface="华文细黑" pitchFamily="2" charset="-122"/>
              </a:rPr>
              <a:t>STP</a:t>
            </a:r>
          </a:p>
          <a:p>
            <a:pPr lvl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800" b="1" dirty="0">
                <a:ea typeface="华文细黑" pitchFamily="2" charset="-122"/>
              </a:rPr>
              <a:t>生成树的计算过程</a:t>
            </a:r>
            <a:endParaRPr lang="en-US" altLang="zh-CN" sz="2800" b="1" dirty="0">
              <a:ea typeface="华文细黑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800" b="1" dirty="0">
                <a:ea typeface="华文细黑" pitchFamily="2" charset="-122"/>
              </a:rPr>
              <a:t>交换机链路聚合</a:t>
            </a:r>
          </a:p>
        </p:txBody>
      </p:sp>
    </p:spTree>
    <p:extLst>
      <p:ext uri="{BB962C8B-B14F-4D97-AF65-F5344CB8AC3E}">
        <p14:creationId xmlns:p14="http://schemas.microsoft.com/office/powerpoint/2010/main" val="13401237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示例：计算子网地址</a:t>
            </a:r>
          </a:p>
        </p:txBody>
      </p:sp>
      <p:graphicFrame>
        <p:nvGraphicFramePr>
          <p:cNvPr id="12292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654705"/>
              </p:ext>
            </p:extLst>
          </p:nvPr>
        </p:nvGraphicFramePr>
        <p:xfrm>
          <a:off x="2510234" y="3466644"/>
          <a:ext cx="4679950" cy="335194"/>
        </p:xfrm>
        <a:graphic>
          <a:graphicData uri="http://schemas.openxmlformats.org/drawingml/2006/table">
            <a:tbl>
              <a:tblPr/>
              <a:tblGrid>
                <a:gridCol w="1169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9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9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10000110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10010000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00000001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00000001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922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323973"/>
              </p:ext>
            </p:extLst>
          </p:nvPr>
        </p:nvGraphicFramePr>
        <p:xfrm>
          <a:off x="2510234" y="4474706"/>
          <a:ext cx="4679950" cy="335194"/>
        </p:xfrm>
        <a:graphic>
          <a:graphicData uri="http://schemas.openxmlformats.org/drawingml/2006/table">
            <a:tbl>
              <a:tblPr/>
              <a:tblGrid>
                <a:gridCol w="1169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9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9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11111111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11111111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11111111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00000000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411" name="Text Box 29"/>
          <p:cNvSpPr txBox="1">
            <a:spLocks noChangeArrowheads="1"/>
          </p:cNvSpPr>
          <p:nvPr/>
        </p:nvSpPr>
        <p:spPr bwMode="auto">
          <a:xfrm>
            <a:off x="710009" y="3466644"/>
            <a:ext cx="14398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/>
              <a:t>134.144.1.1</a:t>
            </a:r>
          </a:p>
        </p:txBody>
      </p:sp>
      <p:sp>
        <p:nvSpPr>
          <p:cNvPr id="16412" name="Text Box 30"/>
          <p:cNvSpPr txBox="1">
            <a:spLocks noChangeArrowheads="1"/>
          </p:cNvSpPr>
          <p:nvPr/>
        </p:nvSpPr>
        <p:spPr bwMode="auto">
          <a:xfrm>
            <a:off x="4470796" y="3993694"/>
            <a:ext cx="6318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/>
              <a:t>AND</a:t>
            </a:r>
          </a:p>
        </p:txBody>
      </p:sp>
      <p:sp>
        <p:nvSpPr>
          <p:cNvPr id="16413" name="Text Box 31"/>
          <p:cNvSpPr txBox="1">
            <a:spLocks noChangeArrowheads="1"/>
          </p:cNvSpPr>
          <p:nvPr/>
        </p:nvSpPr>
        <p:spPr bwMode="auto">
          <a:xfrm>
            <a:off x="710009" y="4488994"/>
            <a:ext cx="14398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/>
              <a:t>255.255.255.0</a:t>
            </a:r>
          </a:p>
        </p:txBody>
      </p:sp>
      <p:graphicFrame>
        <p:nvGraphicFramePr>
          <p:cNvPr id="122923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185499"/>
              </p:ext>
            </p:extLst>
          </p:nvPr>
        </p:nvGraphicFramePr>
        <p:xfrm>
          <a:off x="2510234" y="5374819"/>
          <a:ext cx="4679950" cy="335194"/>
        </p:xfrm>
        <a:graphic>
          <a:graphicData uri="http://schemas.openxmlformats.org/drawingml/2006/table">
            <a:tbl>
              <a:tblPr/>
              <a:tblGrid>
                <a:gridCol w="1169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9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9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10000110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10010000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00000001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00000000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426" name="Line 44"/>
          <p:cNvSpPr>
            <a:spLocks noChangeShapeType="1"/>
          </p:cNvSpPr>
          <p:nvPr/>
        </p:nvSpPr>
        <p:spPr bwMode="auto">
          <a:xfrm>
            <a:off x="710009" y="5122406"/>
            <a:ext cx="799147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27" name="Text Box 45"/>
          <p:cNvSpPr txBox="1">
            <a:spLocks noChangeArrowheads="1"/>
          </p:cNvSpPr>
          <p:nvPr/>
        </p:nvSpPr>
        <p:spPr bwMode="auto">
          <a:xfrm>
            <a:off x="710009" y="5381169"/>
            <a:ext cx="14398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/>
              <a:t>134.144.1.0</a:t>
            </a:r>
          </a:p>
        </p:txBody>
      </p:sp>
      <p:sp>
        <p:nvSpPr>
          <p:cNvPr id="16428" name="Rectangle 0"/>
          <p:cNvSpPr>
            <a:spLocks noGrp="1" noChangeArrowheads="1"/>
          </p:cNvSpPr>
          <p:nvPr>
            <p:ph type="body" idx="1"/>
          </p:nvPr>
        </p:nvSpPr>
        <p:spPr>
          <a:xfrm>
            <a:off x="731713" y="1956932"/>
            <a:ext cx="7704137" cy="1225550"/>
          </a:xfrm>
        </p:spPr>
        <p:txBody>
          <a:bodyPr/>
          <a:lstStyle/>
          <a:p>
            <a:pPr eaLnBrk="1" hangingPunct="1"/>
            <a:r>
              <a:rPr lang="zh-CN" altLang="en-US" dirty="0"/>
              <a:t>子网掩码与</a:t>
            </a:r>
            <a:r>
              <a:rPr lang="en-US" altLang="zh-CN" dirty="0"/>
              <a:t>IP</a:t>
            </a:r>
            <a:r>
              <a:rPr lang="zh-CN" altLang="en-US" dirty="0"/>
              <a:t>地址进行逐位逻辑与运算获得网络地址</a:t>
            </a:r>
          </a:p>
        </p:txBody>
      </p:sp>
      <p:graphicFrame>
        <p:nvGraphicFramePr>
          <p:cNvPr id="2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476683"/>
              </p:ext>
            </p:extLst>
          </p:nvPr>
        </p:nvGraphicFramePr>
        <p:xfrm>
          <a:off x="2510234" y="6162219"/>
          <a:ext cx="4679950" cy="335194"/>
        </p:xfrm>
        <a:graphic>
          <a:graphicData uri="http://schemas.openxmlformats.org/drawingml/2006/table">
            <a:tbl>
              <a:tblPr/>
              <a:tblGrid>
                <a:gridCol w="1169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9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9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10000110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10010000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00000001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11111111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441" name="Text Box 12"/>
          <p:cNvSpPr txBox="1">
            <a:spLocks noChangeArrowheads="1"/>
          </p:cNvSpPr>
          <p:nvPr/>
        </p:nvSpPr>
        <p:spPr bwMode="auto">
          <a:xfrm>
            <a:off x="710009" y="6168569"/>
            <a:ext cx="14398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/>
              <a:t>134.144.1.255</a:t>
            </a:r>
          </a:p>
        </p:txBody>
      </p:sp>
      <p:sp>
        <p:nvSpPr>
          <p:cNvPr id="16442" name="Text Box 45"/>
          <p:cNvSpPr txBox="1">
            <a:spLocks noChangeArrowheads="1"/>
          </p:cNvSpPr>
          <p:nvPr/>
        </p:nvSpPr>
        <p:spPr bwMode="auto">
          <a:xfrm>
            <a:off x="7550546" y="3441244"/>
            <a:ext cx="12239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华文细黑" pitchFamily="2" charset="-122"/>
              </a:rPr>
              <a:t>IP</a:t>
            </a:r>
            <a:r>
              <a:rPr lang="zh-CN" altLang="en-US">
                <a:ea typeface="华文细黑" pitchFamily="2" charset="-122"/>
              </a:rPr>
              <a:t>地址</a:t>
            </a:r>
          </a:p>
        </p:txBody>
      </p:sp>
      <p:sp>
        <p:nvSpPr>
          <p:cNvPr id="16443" name="Text Box 46"/>
          <p:cNvSpPr txBox="1">
            <a:spLocks noChangeArrowheads="1"/>
          </p:cNvSpPr>
          <p:nvPr/>
        </p:nvSpPr>
        <p:spPr bwMode="auto">
          <a:xfrm>
            <a:off x="7477521" y="4403269"/>
            <a:ext cx="12239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细黑" pitchFamily="2" charset="-122"/>
              </a:rPr>
              <a:t>子网掩码</a:t>
            </a:r>
          </a:p>
        </p:txBody>
      </p:sp>
      <p:sp>
        <p:nvSpPr>
          <p:cNvPr id="16444" name="Text Box 47"/>
          <p:cNvSpPr txBox="1">
            <a:spLocks noChangeArrowheads="1"/>
          </p:cNvSpPr>
          <p:nvPr/>
        </p:nvSpPr>
        <p:spPr bwMode="auto">
          <a:xfrm>
            <a:off x="7479109" y="5338306"/>
            <a:ext cx="1223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细黑" pitchFamily="2" charset="-122"/>
              </a:rPr>
              <a:t>子网地址</a:t>
            </a:r>
          </a:p>
        </p:txBody>
      </p:sp>
      <p:sp>
        <p:nvSpPr>
          <p:cNvPr id="16445" name="Text Box 48"/>
          <p:cNvSpPr txBox="1">
            <a:spLocks noChangeArrowheads="1"/>
          </p:cNvSpPr>
          <p:nvPr/>
        </p:nvSpPr>
        <p:spPr bwMode="auto">
          <a:xfrm>
            <a:off x="7479109" y="6130469"/>
            <a:ext cx="12239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细黑" pitchFamily="2" charset="-122"/>
              </a:rPr>
              <a:t>广播地址</a:t>
            </a:r>
          </a:p>
        </p:txBody>
      </p:sp>
    </p:spTree>
    <p:extLst>
      <p:ext uri="{BB962C8B-B14F-4D97-AF65-F5344CB8AC3E}">
        <p14:creationId xmlns:p14="http://schemas.microsoft.com/office/powerpoint/2010/main" val="2648627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56165" y="1598771"/>
            <a:ext cx="7869560" cy="649288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计算子网内可用主机地址数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191" y="2312844"/>
            <a:ext cx="8208963" cy="165576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假设子网的主机号位数为</a:t>
            </a:r>
            <a:r>
              <a:rPr lang="en-US" altLang="zh-CN" sz="2400" dirty="0"/>
              <a:t>N</a:t>
            </a:r>
            <a:r>
              <a:rPr lang="zh-CN" altLang="en-US" sz="2400" dirty="0"/>
              <a:t>，则可用地址数为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N</a:t>
            </a:r>
            <a:r>
              <a:rPr lang="en-US" altLang="zh-CN" sz="2400" dirty="0"/>
              <a:t>-2</a:t>
            </a:r>
            <a:r>
              <a:rPr lang="zh-CN" altLang="en-US" sz="2400" dirty="0"/>
              <a:t>个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主机号全</a:t>
            </a:r>
            <a:r>
              <a:rPr lang="en-US" altLang="zh-CN" sz="2400" dirty="0"/>
              <a:t>1</a:t>
            </a:r>
            <a:r>
              <a:rPr lang="zh-CN" altLang="en-US" sz="2400" dirty="0"/>
              <a:t>为广播地址，主机号全</a:t>
            </a:r>
            <a:r>
              <a:rPr lang="en-US" altLang="zh-CN" sz="2400" dirty="0"/>
              <a:t>0</a:t>
            </a:r>
            <a:r>
              <a:rPr lang="zh-CN" altLang="en-US" sz="2400" dirty="0"/>
              <a:t>为网络地址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043360" y="4366022"/>
            <a:ext cx="3457575" cy="53975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ea typeface="华文细黑" pitchFamily="2" charset="-122"/>
              </a:rPr>
              <a:t>1......1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4500935" y="4366022"/>
            <a:ext cx="3370263" cy="539750"/>
          </a:xfrm>
          <a:prstGeom prst="rect">
            <a:avLst/>
          </a:prstGeom>
          <a:solidFill>
            <a:srgbClr val="0099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ea typeface="华文细黑" pitchFamily="2" charset="-122"/>
              </a:rPr>
              <a:t>                         1......1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4499348" y="4364434"/>
            <a:ext cx="1727200" cy="53975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latin typeface="华文细黑" pitchFamily="2" charset="-122"/>
                <a:ea typeface="华文细黑" pitchFamily="2" charset="-122"/>
              </a:rPr>
              <a:t>1...1</a:t>
            </a: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1043360" y="4078684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1043360" y="4150122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4499348" y="4078684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3275385" y="4150122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6226548" y="4092972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7869610" y="4107259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>
            <a:off x="5782048" y="4164409"/>
            <a:ext cx="441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4499348" y="4164409"/>
            <a:ext cx="441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>
            <a:off x="7437810" y="4164409"/>
            <a:ext cx="441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6256710" y="4164409"/>
            <a:ext cx="441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2340348" y="3934222"/>
            <a:ext cx="79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ea typeface="华文细黑" pitchFamily="2" charset="-122"/>
              </a:rPr>
              <a:t>网络号</a:t>
            </a:r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6645648" y="3948509"/>
            <a:ext cx="8493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ea typeface="华文细黑" pitchFamily="2" charset="-122"/>
              </a:rPr>
              <a:t>主机号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4989885" y="3948509"/>
            <a:ext cx="79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ea typeface="华文细黑" pitchFamily="2" charset="-122"/>
              </a:rPr>
              <a:t>子网号</a:t>
            </a:r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>
            <a:off x="7452098" y="5085159"/>
            <a:ext cx="441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>
            <a:off x="7883898" y="4940697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4" name="Line 22"/>
          <p:cNvSpPr>
            <a:spLocks noChangeShapeType="1"/>
          </p:cNvSpPr>
          <p:nvPr/>
        </p:nvSpPr>
        <p:spPr bwMode="auto">
          <a:xfrm flipH="1" flipV="1">
            <a:off x="6228135" y="5086747"/>
            <a:ext cx="433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5" name="Line 23"/>
          <p:cNvSpPr>
            <a:spLocks noChangeShapeType="1"/>
          </p:cNvSpPr>
          <p:nvPr/>
        </p:nvSpPr>
        <p:spPr bwMode="auto">
          <a:xfrm>
            <a:off x="6228135" y="4942284"/>
            <a:ext cx="0" cy="158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6731373" y="4942284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>
                <a:ea typeface="华文细黑" pitchFamily="2" charset="-122"/>
              </a:rPr>
              <a:t>N</a:t>
            </a:r>
            <a:r>
              <a:rPr lang="zh-CN" altLang="en-US" sz="1600">
                <a:ea typeface="华文细黑" pitchFamily="2" charset="-122"/>
              </a:rPr>
              <a:t>位</a:t>
            </a:r>
          </a:p>
        </p:txBody>
      </p:sp>
      <p:sp>
        <p:nvSpPr>
          <p:cNvPr id="18457" name="Text Box 26"/>
          <p:cNvSpPr txBox="1">
            <a:spLocks noChangeArrowheads="1"/>
          </p:cNvSpPr>
          <p:nvPr/>
        </p:nvSpPr>
        <p:spPr bwMode="auto">
          <a:xfrm>
            <a:off x="6372598" y="5301059"/>
            <a:ext cx="1223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/>
              <a:t>0......1</a:t>
            </a:r>
          </a:p>
        </p:txBody>
      </p:sp>
      <p:sp>
        <p:nvSpPr>
          <p:cNvPr id="18458" name="Text Box 27"/>
          <p:cNvSpPr txBox="1">
            <a:spLocks noChangeArrowheads="1"/>
          </p:cNvSpPr>
          <p:nvPr/>
        </p:nvSpPr>
        <p:spPr bwMode="auto">
          <a:xfrm>
            <a:off x="6372598" y="5516959"/>
            <a:ext cx="1223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/>
              <a:t>0....10</a:t>
            </a:r>
          </a:p>
        </p:txBody>
      </p:sp>
      <p:sp>
        <p:nvSpPr>
          <p:cNvPr id="18459" name="Text Box 30"/>
          <p:cNvSpPr txBox="1">
            <a:spLocks noChangeArrowheads="1"/>
          </p:cNvSpPr>
          <p:nvPr/>
        </p:nvSpPr>
        <p:spPr bwMode="auto">
          <a:xfrm>
            <a:off x="6372598" y="6237684"/>
            <a:ext cx="1223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/>
              <a:t>1.....10</a:t>
            </a:r>
          </a:p>
        </p:txBody>
      </p:sp>
      <p:sp>
        <p:nvSpPr>
          <p:cNvPr id="18460" name="Text Box 31"/>
          <p:cNvSpPr txBox="1">
            <a:spLocks noChangeArrowheads="1"/>
          </p:cNvSpPr>
          <p:nvPr/>
        </p:nvSpPr>
        <p:spPr bwMode="auto">
          <a:xfrm rot="5400000">
            <a:off x="6642473" y="5894784"/>
            <a:ext cx="66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 b="1"/>
              <a:t>…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52E1BE4-890A-4C89-A227-E2FD6BC174A9}"/>
              </a:ext>
            </a:extLst>
          </p:cNvPr>
          <p:cNvSpPr txBox="1"/>
          <p:nvPr/>
        </p:nvSpPr>
        <p:spPr>
          <a:xfrm>
            <a:off x="619600" y="938847"/>
            <a:ext cx="4572000" cy="659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Clr>
                <a:srgbClr val="CC0000"/>
              </a:buClr>
            </a:pPr>
            <a:r>
              <a:rPr lang="en-US" altLang="zh-CN" sz="2800" b="1" dirty="0">
                <a:solidFill>
                  <a:srgbClr val="CC0000"/>
                </a:solidFill>
                <a:ea typeface="华文细黑" pitchFamily="2" charset="-122"/>
              </a:rPr>
              <a:t>IP</a:t>
            </a:r>
            <a:r>
              <a:rPr lang="zh-CN" altLang="en-US" sz="2800" b="1" dirty="0">
                <a:solidFill>
                  <a:srgbClr val="CC0000"/>
                </a:solidFill>
                <a:ea typeface="华文细黑" pitchFamily="2" charset="-122"/>
              </a:rPr>
              <a:t>子网划分相关计算</a:t>
            </a:r>
          </a:p>
        </p:txBody>
      </p:sp>
    </p:spTree>
    <p:extLst>
      <p:ext uri="{BB962C8B-B14F-4D97-AF65-F5344CB8AC3E}">
        <p14:creationId xmlns:p14="http://schemas.microsoft.com/office/powerpoint/2010/main" val="529841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6"/>
          <p:cNvSpPr>
            <a:spLocks noGrp="1" noChangeArrowheads="1"/>
          </p:cNvSpPr>
          <p:nvPr>
            <p:ph type="title"/>
          </p:nvPr>
        </p:nvSpPr>
        <p:spPr>
          <a:xfrm>
            <a:off x="457199" y="1124223"/>
            <a:ext cx="7239000" cy="609600"/>
          </a:xfrm>
        </p:spPr>
        <p:txBody>
          <a:bodyPr/>
          <a:lstStyle/>
          <a:p>
            <a:pPr eaLnBrk="1" hangingPunct="1"/>
            <a:r>
              <a:rPr lang="zh-CN" altLang="en-US"/>
              <a:t>示例：计算子网内可用地址数</a:t>
            </a:r>
          </a:p>
        </p:txBody>
      </p:sp>
      <p:graphicFrame>
        <p:nvGraphicFramePr>
          <p:cNvPr id="132243" name="Group 14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7998478"/>
              </p:ext>
            </p:extLst>
          </p:nvPr>
        </p:nvGraphicFramePr>
        <p:xfrm>
          <a:off x="755649" y="4113486"/>
          <a:ext cx="7343775" cy="365602"/>
        </p:xfrm>
        <a:graphic>
          <a:graphicData uri="http://schemas.openxmlformats.org/drawingml/2006/table">
            <a:tbl>
              <a:tblPr/>
              <a:tblGrid>
                <a:gridCol w="2078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11000000</a:t>
                      </a:r>
                    </a:p>
                  </a:txBody>
                  <a:tcPr marT="45641" marB="4564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10101000</a:t>
                      </a:r>
                    </a:p>
                  </a:txBody>
                  <a:tcPr marT="45641" marB="4564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00000011</a:t>
                      </a:r>
                    </a:p>
                  </a:txBody>
                  <a:tcPr marT="45641" marB="4564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95300" marR="0" lvl="0" indent="-4953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110    00001</a:t>
                      </a:r>
                    </a:p>
                  </a:txBody>
                  <a:tcPr marT="45641" marB="4564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277" name="Group 1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71344"/>
              </p:ext>
            </p:extLst>
          </p:nvPr>
        </p:nvGraphicFramePr>
        <p:xfrm>
          <a:off x="755649" y="3643586"/>
          <a:ext cx="7343775" cy="400050"/>
        </p:xfrm>
        <a:graphic>
          <a:graphicData uri="http://schemas.openxmlformats.org/drawingml/2006/table">
            <a:tbl>
              <a:tblPr/>
              <a:tblGrid>
                <a:gridCol w="2078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192.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168.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3.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192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469" name="Line 67"/>
          <p:cNvSpPr>
            <a:spLocks noChangeShapeType="1"/>
          </p:cNvSpPr>
          <p:nvPr/>
        </p:nvSpPr>
        <p:spPr bwMode="auto">
          <a:xfrm>
            <a:off x="7164387" y="4148411"/>
            <a:ext cx="0" cy="2592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0" name="Line 68"/>
          <p:cNvSpPr>
            <a:spLocks noChangeShapeType="1"/>
          </p:cNvSpPr>
          <p:nvPr/>
        </p:nvSpPr>
        <p:spPr bwMode="auto">
          <a:xfrm>
            <a:off x="6445249" y="3643586"/>
            <a:ext cx="0" cy="720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1" name="Text Box 69"/>
          <p:cNvSpPr txBox="1">
            <a:spLocks noChangeArrowheads="1"/>
          </p:cNvSpPr>
          <p:nvPr/>
        </p:nvSpPr>
        <p:spPr bwMode="auto">
          <a:xfrm>
            <a:off x="6640512" y="4657998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9472" name="Line 182"/>
          <p:cNvSpPr>
            <a:spLocks noChangeShapeType="1"/>
          </p:cNvSpPr>
          <p:nvPr/>
        </p:nvSpPr>
        <p:spPr bwMode="auto">
          <a:xfrm>
            <a:off x="1116012" y="3716611"/>
            <a:ext cx="0" cy="576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3" name="Line 183"/>
          <p:cNvSpPr>
            <a:spLocks noChangeShapeType="1"/>
          </p:cNvSpPr>
          <p:nvPr/>
        </p:nvSpPr>
        <p:spPr bwMode="auto">
          <a:xfrm>
            <a:off x="2771774" y="3716611"/>
            <a:ext cx="0" cy="576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4" name="Line 184"/>
          <p:cNvSpPr>
            <a:spLocks noChangeShapeType="1"/>
          </p:cNvSpPr>
          <p:nvPr/>
        </p:nvSpPr>
        <p:spPr bwMode="auto">
          <a:xfrm>
            <a:off x="4716462" y="3716611"/>
            <a:ext cx="0" cy="576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5" name="Line 186"/>
          <p:cNvSpPr>
            <a:spLocks noChangeShapeType="1"/>
          </p:cNvSpPr>
          <p:nvPr/>
        </p:nvSpPr>
        <p:spPr bwMode="auto">
          <a:xfrm>
            <a:off x="828674" y="4046811"/>
            <a:ext cx="73437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6" name="Line 0"/>
          <p:cNvSpPr>
            <a:spLocks noChangeShapeType="1"/>
          </p:cNvSpPr>
          <p:nvPr/>
        </p:nvSpPr>
        <p:spPr bwMode="auto">
          <a:xfrm>
            <a:off x="8101012" y="4148411"/>
            <a:ext cx="0" cy="2592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7" name="Text Box 15"/>
          <p:cNvSpPr txBox="1">
            <a:spLocks noChangeArrowheads="1"/>
          </p:cNvSpPr>
          <p:nvPr/>
        </p:nvSpPr>
        <p:spPr bwMode="auto">
          <a:xfrm>
            <a:off x="7021512" y="4435748"/>
            <a:ext cx="1150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>
                <a:ea typeface="华文细黑" pitchFamily="2" charset="-122"/>
              </a:rPr>
              <a:t>00010</a:t>
            </a:r>
          </a:p>
          <a:p>
            <a:pPr algn="ctr" eaLnBrk="1" hangingPunct="1"/>
            <a:r>
              <a:rPr lang="en-US" altLang="zh-CN">
                <a:ea typeface="华文细黑" pitchFamily="2" charset="-122"/>
              </a:rPr>
              <a:t>00011</a:t>
            </a:r>
          </a:p>
        </p:txBody>
      </p:sp>
      <p:sp>
        <p:nvSpPr>
          <p:cNvPr id="19478" name="Text Box 16"/>
          <p:cNvSpPr txBox="1">
            <a:spLocks noChangeArrowheads="1"/>
          </p:cNvSpPr>
          <p:nvPr/>
        </p:nvSpPr>
        <p:spPr bwMode="auto">
          <a:xfrm>
            <a:off x="7021512" y="5877198"/>
            <a:ext cx="1150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>
                <a:ea typeface="华文细黑" pitchFamily="2" charset="-122"/>
              </a:rPr>
              <a:t>11101</a:t>
            </a:r>
          </a:p>
          <a:p>
            <a:pPr algn="ctr" eaLnBrk="1" hangingPunct="1"/>
            <a:r>
              <a:rPr lang="en-US" altLang="zh-CN">
                <a:ea typeface="华文细黑" pitchFamily="2" charset="-122"/>
              </a:rPr>
              <a:t>11110</a:t>
            </a:r>
          </a:p>
        </p:txBody>
      </p:sp>
      <p:sp>
        <p:nvSpPr>
          <p:cNvPr id="19479" name="Rectangle 17"/>
          <p:cNvSpPr>
            <a:spLocks noChangeArrowheads="1"/>
          </p:cNvSpPr>
          <p:nvPr/>
        </p:nvSpPr>
        <p:spPr bwMode="auto">
          <a:xfrm>
            <a:off x="7453312" y="5156473"/>
            <a:ext cx="2857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800">
                <a:ea typeface="华文细黑" pitchFamily="2" charset="-122"/>
              </a:rPr>
              <a:t>●</a:t>
            </a:r>
          </a:p>
        </p:txBody>
      </p:sp>
      <p:sp>
        <p:nvSpPr>
          <p:cNvPr id="19480" name="Rectangle 18"/>
          <p:cNvSpPr>
            <a:spLocks noChangeArrowheads="1"/>
          </p:cNvSpPr>
          <p:nvPr/>
        </p:nvSpPr>
        <p:spPr bwMode="auto">
          <a:xfrm>
            <a:off x="7453312" y="5372373"/>
            <a:ext cx="2857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800">
                <a:ea typeface="华文细黑" pitchFamily="2" charset="-122"/>
              </a:rPr>
              <a:t>●</a:t>
            </a:r>
          </a:p>
        </p:txBody>
      </p:sp>
      <p:sp>
        <p:nvSpPr>
          <p:cNvPr id="19481" name="Rectangle 19"/>
          <p:cNvSpPr>
            <a:spLocks noChangeArrowheads="1"/>
          </p:cNvSpPr>
          <p:nvPr/>
        </p:nvSpPr>
        <p:spPr bwMode="auto">
          <a:xfrm>
            <a:off x="7453312" y="5588273"/>
            <a:ext cx="2857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800">
                <a:ea typeface="华文细黑" pitchFamily="2" charset="-122"/>
              </a:rPr>
              <a:t>●</a:t>
            </a:r>
          </a:p>
        </p:txBody>
      </p:sp>
      <p:sp>
        <p:nvSpPr>
          <p:cNvPr id="19482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900112" y="2060848"/>
            <a:ext cx="7343775" cy="1584325"/>
          </a:xfrm>
        </p:spPr>
        <p:txBody>
          <a:bodyPr/>
          <a:lstStyle/>
          <a:p>
            <a:pPr eaLnBrk="1" hangingPunct="1"/>
            <a:r>
              <a:rPr lang="zh-CN" altLang="en-US"/>
              <a:t>子网地址为</a:t>
            </a:r>
            <a:r>
              <a:rPr lang="en-US" altLang="zh-CN"/>
              <a:t>192.168.3.192</a:t>
            </a:r>
            <a:r>
              <a:rPr lang="zh-CN" altLang="en-US"/>
              <a:t>，子网掩码为</a:t>
            </a:r>
            <a:r>
              <a:rPr lang="en-US" altLang="zh-CN"/>
              <a:t>255.255.255.224</a:t>
            </a:r>
            <a:r>
              <a:rPr lang="zh-CN" altLang="en-US"/>
              <a:t>，计算该子网内的可用主机地址数量</a:t>
            </a:r>
          </a:p>
        </p:txBody>
      </p:sp>
      <p:sp>
        <p:nvSpPr>
          <p:cNvPr id="19483" name="Text Box 2"/>
          <p:cNvSpPr txBox="1">
            <a:spLocks noChangeArrowheads="1"/>
          </p:cNvSpPr>
          <p:nvPr/>
        </p:nvSpPr>
        <p:spPr bwMode="auto">
          <a:xfrm>
            <a:off x="900112" y="5229498"/>
            <a:ext cx="619283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ea typeface="华文细黑" pitchFamily="2" charset="-122"/>
              </a:rPr>
              <a:t>掩码位数等于</a:t>
            </a:r>
            <a:r>
              <a:rPr lang="en-US" altLang="zh-CN" sz="2800">
                <a:ea typeface="华文细黑" pitchFamily="2" charset="-122"/>
              </a:rPr>
              <a:t>27</a:t>
            </a:r>
          </a:p>
          <a:p>
            <a:pPr eaLnBrk="1" hangingPunct="1"/>
            <a:r>
              <a:rPr lang="en-US" altLang="zh-CN" sz="2800">
                <a:ea typeface="华文细黑" pitchFamily="2" charset="-122"/>
              </a:rPr>
              <a:t>N</a:t>
            </a:r>
            <a:r>
              <a:rPr lang="zh-CN" altLang="en-US" sz="2800">
                <a:ea typeface="华文细黑" pitchFamily="2" charset="-122"/>
              </a:rPr>
              <a:t>＝</a:t>
            </a:r>
            <a:r>
              <a:rPr lang="en-US" altLang="zh-CN" sz="2800">
                <a:ea typeface="华文细黑" pitchFamily="2" charset="-122"/>
              </a:rPr>
              <a:t>32</a:t>
            </a:r>
            <a:r>
              <a:rPr lang="zh-CN" altLang="en-US" sz="2800">
                <a:ea typeface="华文细黑" pitchFamily="2" charset="-122"/>
              </a:rPr>
              <a:t>－</a:t>
            </a:r>
            <a:r>
              <a:rPr lang="en-US" altLang="zh-CN" sz="2800">
                <a:ea typeface="华文细黑" pitchFamily="2" charset="-122"/>
              </a:rPr>
              <a:t>27</a:t>
            </a:r>
            <a:r>
              <a:rPr lang="zh-CN" altLang="en-US" sz="2800">
                <a:ea typeface="华文细黑" pitchFamily="2" charset="-122"/>
              </a:rPr>
              <a:t>＝</a:t>
            </a:r>
            <a:r>
              <a:rPr lang="en-US" altLang="zh-CN" sz="2800">
                <a:ea typeface="华文细黑" pitchFamily="2" charset="-122"/>
              </a:rPr>
              <a:t>5</a:t>
            </a:r>
          </a:p>
          <a:p>
            <a:pPr eaLnBrk="1" hangingPunct="1"/>
            <a:r>
              <a:rPr lang="zh-CN" altLang="en-US" sz="2800">
                <a:ea typeface="华文细黑" pitchFamily="2" charset="-122"/>
              </a:rPr>
              <a:t>可用的主机地址数等于</a:t>
            </a:r>
            <a:r>
              <a:rPr lang="en-US" altLang="zh-CN" sz="2800">
                <a:ea typeface="华文细黑" pitchFamily="2" charset="-122"/>
              </a:rPr>
              <a:t>2</a:t>
            </a:r>
            <a:r>
              <a:rPr lang="en-US" altLang="zh-CN" sz="2800" baseline="30000">
                <a:ea typeface="华文细黑" pitchFamily="2" charset="-122"/>
              </a:rPr>
              <a:t>5</a:t>
            </a:r>
            <a:r>
              <a:rPr lang="en-US" altLang="zh-CN" sz="2800">
                <a:ea typeface="华文细黑" pitchFamily="2" charset="-122"/>
              </a:rPr>
              <a:t>-2=30</a:t>
            </a:r>
          </a:p>
          <a:p>
            <a:pPr eaLnBrk="1" hangingPunct="1"/>
            <a:endParaRPr lang="en-US" altLang="zh-CN" sz="2800"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9668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09600" indent="-609600" eaLnBrk="1" hangingPunct="1"/>
            <a:r>
              <a:rPr lang="zh-CN" altLang="en-US"/>
              <a:t>根据主机地址数划分子网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726" y="1910326"/>
            <a:ext cx="7993063" cy="1728788"/>
          </a:xfrm>
        </p:spPr>
        <p:txBody>
          <a:bodyPr/>
          <a:lstStyle/>
          <a:p>
            <a:pPr eaLnBrk="1" hangingPunct="1"/>
            <a:r>
              <a:rPr lang="zh-CN" altLang="en-US" dirty="0"/>
              <a:t>假设每个子网需要划分</a:t>
            </a:r>
            <a:r>
              <a:rPr lang="en-US" altLang="zh-CN" dirty="0"/>
              <a:t>Y</a:t>
            </a:r>
            <a:r>
              <a:rPr lang="zh-CN" altLang="en-US" dirty="0"/>
              <a:t>个</a:t>
            </a:r>
            <a:r>
              <a:rPr lang="en-US" altLang="zh-CN" dirty="0"/>
              <a:t>IP</a:t>
            </a:r>
            <a:r>
              <a:rPr lang="zh-CN" altLang="en-US" dirty="0"/>
              <a:t>地址，并且满足</a:t>
            </a:r>
            <a:r>
              <a:rPr lang="en-US" altLang="zh-CN" dirty="0"/>
              <a:t>2</a:t>
            </a:r>
            <a:r>
              <a:rPr lang="en-US" altLang="zh-CN" baseline="30000" dirty="0"/>
              <a:t>N</a:t>
            </a:r>
            <a:r>
              <a:rPr lang="en-US" altLang="zh-CN" dirty="0"/>
              <a:t>≥ Y+2 ≥ 2</a:t>
            </a:r>
            <a:r>
              <a:rPr lang="en-US" altLang="zh-CN" baseline="30000" dirty="0"/>
              <a:t>N-1</a:t>
            </a:r>
            <a:r>
              <a:rPr lang="zh-CN" altLang="en-US" dirty="0"/>
              <a:t>，则主机号位数为</a:t>
            </a:r>
            <a:r>
              <a:rPr lang="en-US" altLang="zh-CN" dirty="0"/>
              <a:t>N</a:t>
            </a:r>
            <a:r>
              <a:rPr lang="zh-CN" altLang="en-US" dirty="0"/>
              <a:t>，子网掩码位数为</a:t>
            </a:r>
            <a:r>
              <a:rPr lang="en-US" altLang="zh-CN" dirty="0"/>
              <a:t>32-N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043608" y="4819824"/>
            <a:ext cx="3457575" cy="53975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ea typeface="华文细黑" pitchFamily="2" charset="-122"/>
              </a:rPr>
              <a:t>1......1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4501183" y="4819824"/>
            <a:ext cx="3370263" cy="539750"/>
          </a:xfrm>
          <a:prstGeom prst="rect">
            <a:avLst/>
          </a:prstGeom>
          <a:solidFill>
            <a:srgbClr val="0099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ea typeface="华文细黑" pitchFamily="2" charset="-122"/>
              </a:rPr>
              <a:t>                         1......1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4499596" y="4818236"/>
            <a:ext cx="1727200" cy="53975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latin typeface="华文细黑" pitchFamily="2" charset="-122"/>
                <a:ea typeface="华文细黑" pitchFamily="2" charset="-122"/>
              </a:rPr>
              <a:t>1......1</a:t>
            </a:r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1043608" y="4545186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1043608" y="4653136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4499596" y="4545186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3275633" y="4653136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6226796" y="4545186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7869858" y="4545186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5782296" y="4653136"/>
            <a:ext cx="441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>
            <a:off x="4499596" y="4653136"/>
            <a:ext cx="441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>
            <a:off x="7438058" y="4653136"/>
            <a:ext cx="441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>
            <a:off x="6256958" y="4653136"/>
            <a:ext cx="441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2340596" y="4483274"/>
            <a:ext cx="79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ea typeface="华文细黑" pitchFamily="2" charset="-122"/>
              </a:rPr>
              <a:t>网络号</a:t>
            </a: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6645896" y="4483274"/>
            <a:ext cx="8493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ea typeface="华文细黑" pitchFamily="2" charset="-122"/>
              </a:rPr>
              <a:t>主机号</a:t>
            </a: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4990133" y="4483274"/>
            <a:ext cx="79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ea typeface="华文细黑" pitchFamily="2" charset="-122"/>
              </a:rPr>
              <a:t>子网号</a:t>
            </a:r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>
            <a:off x="7452346" y="5538961"/>
            <a:ext cx="441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>
            <a:off x="6228383" y="5396086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2" name="Line 22"/>
          <p:cNvSpPr>
            <a:spLocks noChangeShapeType="1"/>
          </p:cNvSpPr>
          <p:nvPr/>
        </p:nvSpPr>
        <p:spPr bwMode="auto">
          <a:xfrm flipH="1" flipV="1">
            <a:off x="6228383" y="5538961"/>
            <a:ext cx="433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3" name="Line 23"/>
          <p:cNvSpPr>
            <a:spLocks noChangeShapeType="1"/>
          </p:cNvSpPr>
          <p:nvPr/>
        </p:nvSpPr>
        <p:spPr bwMode="auto">
          <a:xfrm>
            <a:off x="7884146" y="5396086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6847508" y="5396086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>
                <a:ea typeface="华文细黑" pitchFamily="2" charset="-122"/>
              </a:rPr>
              <a:t>N</a:t>
            </a:r>
            <a:r>
              <a:rPr lang="zh-CN" altLang="en-US" sz="1600">
                <a:ea typeface="华文细黑" pitchFamily="2" charset="-122"/>
              </a:rPr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4051773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title"/>
          </p:nvPr>
        </p:nvSpPr>
        <p:spPr>
          <a:xfrm>
            <a:off x="395536" y="980728"/>
            <a:ext cx="7239000" cy="609600"/>
          </a:xfrm>
        </p:spPr>
        <p:txBody>
          <a:bodyPr/>
          <a:lstStyle/>
          <a:p>
            <a:pPr eaLnBrk="1" hangingPunct="1"/>
            <a:r>
              <a:rPr lang="zh-CN" altLang="en-US"/>
              <a:t>示例：根据主机地址数划分子网</a:t>
            </a:r>
          </a:p>
        </p:txBody>
      </p:sp>
      <p:graphicFrame>
        <p:nvGraphicFramePr>
          <p:cNvPr id="206852" name="Group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7594139"/>
              </p:ext>
            </p:extLst>
          </p:nvPr>
        </p:nvGraphicFramePr>
        <p:xfrm>
          <a:off x="539552" y="2890491"/>
          <a:ext cx="7343775" cy="365602"/>
        </p:xfrm>
        <a:graphic>
          <a:graphicData uri="http://schemas.openxmlformats.org/drawingml/2006/table">
            <a:tbl>
              <a:tblPr/>
              <a:tblGrid>
                <a:gridCol w="207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10101000</a:t>
                      </a:r>
                    </a:p>
                  </a:txBody>
                  <a:tcPr marT="45641" marB="4564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11000011</a:t>
                      </a:r>
                    </a:p>
                  </a:txBody>
                  <a:tcPr marT="45641" marB="4564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000000    00</a:t>
                      </a:r>
                    </a:p>
                  </a:txBody>
                  <a:tcPr marT="45641" marB="4564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00000000</a:t>
                      </a:r>
                    </a:p>
                  </a:txBody>
                  <a:tcPr marT="45641" marB="4564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6867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167178"/>
              </p:ext>
            </p:extLst>
          </p:nvPr>
        </p:nvGraphicFramePr>
        <p:xfrm>
          <a:off x="539552" y="2420591"/>
          <a:ext cx="7343775" cy="400050"/>
        </p:xfrm>
        <a:graphic>
          <a:graphicData uri="http://schemas.openxmlformats.org/drawingml/2006/table">
            <a:tbl>
              <a:tblPr/>
              <a:tblGrid>
                <a:gridCol w="207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11111111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11111111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111111    00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00000000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517" name="Line 34"/>
          <p:cNvSpPr>
            <a:spLocks noChangeShapeType="1"/>
          </p:cNvSpPr>
          <p:nvPr/>
        </p:nvSpPr>
        <p:spPr bwMode="auto">
          <a:xfrm>
            <a:off x="4500364" y="2925416"/>
            <a:ext cx="0" cy="2447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8" name="Line 35"/>
          <p:cNvSpPr>
            <a:spLocks noChangeShapeType="1"/>
          </p:cNvSpPr>
          <p:nvPr/>
        </p:nvSpPr>
        <p:spPr bwMode="auto">
          <a:xfrm>
            <a:off x="5652889" y="2853979"/>
            <a:ext cx="0" cy="2447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9" name="Line 37"/>
          <p:cNvSpPr>
            <a:spLocks noChangeShapeType="1"/>
          </p:cNvSpPr>
          <p:nvPr/>
        </p:nvSpPr>
        <p:spPr bwMode="auto">
          <a:xfrm>
            <a:off x="899914" y="2493616"/>
            <a:ext cx="0" cy="576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0" name="Line 38"/>
          <p:cNvSpPr>
            <a:spLocks noChangeShapeType="1"/>
          </p:cNvSpPr>
          <p:nvPr/>
        </p:nvSpPr>
        <p:spPr bwMode="auto">
          <a:xfrm>
            <a:off x="2555677" y="2493616"/>
            <a:ext cx="0" cy="576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1" name="Line 39"/>
          <p:cNvSpPr>
            <a:spLocks noChangeShapeType="1"/>
          </p:cNvSpPr>
          <p:nvPr/>
        </p:nvSpPr>
        <p:spPr bwMode="auto">
          <a:xfrm>
            <a:off x="4500364" y="2493616"/>
            <a:ext cx="0" cy="576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2" name="Line 40"/>
          <p:cNvSpPr>
            <a:spLocks noChangeShapeType="1"/>
          </p:cNvSpPr>
          <p:nvPr/>
        </p:nvSpPr>
        <p:spPr bwMode="auto">
          <a:xfrm>
            <a:off x="612577" y="2823816"/>
            <a:ext cx="73437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3" name="Text Box 42"/>
          <p:cNvSpPr txBox="1">
            <a:spLocks noChangeArrowheads="1"/>
          </p:cNvSpPr>
          <p:nvPr/>
        </p:nvSpPr>
        <p:spPr bwMode="auto">
          <a:xfrm>
            <a:off x="746374" y="1752253"/>
            <a:ext cx="1841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 sz="3000" b="1">
              <a:ea typeface="华文细黑" pitchFamily="2" charset="-122"/>
            </a:endParaRPr>
          </a:p>
        </p:txBody>
      </p:sp>
      <p:sp>
        <p:nvSpPr>
          <p:cNvPr id="21524" name="Line 43"/>
          <p:cNvSpPr>
            <a:spLocks noChangeShapeType="1"/>
          </p:cNvSpPr>
          <p:nvPr/>
        </p:nvSpPr>
        <p:spPr bwMode="auto">
          <a:xfrm>
            <a:off x="6229152" y="2565054"/>
            <a:ext cx="0" cy="576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5" name="Text Box 45"/>
          <p:cNvSpPr txBox="1">
            <a:spLocks noChangeArrowheads="1"/>
          </p:cNvSpPr>
          <p:nvPr/>
        </p:nvSpPr>
        <p:spPr bwMode="auto">
          <a:xfrm>
            <a:off x="4428927" y="3285779"/>
            <a:ext cx="1439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>
                <a:ea typeface="华文细黑" pitchFamily="2" charset="-122"/>
              </a:rPr>
              <a:t>000001</a:t>
            </a:r>
          </a:p>
          <a:p>
            <a:pPr algn="ctr" eaLnBrk="1" hangingPunct="1"/>
            <a:r>
              <a:rPr lang="en-US" altLang="zh-CN">
                <a:ea typeface="华文细黑" pitchFamily="2" charset="-122"/>
              </a:rPr>
              <a:t>000010</a:t>
            </a:r>
          </a:p>
        </p:txBody>
      </p:sp>
      <p:sp>
        <p:nvSpPr>
          <p:cNvPr id="21526" name="Text Box 46"/>
          <p:cNvSpPr txBox="1">
            <a:spLocks noChangeArrowheads="1"/>
          </p:cNvSpPr>
          <p:nvPr/>
        </p:nvSpPr>
        <p:spPr bwMode="auto">
          <a:xfrm>
            <a:off x="4571802" y="4725641"/>
            <a:ext cx="1079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>
                <a:ea typeface="华文细黑" pitchFamily="2" charset="-122"/>
              </a:rPr>
              <a:t>111111</a:t>
            </a:r>
          </a:p>
        </p:txBody>
      </p:sp>
      <p:sp>
        <p:nvSpPr>
          <p:cNvPr id="21527" name="Rectangle 47"/>
          <p:cNvSpPr>
            <a:spLocks noChangeArrowheads="1"/>
          </p:cNvSpPr>
          <p:nvPr/>
        </p:nvSpPr>
        <p:spPr bwMode="auto">
          <a:xfrm>
            <a:off x="5005189" y="4004916"/>
            <a:ext cx="2857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800">
                <a:ea typeface="华文细黑" pitchFamily="2" charset="-122"/>
              </a:rPr>
              <a:t>●</a:t>
            </a:r>
          </a:p>
        </p:txBody>
      </p:sp>
      <p:sp>
        <p:nvSpPr>
          <p:cNvPr id="21528" name="Rectangle 48"/>
          <p:cNvSpPr>
            <a:spLocks noChangeArrowheads="1"/>
          </p:cNvSpPr>
          <p:nvPr/>
        </p:nvSpPr>
        <p:spPr bwMode="auto">
          <a:xfrm>
            <a:off x="5005189" y="4220816"/>
            <a:ext cx="2857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800">
                <a:ea typeface="华文细黑" pitchFamily="2" charset="-122"/>
              </a:rPr>
              <a:t>●</a:t>
            </a:r>
          </a:p>
        </p:txBody>
      </p:sp>
      <p:sp>
        <p:nvSpPr>
          <p:cNvPr id="21529" name="Rectangle 49"/>
          <p:cNvSpPr>
            <a:spLocks noChangeArrowheads="1"/>
          </p:cNvSpPr>
          <p:nvPr/>
        </p:nvSpPr>
        <p:spPr bwMode="auto">
          <a:xfrm>
            <a:off x="5005189" y="4436716"/>
            <a:ext cx="2857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800">
                <a:ea typeface="华文细黑" pitchFamily="2" charset="-122"/>
              </a:rPr>
              <a:t>●</a:t>
            </a:r>
          </a:p>
        </p:txBody>
      </p:sp>
      <p:sp>
        <p:nvSpPr>
          <p:cNvPr id="21530" name="Text Box 50"/>
          <p:cNvSpPr txBox="1">
            <a:spLocks noChangeArrowheads="1"/>
          </p:cNvSpPr>
          <p:nvPr/>
        </p:nvSpPr>
        <p:spPr bwMode="auto">
          <a:xfrm>
            <a:off x="7595989" y="2420591"/>
            <a:ext cx="1296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ea typeface="华文细黑" pitchFamily="2" charset="-122"/>
              </a:rPr>
              <a:t>子网掩码</a:t>
            </a:r>
          </a:p>
        </p:txBody>
      </p:sp>
      <p:sp>
        <p:nvSpPr>
          <p:cNvPr id="21531" name="Text Box 51"/>
          <p:cNvSpPr txBox="1">
            <a:spLocks noChangeArrowheads="1"/>
          </p:cNvSpPr>
          <p:nvPr/>
        </p:nvSpPr>
        <p:spPr bwMode="auto">
          <a:xfrm>
            <a:off x="612577" y="5333654"/>
            <a:ext cx="817245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ea typeface="华文细黑" pitchFamily="2" charset="-122"/>
              </a:rPr>
              <a:t>由</a:t>
            </a:r>
            <a:r>
              <a:rPr lang="en-US" altLang="zh-CN" sz="2000" dirty="0">
                <a:ea typeface="华文细黑" pitchFamily="2" charset="-122"/>
              </a:rPr>
              <a:t>2</a:t>
            </a:r>
            <a:r>
              <a:rPr lang="en-US" altLang="zh-CN" sz="2000" baseline="30000" dirty="0">
                <a:ea typeface="华文细黑" pitchFamily="2" charset="-122"/>
              </a:rPr>
              <a:t>N</a:t>
            </a:r>
            <a:r>
              <a:rPr lang="en-US" altLang="zh-CN" sz="2000" dirty="0">
                <a:ea typeface="华文细黑" pitchFamily="2" charset="-122"/>
              </a:rPr>
              <a:t>≥700+2≥2</a:t>
            </a:r>
            <a:r>
              <a:rPr lang="en-US" altLang="zh-CN" sz="2000" baseline="30000" dirty="0">
                <a:ea typeface="华文细黑" pitchFamily="2" charset="-122"/>
              </a:rPr>
              <a:t>N</a:t>
            </a:r>
            <a:r>
              <a:rPr lang="en-US" altLang="zh-CN" sz="2000" dirty="0">
                <a:ea typeface="华文细黑" pitchFamily="2" charset="-122"/>
              </a:rPr>
              <a:t>-1</a:t>
            </a:r>
            <a:r>
              <a:rPr lang="zh-CN" altLang="en-US" sz="2000" dirty="0">
                <a:ea typeface="华文细黑" pitchFamily="2" charset="-122"/>
              </a:rPr>
              <a:t>得出主机号位数</a:t>
            </a:r>
            <a:r>
              <a:rPr lang="en-US" altLang="zh-CN" sz="2000" dirty="0">
                <a:ea typeface="华文细黑" pitchFamily="2" charset="-122"/>
              </a:rPr>
              <a:t>N=10</a:t>
            </a:r>
          </a:p>
          <a:p>
            <a:pPr eaLnBrk="1" hangingPunct="1"/>
            <a:r>
              <a:rPr lang="zh-CN" altLang="en-US" sz="2000" dirty="0">
                <a:ea typeface="华文细黑" pitchFamily="2" charset="-122"/>
              </a:rPr>
              <a:t>子网掩码位数为</a:t>
            </a:r>
            <a:r>
              <a:rPr lang="en-US" altLang="zh-CN" sz="2000" dirty="0">
                <a:ea typeface="华文细黑" pitchFamily="2" charset="-122"/>
              </a:rPr>
              <a:t>32-10=22</a:t>
            </a:r>
            <a:r>
              <a:rPr lang="zh-CN" altLang="en-US" sz="2000" dirty="0">
                <a:ea typeface="华文细黑" pitchFamily="2" charset="-122"/>
              </a:rPr>
              <a:t>，子网掩码为</a:t>
            </a:r>
            <a:r>
              <a:rPr lang="en-US" altLang="zh-CN" sz="2000" dirty="0">
                <a:ea typeface="华文细黑" pitchFamily="2" charset="-122"/>
              </a:rPr>
              <a:t>255.255.252.0</a:t>
            </a:r>
          </a:p>
          <a:p>
            <a:pPr eaLnBrk="1" hangingPunct="1"/>
            <a:r>
              <a:rPr lang="zh-CN" altLang="en-US" sz="2000" dirty="0">
                <a:ea typeface="华文细黑" pitchFamily="2" charset="-122"/>
              </a:rPr>
              <a:t>划分出子网：</a:t>
            </a:r>
            <a:r>
              <a:rPr lang="en-US" altLang="zh-CN" sz="2000" dirty="0">
                <a:ea typeface="华文细黑" pitchFamily="2" charset="-122"/>
              </a:rPr>
              <a:t>168.195.0.0</a:t>
            </a:r>
            <a:r>
              <a:rPr lang="zh-CN" altLang="en-US" sz="2000" dirty="0">
                <a:ea typeface="华文细黑" pitchFamily="2" charset="-122"/>
              </a:rPr>
              <a:t>、</a:t>
            </a:r>
            <a:r>
              <a:rPr lang="en-US" altLang="zh-CN" sz="2000" dirty="0">
                <a:ea typeface="华文细黑" pitchFamily="2" charset="-122"/>
              </a:rPr>
              <a:t>168.195.4.0</a:t>
            </a:r>
            <a:r>
              <a:rPr lang="zh-CN" altLang="en-US" sz="2000" dirty="0">
                <a:ea typeface="华文细黑" pitchFamily="2" charset="-122"/>
              </a:rPr>
              <a:t>、</a:t>
            </a:r>
            <a:r>
              <a:rPr lang="en-US" altLang="zh-CN" sz="2000" dirty="0">
                <a:ea typeface="华文细黑" pitchFamily="2" charset="-122"/>
              </a:rPr>
              <a:t>168.195.8.0</a:t>
            </a:r>
            <a:r>
              <a:rPr lang="zh-CN" altLang="en-US" sz="2000" dirty="0">
                <a:ea typeface="华文细黑" pitchFamily="2" charset="-122"/>
              </a:rPr>
              <a:t>、</a:t>
            </a:r>
            <a:r>
              <a:rPr lang="en-US" altLang="zh-CN" sz="2000" dirty="0">
                <a:ea typeface="华文细黑" pitchFamily="2" charset="-122"/>
              </a:rPr>
              <a:t>168.195.12.0……168.195.252.0</a:t>
            </a:r>
          </a:p>
        </p:txBody>
      </p:sp>
      <p:sp>
        <p:nvSpPr>
          <p:cNvPr id="21532" name="Rectangle 53"/>
          <p:cNvSpPr>
            <a:spLocks noGrp="1" noChangeArrowheads="1"/>
          </p:cNvSpPr>
          <p:nvPr>
            <p:ph type="body" idx="4294967295"/>
          </p:nvPr>
        </p:nvSpPr>
        <p:spPr>
          <a:xfrm>
            <a:off x="739934" y="1506191"/>
            <a:ext cx="7632700" cy="1152525"/>
          </a:xfrm>
        </p:spPr>
        <p:txBody>
          <a:bodyPr/>
          <a:lstStyle/>
          <a:p>
            <a:pPr eaLnBrk="1" hangingPunct="1"/>
            <a:r>
              <a:rPr lang="zh-CN" altLang="en-US" dirty="0"/>
              <a:t>将</a:t>
            </a:r>
            <a:r>
              <a:rPr lang="en-US" altLang="zh-CN" dirty="0"/>
              <a:t>B</a:t>
            </a:r>
            <a:r>
              <a:rPr lang="zh-CN" altLang="en-US" dirty="0"/>
              <a:t>类网络</a:t>
            </a:r>
            <a:r>
              <a:rPr lang="en-US" altLang="zh-CN" dirty="0"/>
              <a:t>168.195.0.0</a:t>
            </a:r>
            <a:r>
              <a:rPr lang="zh-CN" altLang="en-US" dirty="0"/>
              <a:t>划分成若干子网，要求每个子网内可配备主机</a:t>
            </a:r>
            <a:r>
              <a:rPr lang="en-US" altLang="zh-CN" dirty="0"/>
              <a:t>700</a:t>
            </a:r>
            <a:r>
              <a:rPr lang="zh-CN" altLang="en-US" dirty="0"/>
              <a:t>台</a:t>
            </a:r>
          </a:p>
        </p:txBody>
      </p:sp>
    </p:spTree>
    <p:extLst>
      <p:ext uri="{BB962C8B-B14F-4D97-AF65-F5344CB8AC3E}">
        <p14:creationId xmlns:p14="http://schemas.microsoft.com/office/powerpoint/2010/main" val="2242122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根据子网掩码计算子网数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057275" y="2909888"/>
            <a:ext cx="3457575" cy="53975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ea typeface="华文细黑" pitchFamily="2" charset="-122"/>
              </a:rPr>
              <a:t>1......1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514850" y="2909888"/>
            <a:ext cx="3370263" cy="539750"/>
          </a:xfrm>
          <a:prstGeom prst="rect">
            <a:avLst/>
          </a:prstGeom>
          <a:solidFill>
            <a:srgbClr val="0099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ea typeface="华文细黑" pitchFamily="2" charset="-122"/>
              </a:rPr>
              <a:t>                         0......0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4513263" y="2908300"/>
            <a:ext cx="1727200" cy="53975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latin typeface="华文细黑" pitchFamily="2" charset="-122"/>
                <a:ea typeface="华文细黑" pitchFamily="2" charset="-122"/>
              </a:rPr>
              <a:t>1...1</a:t>
            </a:r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1057275" y="26225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1057275" y="269398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4513263" y="26225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3851275" y="27082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6240463" y="26368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7883525" y="26511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5795963" y="2708275"/>
            <a:ext cx="441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4513263" y="2708275"/>
            <a:ext cx="441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7451725" y="2708275"/>
            <a:ext cx="441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6270625" y="2708275"/>
            <a:ext cx="441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2124075" y="2492375"/>
            <a:ext cx="1403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ea typeface="华文细黑" pitchFamily="2" charset="-122"/>
              </a:rPr>
              <a:t>默认子网掩码</a:t>
            </a:r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6659563" y="2492375"/>
            <a:ext cx="8493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ea typeface="华文细黑" pitchFamily="2" charset="-122"/>
              </a:rPr>
              <a:t>主机号</a:t>
            </a:r>
          </a:p>
        </p:txBody>
      </p:sp>
      <p:sp>
        <p:nvSpPr>
          <p:cNvPr id="22546" name="Text Box 18"/>
          <p:cNvSpPr txBox="1">
            <a:spLocks noChangeArrowheads="1"/>
          </p:cNvSpPr>
          <p:nvPr/>
        </p:nvSpPr>
        <p:spPr bwMode="auto">
          <a:xfrm>
            <a:off x="5003800" y="2492375"/>
            <a:ext cx="79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ea typeface="华文细黑" pitchFamily="2" charset="-122"/>
              </a:rPr>
              <a:t>子网号</a:t>
            </a:r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5810250" y="3629025"/>
            <a:ext cx="441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6242050" y="34845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 flipH="1" flipV="1">
            <a:off x="4514850" y="3629025"/>
            <a:ext cx="433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>
            <a:off x="4514850" y="34845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5148263" y="3500438"/>
            <a:ext cx="5572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>
                <a:ea typeface="华文细黑" pitchFamily="2" charset="-122"/>
              </a:rPr>
              <a:t>M</a:t>
            </a:r>
            <a:r>
              <a:rPr lang="zh-CN" altLang="en-US" sz="1600">
                <a:ea typeface="华文细黑" pitchFamily="2" charset="-122"/>
              </a:rPr>
              <a:t>位</a:t>
            </a:r>
          </a:p>
        </p:txBody>
      </p:sp>
      <p:sp>
        <p:nvSpPr>
          <p:cNvPr id="22552" name="Rectangle 2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假设子网号位数为</a:t>
            </a:r>
            <a:r>
              <a:rPr lang="en-US" altLang="zh-CN" sz="2800"/>
              <a:t>M</a:t>
            </a:r>
            <a:r>
              <a:rPr lang="zh-CN" altLang="en-US" sz="2800"/>
              <a:t>，则子网数为</a:t>
            </a:r>
            <a:r>
              <a:rPr lang="en-US" altLang="zh-CN" sz="2800"/>
              <a:t>2</a:t>
            </a:r>
            <a:r>
              <a:rPr lang="en-US" altLang="zh-CN" sz="2800" baseline="30000"/>
              <a:t>M</a:t>
            </a:r>
            <a:r>
              <a:rPr lang="zh-CN" altLang="en-US" sz="2800"/>
              <a:t>个</a:t>
            </a:r>
          </a:p>
        </p:txBody>
      </p:sp>
    </p:spTree>
    <p:extLst>
      <p:ext uri="{BB962C8B-B14F-4D97-AF65-F5344CB8AC3E}">
        <p14:creationId xmlns:p14="http://schemas.microsoft.com/office/powerpoint/2010/main" val="2047291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09600" indent="-609600" eaLnBrk="1" hangingPunct="1"/>
            <a:r>
              <a:rPr lang="zh-CN" altLang="en-US"/>
              <a:t>根据子网数划分子网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8767" y="1660898"/>
            <a:ext cx="7991475" cy="1439862"/>
          </a:xfrm>
        </p:spPr>
        <p:txBody>
          <a:bodyPr/>
          <a:lstStyle/>
          <a:p>
            <a:pPr eaLnBrk="1" hangingPunct="1"/>
            <a:r>
              <a:rPr lang="zh-CN" altLang="en-US" dirty="0"/>
              <a:t>假设需要划分</a:t>
            </a:r>
            <a:r>
              <a:rPr lang="en-US" altLang="zh-CN" dirty="0"/>
              <a:t>X</a:t>
            </a:r>
            <a:r>
              <a:rPr lang="zh-CN" altLang="en-US" dirty="0"/>
              <a:t>个子网，每个子网包括尽可能多的主机，并且满足</a:t>
            </a:r>
            <a:r>
              <a:rPr lang="en-US" altLang="zh-CN" dirty="0"/>
              <a:t>2</a:t>
            </a:r>
            <a:r>
              <a:rPr lang="en-US" altLang="zh-CN" baseline="30000" dirty="0"/>
              <a:t>M</a:t>
            </a:r>
            <a:r>
              <a:rPr lang="en-US" altLang="zh-CN" dirty="0"/>
              <a:t>≥X≥2</a:t>
            </a:r>
            <a:r>
              <a:rPr lang="en-US" altLang="zh-CN" baseline="30000" dirty="0"/>
              <a:t>M-1</a:t>
            </a:r>
            <a:r>
              <a:rPr lang="en-US" altLang="zh-CN" sz="2800" baseline="30000" dirty="0"/>
              <a:t> </a:t>
            </a:r>
            <a:r>
              <a:rPr lang="zh-CN" altLang="en-US" sz="2800" dirty="0"/>
              <a:t>，则子网号位数为</a:t>
            </a:r>
            <a:r>
              <a:rPr lang="en-US" altLang="zh-CN" sz="2800" dirty="0"/>
              <a:t>M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899592" y="4292972"/>
            <a:ext cx="3457575" cy="53975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ea typeface="华文细黑" pitchFamily="2" charset="-122"/>
              </a:rPr>
              <a:t>1......1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4357167" y="4292972"/>
            <a:ext cx="3370263" cy="539750"/>
          </a:xfrm>
          <a:prstGeom prst="rect">
            <a:avLst/>
          </a:prstGeom>
          <a:solidFill>
            <a:srgbClr val="0099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ea typeface="华文细黑" pitchFamily="2" charset="-122"/>
              </a:rPr>
              <a:t>                         1......1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4355580" y="4291384"/>
            <a:ext cx="1727200" cy="53975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latin typeface="华文细黑" pitchFamily="2" charset="-122"/>
                <a:ea typeface="华文细黑" pitchFamily="2" charset="-122"/>
              </a:rPr>
              <a:t>1......1</a:t>
            </a:r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899592" y="4005634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899592" y="4077072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4355580" y="4005634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3131617" y="4077072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6082780" y="4019922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7725842" y="4034209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5638280" y="4091359"/>
            <a:ext cx="441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4355580" y="4091359"/>
            <a:ext cx="441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7294042" y="4091359"/>
            <a:ext cx="441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6112942" y="4091359"/>
            <a:ext cx="441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2196580" y="3861172"/>
            <a:ext cx="79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ea typeface="华文细黑" pitchFamily="2" charset="-122"/>
              </a:rPr>
              <a:t>网络号</a:t>
            </a:r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6501880" y="3875459"/>
            <a:ext cx="8493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ea typeface="华文细黑" pitchFamily="2" charset="-122"/>
              </a:rPr>
              <a:t>主机号</a:t>
            </a:r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4846117" y="3875459"/>
            <a:ext cx="79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ea typeface="华文细黑" pitchFamily="2" charset="-122"/>
              </a:rPr>
              <a:t>子网号</a:t>
            </a:r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>
            <a:off x="5652567" y="5012109"/>
            <a:ext cx="441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3" name="Line 21"/>
          <p:cNvSpPr>
            <a:spLocks noChangeShapeType="1"/>
          </p:cNvSpPr>
          <p:nvPr/>
        </p:nvSpPr>
        <p:spPr bwMode="auto">
          <a:xfrm>
            <a:off x="6084367" y="4869234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 flipH="1" flipV="1">
            <a:off x="4355580" y="5013697"/>
            <a:ext cx="433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5" name="Line 23"/>
          <p:cNvSpPr>
            <a:spLocks noChangeShapeType="1"/>
          </p:cNvSpPr>
          <p:nvPr/>
        </p:nvSpPr>
        <p:spPr bwMode="auto">
          <a:xfrm>
            <a:off x="4355580" y="4869234"/>
            <a:ext cx="0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6" name="Text Box 24"/>
          <p:cNvSpPr txBox="1">
            <a:spLocks noChangeArrowheads="1"/>
          </p:cNvSpPr>
          <p:nvPr/>
        </p:nvSpPr>
        <p:spPr bwMode="auto">
          <a:xfrm>
            <a:off x="4931842" y="4869234"/>
            <a:ext cx="557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>
                <a:ea typeface="华文细黑" pitchFamily="2" charset="-122"/>
              </a:rPr>
              <a:t>M</a:t>
            </a:r>
            <a:r>
              <a:rPr lang="zh-CN" altLang="en-US" sz="1600">
                <a:ea typeface="华文细黑" pitchFamily="2" charset="-122"/>
              </a:rPr>
              <a:t>位</a:t>
            </a:r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4644505" y="5156572"/>
            <a:ext cx="1223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/>
              <a:t>0......0</a:t>
            </a:r>
          </a:p>
        </p:txBody>
      </p:sp>
      <p:sp>
        <p:nvSpPr>
          <p:cNvPr id="23578" name="Text Box 26"/>
          <p:cNvSpPr txBox="1">
            <a:spLocks noChangeArrowheads="1"/>
          </p:cNvSpPr>
          <p:nvPr/>
        </p:nvSpPr>
        <p:spPr bwMode="auto">
          <a:xfrm>
            <a:off x="4644505" y="5443909"/>
            <a:ext cx="1223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/>
              <a:t>0......1</a:t>
            </a:r>
          </a:p>
        </p:txBody>
      </p:sp>
      <p:sp>
        <p:nvSpPr>
          <p:cNvPr id="23579" name="Text Box 27"/>
          <p:cNvSpPr txBox="1">
            <a:spLocks noChangeArrowheads="1"/>
          </p:cNvSpPr>
          <p:nvPr/>
        </p:nvSpPr>
        <p:spPr bwMode="auto">
          <a:xfrm>
            <a:off x="4644505" y="6309097"/>
            <a:ext cx="1223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/>
              <a:t>1.....11</a:t>
            </a:r>
          </a:p>
        </p:txBody>
      </p:sp>
      <p:sp>
        <p:nvSpPr>
          <p:cNvPr id="23580" name="Text Box 28"/>
          <p:cNvSpPr txBox="1">
            <a:spLocks noChangeArrowheads="1"/>
          </p:cNvSpPr>
          <p:nvPr/>
        </p:nvSpPr>
        <p:spPr bwMode="auto">
          <a:xfrm rot="5400000">
            <a:off x="4985817" y="6039222"/>
            <a:ext cx="66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 b="1"/>
              <a:t>…</a:t>
            </a:r>
          </a:p>
        </p:txBody>
      </p:sp>
      <p:sp>
        <p:nvSpPr>
          <p:cNvPr id="23581" name="Text Box 29"/>
          <p:cNvSpPr txBox="1">
            <a:spLocks noChangeArrowheads="1"/>
          </p:cNvSpPr>
          <p:nvPr/>
        </p:nvSpPr>
        <p:spPr bwMode="auto">
          <a:xfrm>
            <a:off x="4644505" y="5732834"/>
            <a:ext cx="1223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/>
              <a:t>0.....10</a:t>
            </a:r>
          </a:p>
        </p:txBody>
      </p:sp>
    </p:spTree>
    <p:extLst>
      <p:ext uri="{BB962C8B-B14F-4D97-AF65-F5344CB8AC3E}">
        <p14:creationId xmlns:p14="http://schemas.microsoft.com/office/powerpoint/2010/main" val="527997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title"/>
          </p:nvPr>
        </p:nvSpPr>
        <p:spPr>
          <a:xfrm>
            <a:off x="452679" y="1045440"/>
            <a:ext cx="7239000" cy="609600"/>
          </a:xfrm>
        </p:spPr>
        <p:txBody>
          <a:bodyPr/>
          <a:lstStyle/>
          <a:p>
            <a:pPr eaLnBrk="1" hangingPunct="1"/>
            <a:r>
              <a:rPr lang="zh-CN" altLang="en-US" dirty="0"/>
              <a:t>示例：根据子网数划分子网</a:t>
            </a:r>
          </a:p>
        </p:txBody>
      </p:sp>
      <p:graphicFrame>
        <p:nvGraphicFramePr>
          <p:cNvPr id="144388" name="Group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3243503"/>
              </p:ext>
            </p:extLst>
          </p:nvPr>
        </p:nvGraphicFramePr>
        <p:xfrm>
          <a:off x="539552" y="3138332"/>
          <a:ext cx="7343775" cy="365602"/>
        </p:xfrm>
        <a:graphic>
          <a:graphicData uri="http://schemas.openxmlformats.org/drawingml/2006/table">
            <a:tbl>
              <a:tblPr/>
              <a:tblGrid>
                <a:gridCol w="207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10101000</a:t>
                      </a:r>
                    </a:p>
                  </a:txBody>
                  <a:tcPr marT="45641" marB="4564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11000011</a:t>
                      </a:r>
                    </a:p>
                  </a:txBody>
                  <a:tcPr marT="45641" marB="4564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00000     000</a:t>
                      </a:r>
                    </a:p>
                  </a:txBody>
                  <a:tcPr marT="45641" marB="4564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00000000</a:t>
                      </a:r>
                    </a:p>
                  </a:txBody>
                  <a:tcPr marT="45641" marB="4564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4403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981819"/>
              </p:ext>
            </p:extLst>
          </p:nvPr>
        </p:nvGraphicFramePr>
        <p:xfrm>
          <a:off x="539552" y="2668432"/>
          <a:ext cx="7343775" cy="400050"/>
        </p:xfrm>
        <a:graphic>
          <a:graphicData uri="http://schemas.openxmlformats.org/drawingml/2006/table">
            <a:tbl>
              <a:tblPr/>
              <a:tblGrid>
                <a:gridCol w="207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11111111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11111111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11111     000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00000000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589" name="Line 34"/>
          <p:cNvSpPr>
            <a:spLocks noChangeShapeType="1"/>
          </p:cNvSpPr>
          <p:nvPr/>
        </p:nvSpPr>
        <p:spPr bwMode="auto">
          <a:xfrm>
            <a:off x="5579864" y="3101820"/>
            <a:ext cx="0" cy="2087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0" name="Line 35"/>
          <p:cNvSpPr>
            <a:spLocks noChangeShapeType="1"/>
          </p:cNvSpPr>
          <p:nvPr/>
        </p:nvSpPr>
        <p:spPr bwMode="auto">
          <a:xfrm>
            <a:off x="4500364" y="3028795"/>
            <a:ext cx="0" cy="2160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1" name="Line 37"/>
          <p:cNvSpPr>
            <a:spLocks noChangeShapeType="1"/>
          </p:cNvSpPr>
          <p:nvPr/>
        </p:nvSpPr>
        <p:spPr bwMode="auto">
          <a:xfrm>
            <a:off x="899914" y="2741457"/>
            <a:ext cx="0" cy="576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2" name="Line 38"/>
          <p:cNvSpPr>
            <a:spLocks noChangeShapeType="1"/>
          </p:cNvSpPr>
          <p:nvPr/>
        </p:nvSpPr>
        <p:spPr bwMode="auto">
          <a:xfrm>
            <a:off x="2555677" y="2741457"/>
            <a:ext cx="0" cy="576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3" name="Line 39"/>
          <p:cNvSpPr>
            <a:spLocks noChangeShapeType="1"/>
          </p:cNvSpPr>
          <p:nvPr/>
        </p:nvSpPr>
        <p:spPr bwMode="auto">
          <a:xfrm>
            <a:off x="4500364" y="2741457"/>
            <a:ext cx="0" cy="576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4" name="Line 40"/>
          <p:cNvSpPr>
            <a:spLocks noChangeShapeType="1"/>
          </p:cNvSpPr>
          <p:nvPr/>
        </p:nvSpPr>
        <p:spPr bwMode="auto">
          <a:xfrm>
            <a:off x="612577" y="3071657"/>
            <a:ext cx="73437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5" name="Text Box 42"/>
          <p:cNvSpPr txBox="1">
            <a:spLocks noChangeArrowheads="1"/>
          </p:cNvSpPr>
          <p:nvPr/>
        </p:nvSpPr>
        <p:spPr bwMode="auto">
          <a:xfrm>
            <a:off x="818382" y="1685516"/>
            <a:ext cx="1841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 sz="3000" b="1">
              <a:ea typeface="华文细黑" pitchFamily="2" charset="-122"/>
            </a:endParaRPr>
          </a:p>
        </p:txBody>
      </p:sp>
      <p:sp>
        <p:nvSpPr>
          <p:cNvPr id="24596" name="Line 43"/>
          <p:cNvSpPr>
            <a:spLocks noChangeShapeType="1"/>
          </p:cNvSpPr>
          <p:nvPr/>
        </p:nvSpPr>
        <p:spPr bwMode="auto">
          <a:xfrm>
            <a:off x="6229152" y="2812895"/>
            <a:ext cx="0" cy="576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7" name="Rectangle 45"/>
          <p:cNvSpPr>
            <a:spLocks noChangeArrowheads="1"/>
          </p:cNvSpPr>
          <p:nvPr/>
        </p:nvSpPr>
        <p:spPr bwMode="auto">
          <a:xfrm>
            <a:off x="4932164" y="4181320"/>
            <a:ext cx="2857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800">
                <a:ea typeface="华文细黑" pitchFamily="2" charset="-122"/>
              </a:rPr>
              <a:t>●</a:t>
            </a:r>
          </a:p>
        </p:txBody>
      </p:sp>
      <p:sp>
        <p:nvSpPr>
          <p:cNvPr id="24598" name="Rectangle 46"/>
          <p:cNvSpPr>
            <a:spLocks noChangeArrowheads="1"/>
          </p:cNvSpPr>
          <p:nvPr/>
        </p:nvSpPr>
        <p:spPr bwMode="auto">
          <a:xfrm>
            <a:off x="4932164" y="4397220"/>
            <a:ext cx="2857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800">
                <a:ea typeface="华文细黑" pitchFamily="2" charset="-122"/>
              </a:rPr>
              <a:t>●</a:t>
            </a:r>
          </a:p>
        </p:txBody>
      </p:sp>
      <p:sp>
        <p:nvSpPr>
          <p:cNvPr id="24599" name="Rectangle 47"/>
          <p:cNvSpPr>
            <a:spLocks noChangeArrowheads="1"/>
          </p:cNvSpPr>
          <p:nvPr/>
        </p:nvSpPr>
        <p:spPr bwMode="auto">
          <a:xfrm>
            <a:off x="4932164" y="4613120"/>
            <a:ext cx="2857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800">
                <a:ea typeface="华文细黑" pitchFamily="2" charset="-122"/>
              </a:rPr>
              <a:t>●</a:t>
            </a:r>
          </a:p>
        </p:txBody>
      </p:sp>
      <p:sp>
        <p:nvSpPr>
          <p:cNvPr id="24600" name="Text Box 1"/>
          <p:cNvSpPr txBox="1">
            <a:spLocks noChangeArrowheads="1"/>
          </p:cNvSpPr>
          <p:nvPr/>
        </p:nvSpPr>
        <p:spPr bwMode="auto">
          <a:xfrm>
            <a:off x="4571802" y="3533620"/>
            <a:ext cx="1152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>
              <a:ea typeface="华文细黑" pitchFamily="2" charset="-122"/>
            </a:endParaRPr>
          </a:p>
        </p:txBody>
      </p:sp>
      <p:sp>
        <p:nvSpPr>
          <p:cNvPr id="24601" name="Text Box 2"/>
          <p:cNvSpPr txBox="1">
            <a:spLocks noChangeArrowheads="1"/>
          </p:cNvSpPr>
          <p:nvPr/>
        </p:nvSpPr>
        <p:spPr bwMode="auto">
          <a:xfrm>
            <a:off x="4571802" y="3533620"/>
            <a:ext cx="10080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>
                <a:ea typeface="华文细黑" pitchFamily="2" charset="-122"/>
              </a:rPr>
              <a:t>00001</a:t>
            </a:r>
          </a:p>
          <a:p>
            <a:pPr algn="ctr" eaLnBrk="1" hangingPunct="1"/>
            <a:r>
              <a:rPr lang="en-US" altLang="zh-CN">
                <a:ea typeface="华文细黑" pitchFamily="2" charset="-122"/>
              </a:rPr>
              <a:t>00010</a:t>
            </a:r>
          </a:p>
        </p:txBody>
      </p:sp>
      <p:sp>
        <p:nvSpPr>
          <p:cNvPr id="24602" name="Text Box 3"/>
          <p:cNvSpPr txBox="1">
            <a:spLocks noChangeArrowheads="1"/>
          </p:cNvSpPr>
          <p:nvPr/>
        </p:nvSpPr>
        <p:spPr bwMode="auto">
          <a:xfrm>
            <a:off x="4571802" y="4829020"/>
            <a:ext cx="10080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>
                <a:ea typeface="华文细黑" pitchFamily="2" charset="-122"/>
              </a:rPr>
              <a:t>11111</a:t>
            </a:r>
          </a:p>
        </p:txBody>
      </p:sp>
      <p:sp>
        <p:nvSpPr>
          <p:cNvPr id="24603" name="Text Box 6"/>
          <p:cNvSpPr txBox="1">
            <a:spLocks noChangeArrowheads="1"/>
          </p:cNvSpPr>
          <p:nvPr/>
        </p:nvSpPr>
        <p:spPr bwMode="auto">
          <a:xfrm>
            <a:off x="7595989" y="2668432"/>
            <a:ext cx="1296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ea typeface="华文细黑" pitchFamily="2" charset="-122"/>
              </a:rPr>
              <a:t>子网掩码</a:t>
            </a:r>
          </a:p>
        </p:txBody>
      </p:sp>
      <p:sp>
        <p:nvSpPr>
          <p:cNvPr id="24604" name="Rectangle 0"/>
          <p:cNvSpPr>
            <a:spLocks noChangeArrowheads="1"/>
          </p:cNvSpPr>
          <p:nvPr/>
        </p:nvSpPr>
        <p:spPr bwMode="auto">
          <a:xfrm>
            <a:off x="684212" y="5445224"/>
            <a:ext cx="813593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5725" indent="3175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zh-CN" altLang="en-US" sz="2400" dirty="0">
                <a:ea typeface="华文细黑" pitchFamily="2" charset="-122"/>
              </a:rPr>
              <a:t>由</a:t>
            </a:r>
            <a:r>
              <a:rPr lang="en-US" altLang="zh-CN" sz="2400" dirty="0">
                <a:solidFill>
                  <a:srgbClr val="000000"/>
                </a:solidFill>
                <a:ea typeface="华文细黑" pitchFamily="2" charset="-122"/>
              </a:rPr>
              <a:t>2</a:t>
            </a:r>
            <a:r>
              <a:rPr lang="en-US" altLang="zh-CN" sz="2400" baseline="30000" dirty="0">
                <a:solidFill>
                  <a:srgbClr val="000000"/>
                </a:solidFill>
                <a:ea typeface="华文细黑" pitchFamily="2" charset="-122"/>
              </a:rPr>
              <a:t>M</a:t>
            </a:r>
            <a:r>
              <a:rPr lang="en-US" altLang="zh-CN" sz="2400" dirty="0">
                <a:solidFill>
                  <a:srgbClr val="000000"/>
                </a:solidFill>
                <a:ea typeface="华文细黑" pitchFamily="2" charset="-122"/>
              </a:rPr>
              <a:t>≥27≥ 2</a:t>
            </a:r>
            <a:r>
              <a:rPr lang="en-US" altLang="zh-CN" sz="2400" baseline="30000" dirty="0">
                <a:solidFill>
                  <a:srgbClr val="000000"/>
                </a:solidFill>
                <a:ea typeface="华文细黑" pitchFamily="2" charset="-122"/>
              </a:rPr>
              <a:t>M-1</a:t>
            </a:r>
            <a:r>
              <a:rPr lang="zh-CN" altLang="en-US" sz="2400" dirty="0">
                <a:ea typeface="华文细黑" pitchFamily="2" charset="-122"/>
              </a:rPr>
              <a:t>计算出子网号位数</a:t>
            </a:r>
            <a:r>
              <a:rPr lang="en-US" altLang="zh-CN" sz="2400" dirty="0">
                <a:ea typeface="华文细黑" pitchFamily="2" charset="-122"/>
              </a:rPr>
              <a:t>M=5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zh-CN" altLang="en-US" sz="2400" dirty="0">
                <a:ea typeface="华文细黑" pitchFamily="2" charset="-122"/>
              </a:rPr>
              <a:t>该子网掩码位数为</a:t>
            </a:r>
            <a:r>
              <a:rPr lang="en-US" altLang="zh-CN" sz="2400" dirty="0">
                <a:ea typeface="华文细黑" pitchFamily="2" charset="-122"/>
              </a:rPr>
              <a:t>16+5=21</a:t>
            </a:r>
            <a:r>
              <a:rPr lang="zh-CN" altLang="en-US" sz="2400" dirty="0">
                <a:ea typeface="华文细黑" pitchFamily="2" charset="-122"/>
              </a:rPr>
              <a:t>，子网掩码为</a:t>
            </a:r>
            <a:r>
              <a:rPr lang="en-US" altLang="zh-CN" sz="2400" dirty="0">
                <a:ea typeface="华文细黑" pitchFamily="2" charset="-122"/>
              </a:rPr>
              <a:t>255.255.248.0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zh-CN" altLang="en-US" sz="2400" dirty="0">
                <a:ea typeface="华文细黑" pitchFamily="2" charset="-122"/>
              </a:rPr>
              <a:t>根据子网掩码划分出子网</a:t>
            </a:r>
          </a:p>
        </p:txBody>
      </p:sp>
      <p:sp>
        <p:nvSpPr>
          <p:cNvPr id="24605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910457" y="1706154"/>
            <a:ext cx="7704137" cy="936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将</a:t>
            </a:r>
            <a:r>
              <a:rPr lang="en-US" altLang="zh-CN"/>
              <a:t>B</a:t>
            </a:r>
            <a:r>
              <a:rPr lang="zh-CN" altLang="en-US"/>
              <a:t>类网络</a:t>
            </a:r>
            <a:r>
              <a:rPr lang="en-US" altLang="zh-CN"/>
              <a:t>168.195.0.0</a:t>
            </a:r>
            <a:r>
              <a:rPr lang="zh-CN" altLang="en-US"/>
              <a:t>划分为</a:t>
            </a:r>
            <a:r>
              <a:rPr lang="en-US" altLang="zh-CN"/>
              <a:t>27</a:t>
            </a:r>
            <a:r>
              <a:rPr lang="zh-CN" altLang="en-US"/>
              <a:t>个子网，每个子网包括尽可能多的主机</a:t>
            </a:r>
          </a:p>
        </p:txBody>
      </p:sp>
    </p:spTree>
    <p:extLst>
      <p:ext uri="{BB962C8B-B14F-4D97-AF65-F5344CB8AC3E}">
        <p14:creationId xmlns:p14="http://schemas.microsoft.com/office/powerpoint/2010/main" val="1558411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VLSM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子网划分的局限性</a:t>
            </a:r>
          </a:p>
          <a:p>
            <a:pPr lvl="1" eaLnBrk="1" hangingPunct="1"/>
            <a:r>
              <a:rPr lang="zh-CN" altLang="en-US" sz="2200"/>
              <a:t>无法实现把网络划分为不同大小的子网</a:t>
            </a:r>
          </a:p>
          <a:p>
            <a:pPr lvl="1" eaLnBrk="1" hangingPunct="1"/>
            <a:r>
              <a:rPr lang="zh-CN" altLang="en-US" sz="2200"/>
              <a:t>常常会浪费许多主机地址</a:t>
            </a:r>
          </a:p>
          <a:p>
            <a:pPr eaLnBrk="1" hangingPunct="1"/>
            <a:r>
              <a:rPr lang="en-US" altLang="zh-CN"/>
              <a:t>VLSM</a:t>
            </a:r>
            <a:r>
              <a:rPr lang="zh-CN" altLang="en-US"/>
              <a:t>（</a:t>
            </a:r>
            <a:r>
              <a:rPr lang="en-US" altLang="zh-CN"/>
              <a:t>Variable Length Subnet Mask, </a:t>
            </a:r>
            <a:r>
              <a:rPr lang="zh-CN" altLang="en-US"/>
              <a:t>可变长子网掩码）</a:t>
            </a:r>
          </a:p>
          <a:p>
            <a:pPr lvl="1" eaLnBrk="1" hangingPunct="1"/>
            <a:r>
              <a:rPr lang="zh-CN" altLang="en-US" sz="2200"/>
              <a:t>允许使用多个子网掩码划分子网</a:t>
            </a:r>
          </a:p>
          <a:p>
            <a:pPr lvl="1" eaLnBrk="1" hangingPunct="1"/>
            <a:r>
              <a:rPr lang="zh-CN" altLang="en-US" sz="2200"/>
              <a:t>使组织的</a:t>
            </a:r>
            <a:r>
              <a:rPr lang="en-US" altLang="zh-CN" sz="2200"/>
              <a:t>IP</a:t>
            </a:r>
            <a:r>
              <a:rPr lang="zh-CN" altLang="en-US" sz="2200"/>
              <a:t>地址空间得到更有效的利用</a:t>
            </a:r>
            <a:endParaRPr lang="zh-CN" altLang="en-US"/>
          </a:p>
          <a:p>
            <a:pPr lvl="1"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5197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CIDR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730992"/>
            <a:ext cx="7993062" cy="4824413"/>
          </a:xfrm>
        </p:spPr>
        <p:txBody>
          <a:bodyPr/>
          <a:lstStyle/>
          <a:p>
            <a:pPr eaLnBrk="1" hangingPunct="1"/>
            <a:r>
              <a:rPr lang="en-US" altLang="zh-CN" dirty="0"/>
              <a:t>Internet</a:t>
            </a:r>
            <a:r>
              <a:rPr lang="zh-CN" altLang="en-US" dirty="0"/>
              <a:t>面临的问题</a:t>
            </a:r>
          </a:p>
          <a:p>
            <a:pPr lvl="1" eaLnBrk="1" hangingPunct="1"/>
            <a:r>
              <a:rPr lang="zh-CN" altLang="en-US" dirty="0"/>
              <a:t>随着</a:t>
            </a:r>
            <a:r>
              <a:rPr lang="en-US" altLang="zh-CN" dirty="0"/>
              <a:t>Internet</a:t>
            </a:r>
            <a:r>
              <a:rPr lang="zh-CN" altLang="en-US" dirty="0"/>
              <a:t>的成长，路由表迅速扩大</a:t>
            </a:r>
          </a:p>
          <a:p>
            <a:pPr lvl="1" eaLnBrk="1" hangingPunct="1"/>
            <a:r>
              <a:rPr lang="en-US" altLang="zh-CN" dirty="0"/>
              <a:t>IPv4</a:t>
            </a:r>
            <a:r>
              <a:rPr lang="zh-CN" altLang="en-US" dirty="0"/>
              <a:t>地址将很快耗尽</a:t>
            </a:r>
          </a:p>
          <a:p>
            <a:pPr eaLnBrk="1" hangingPunct="1"/>
            <a:r>
              <a:rPr lang="en-US" altLang="zh-CN" dirty="0"/>
              <a:t>CIDR</a:t>
            </a:r>
            <a:r>
              <a:rPr lang="zh-CN" altLang="en-US" dirty="0"/>
              <a:t>（</a:t>
            </a:r>
            <a:r>
              <a:rPr lang="en-US" altLang="zh-CN" dirty="0"/>
              <a:t>Classless Inter-Domain Routing</a:t>
            </a:r>
            <a:r>
              <a:rPr lang="zh-CN" altLang="en-US" dirty="0"/>
              <a:t>，无类域间路由</a:t>
            </a:r>
            <a:r>
              <a:rPr lang="en-US" altLang="zh-CN" dirty="0"/>
              <a:t>)</a:t>
            </a:r>
          </a:p>
          <a:p>
            <a:pPr lvl="1" eaLnBrk="1" hangingPunct="1"/>
            <a:r>
              <a:rPr lang="zh-CN" altLang="en-US" dirty="0"/>
              <a:t>消除了自然分类地址和子网划分的界限</a:t>
            </a:r>
          </a:p>
          <a:p>
            <a:pPr lvl="1" eaLnBrk="1" hangingPunct="1"/>
            <a:r>
              <a:rPr lang="zh-CN" altLang="en-US" dirty="0"/>
              <a:t>将网络前缀相同的连续</a:t>
            </a:r>
            <a:r>
              <a:rPr lang="en-US" altLang="zh-CN" dirty="0"/>
              <a:t>IP</a:t>
            </a:r>
            <a:r>
              <a:rPr lang="zh-CN" altLang="en-US" dirty="0"/>
              <a:t>地址组成</a:t>
            </a:r>
            <a:r>
              <a:rPr lang="en-US" altLang="zh-CN" dirty="0"/>
              <a:t>CIDR</a:t>
            </a:r>
            <a:r>
              <a:rPr lang="zh-CN" altLang="en-US" dirty="0"/>
              <a:t>地址块</a:t>
            </a:r>
          </a:p>
          <a:p>
            <a:pPr lvl="1" eaLnBrk="1" hangingPunct="1"/>
            <a:r>
              <a:rPr lang="zh-CN" altLang="en-US" dirty="0"/>
              <a:t>支持强化地址汇聚</a:t>
            </a:r>
          </a:p>
        </p:txBody>
      </p:sp>
    </p:spTree>
    <p:extLst>
      <p:ext uri="{BB962C8B-B14F-4D97-AF65-F5344CB8AC3E}">
        <p14:creationId xmlns:p14="http://schemas.microsoft.com/office/powerpoint/2010/main" val="3352766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A3489-3367-4467-B0F4-F371F0BD4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92" y="1988841"/>
            <a:ext cx="7772400" cy="185132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网络通信基础：</a:t>
            </a:r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协议</a:t>
            </a:r>
            <a:endParaRPr lang="zh-CN" altLang="en-US" sz="3600" u="none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5083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无类域间路由斜线表示法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7558" y="1734064"/>
            <a:ext cx="7343775" cy="2160587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CIDR</a:t>
            </a:r>
            <a:r>
              <a:rPr lang="zh-CN" altLang="en-US"/>
              <a:t>使用斜线表示法表示一个网络</a:t>
            </a:r>
          </a:p>
          <a:p>
            <a:pPr lvl="1" eaLnBrk="1" hangingPunct="1"/>
            <a:r>
              <a:rPr lang="zh-CN" altLang="en-US"/>
              <a:t>斜线表示法采用</a:t>
            </a:r>
            <a:r>
              <a:rPr lang="en-US" altLang="zh-CN"/>
              <a:t>IP</a:t>
            </a:r>
            <a:r>
              <a:rPr lang="zh-CN" altLang="en-US"/>
              <a:t>地址后跟一个斜线“</a:t>
            </a:r>
            <a:r>
              <a:rPr lang="en-US" altLang="zh-CN"/>
              <a:t>/”</a:t>
            </a:r>
            <a:r>
              <a:rPr lang="zh-CN" altLang="en-US"/>
              <a:t>，斜线后是一个表示网络前缀长度的数值</a:t>
            </a:r>
          </a:p>
        </p:txBody>
      </p:sp>
      <p:graphicFrame>
        <p:nvGraphicFramePr>
          <p:cNvPr id="1833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693313"/>
              </p:ext>
            </p:extLst>
          </p:nvPr>
        </p:nvGraphicFramePr>
        <p:xfrm>
          <a:off x="933458" y="3793051"/>
          <a:ext cx="5976937" cy="396875"/>
        </p:xfrm>
        <a:graphic>
          <a:graphicData uri="http://schemas.openxmlformats.org/drawingml/2006/table">
            <a:tbl>
              <a:tblPr/>
              <a:tblGrid>
                <a:gridCol w="158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0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11000000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10101000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00000001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00000000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866338"/>
              </p:ext>
            </p:extLst>
          </p:nvPr>
        </p:nvGraphicFramePr>
        <p:xfrm>
          <a:off x="933458" y="4729676"/>
          <a:ext cx="5976937" cy="396875"/>
        </p:xfrm>
        <a:graphic>
          <a:graphicData uri="http://schemas.openxmlformats.org/drawingml/2006/table">
            <a:tbl>
              <a:tblPr/>
              <a:tblGrid>
                <a:gridCol w="158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0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11111111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11111111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11111111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11100000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700" name="Line 28"/>
          <p:cNvSpPr>
            <a:spLocks noChangeShapeType="1"/>
          </p:cNvSpPr>
          <p:nvPr/>
        </p:nvSpPr>
        <p:spPr bwMode="auto">
          <a:xfrm>
            <a:off x="6073783" y="3391414"/>
            <a:ext cx="0" cy="2374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1" name="Line 29"/>
          <p:cNvSpPr>
            <a:spLocks noChangeShapeType="1"/>
          </p:cNvSpPr>
          <p:nvPr/>
        </p:nvSpPr>
        <p:spPr bwMode="auto">
          <a:xfrm flipH="1">
            <a:off x="933458" y="5161476"/>
            <a:ext cx="1587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2" name="Line 30"/>
          <p:cNvSpPr>
            <a:spLocks noChangeShapeType="1"/>
          </p:cNvSpPr>
          <p:nvPr/>
        </p:nvSpPr>
        <p:spPr bwMode="auto">
          <a:xfrm>
            <a:off x="4460883" y="5488501"/>
            <a:ext cx="1584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3" name="Line 31"/>
          <p:cNvSpPr>
            <a:spLocks noChangeShapeType="1"/>
          </p:cNvSpPr>
          <p:nvPr/>
        </p:nvSpPr>
        <p:spPr bwMode="auto">
          <a:xfrm>
            <a:off x="935045" y="5488501"/>
            <a:ext cx="13668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4" name="Text Box 32"/>
          <p:cNvSpPr txBox="1">
            <a:spLocks noChangeArrowheads="1"/>
          </p:cNvSpPr>
          <p:nvPr/>
        </p:nvSpPr>
        <p:spPr bwMode="auto">
          <a:xfrm>
            <a:off x="2589220" y="5305939"/>
            <a:ext cx="158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27</a:t>
            </a:r>
            <a:r>
              <a:rPr lang="zh-CN" altLang="en-US"/>
              <a:t>位网络前缀</a:t>
            </a:r>
          </a:p>
        </p:txBody>
      </p:sp>
      <p:sp>
        <p:nvSpPr>
          <p:cNvPr id="28705" name="Text Box 33"/>
          <p:cNvSpPr txBox="1">
            <a:spLocks noChangeArrowheads="1"/>
          </p:cNvSpPr>
          <p:nvPr/>
        </p:nvSpPr>
        <p:spPr bwMode="auto">
          <a:xfrm>
            <a:off x="7197733" y="3807339"/>
            <a:ext cx="1098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华文细黑" pitchFamily="2" charset="-122"/>
              </a:rPr>
              <a:t>网络地址</a:t>
            </a:r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7197733" y="4743964"/>
            <a:ext cx="1098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华文细黑" pitchFamily="2" charset="-122"/>
              </a:rPr>
              <a:t>网络掩码</a:t>
            </a:r>
          </a:p>
        </p:txBody>
      </p:sp>
      <p:sp>
        <p:nvSpPr>
          <p:cNvPr id="28707" name="Text Box 0"/>
          <p:cNvSpPr txBox="1">
            <a:spLocks noChangeArrowheads="1"/>
          </p:cNvSpPr>
          <p:nvPr/>
        </p:nvSpPr>
        <p:spPr bwMode="auto">
          <a:xfrm>
            <a:off x="2660658" y="5982214"/>
            <a:ext cx="31146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00"/>
                </a:solidFill>
              </a:rPr>
              <a:t>192.168.1.1 / 27</a:t>
            </a:r>
          </a:p>
        </p:txBody>
      </p:sp>
    </p:spTree>
    <p:extLst>
      <p:ext uri="{BB962C8B-B14F-4D97-AF65-F5344CB8AC3E}">
        <p14:creationId xmlns:p14="http://schemas.microsoft.com/office/powerpoint/2010/main" val="32485229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>
            <a:extLst>
              <a:ext uri="{FF2B5EF4-FFF2-40B4-BE49-F238E27FC236}">
                <a16:creationId xmlns:a16="http://schemas.microsoft.com/office/drawing/2014/main" id="{A353E519-8F61-4EF1-BCFE-2A6881D20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844675"/>
            <a:ext cx="7561262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en-US" altLang="zh-CN" sz="2400" b="1">
                <a:ea typeface="华文细黑" panose="02010600040101010101" pitchFamily="2" charset="-122"/>
              </a:rPr>
              <a:t>IP</a:t>
            </a:r>
            <a:r>
              <a:rPr lang="zh-CN" altLang="en-US" sz="2400" b="1">
                <a:ea typeface="华文细黑" panose="02010600040101010101" pitchFamily="2" charset="-122"/>
              </a:rPr>
              <a:t>地址是一个逻辑地址，不能被物理网络所识别</a:t>
            </a:r>
            <a:endParaRPr lang="en-US" altLang="zh-CN" sz="2400" b="1">
              <a:ea typeface="华文细黑" panose="02010600040101010101" pitchFamily="2" charset="-122"/>
            </a:endParaRP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en-US" altLang="zh-CN" sz="2400" b="1">
                <a:ea typeface="华文细黑" panose="02010600040101010101" pitchFamily="2" charset="-122"/>
              </a:rPr>
              <a:t>ARP</a:t>
            </a:r>
            <a:r>
              <a:rPr lang="zh-CN" altLang="en-US" sz="2400" b="1">
                <a:ea typeface="华文细黑" panose="02010600040101010101" pitchFamily="2" charset="-122"/>
              </a:rPr>
              <a:t>给出了将主机的网络地址动态映射为</a:t>
            </a:r>
            <a:r>
              <a:rPr lang="en-US" altLang="zh-CN" sz="2400" b="1">
                <a:ea typeface="华文细黑" panose="02010600040101010101" pitchFamily="2" charset="-122"/>
              </a:rPr>
              <a:t>MAC</a:t>
            </a:r>
            <a:r>
              <a:rPr lang="zh-CN" altLang="en-US" sz="2400" b="1">
                <a:ea typeface="华文细黑" panose="02010600040101010101" pitchFamily="2" charset="-122"/>
              </a:rPr>
              <a:t>地址的方法</a:t>
            </a:r>
            <a:endParaRPr lang="en-US" altLang="zh-CN" sz="2400" b="1">
              <a:ea typeface="华文细黑" panose="02010600040101010101" pitchFamily="2" charset="-122"/>
            </a:endParaRP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en-US" altLang="zh-CN" sz="2400" b="1">
                <a:ea typeface="华文细黑" panose="02010600040101010101" pitchFamily="2" charset="-122"/>
              </a:rPr>
              <a:t>RARP</a:t>
            </a:r>
            <a:r>
              <a:rPr lang="zh-CN" altLang="en-US" sz="2400" b="1">
                <a:ea typeface="华文细黑" panose="02010600040101010101" pitchFamily="2" charset="-122"/>
              </a:rPr>
              <a:t>给出了一种允许工作站动态获得其协议地址的方法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endParaRPr lang="en-US" altLang="zh-CN" sz="2400" b="1">
              <a:ea typeface="华文细黑" panose="02010600040101010101" pitchFamily="2" charset="-122"/>
            </a:endParaRP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endParaRPr lang="en-US" altLang="zh-CN" sz="2400" b="1">
              <a:ea typeface="华文细黑" panose="02010600040101010101" pitchFamily="2" charset="-122"/>
            </a:endParaRPr>
          </a:p>
        </p:txBody>
      </p:sp>
      <p:sp>
        <p:nvSpPr>
          <p:cNvPr id="6147" name="Text Box 5">
            <a:extLst>
              <a:ext uri="{FF2B5EF4-FFF2-40B4-BE49-F238E27FC236}">
                <a16:creationId xmlns:a16="http://schemas.microsoft.com/office/drawing/2014/main" id="{AE957BC6-5489-41E1-B9AF-43FE42CFE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610" y="1142620"/>
            <a:ext cx="3606349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CC0000"/>
                </a:solidFill>
                <a:ea typeface="华文细黑" panose="02010600040101010101" pitchFamily="2" charset="-122"/>
              </a:rPr>
              <a:t>7.3 ARP</a:t>
            </a:r>
            <a:r>
              <a:rPr lang="zh-CN" altLang="en-US" sz="2800" b="1" dirty="0">
                <a:solidFill>
                  <a:srgbClr val="CC0000"/>
                </a:solidFill>
                <a:ea typeface="华文细黑" panose="02010600040101010101" pitchFamily="2" charset="-122"/>
              </a:rPr>
              <a:t>和</a:t>
            </a:r>
            <a:r>
              <a:rPr lang="en-US" altLang="zh-CN" sz="2800" b="1" dirty="0">
                <a:solidFill>
                  <a:srgbClr val="CC0000"/>
                </a:solidFill>
                <a:ea typeface="华文细黑" panose="02010600040101010101" pitchFamily="2" charset="-122"/>
              </a:rPr>
              <a:t>RARP</a:t>
            </a:r>
            <a:endParaRPr lang="zh-CN" altLang="en-US" sz="2800" b="1" dirty="0">
              <a:solidFill>
                <a:srgbClr val="CC0000"/>
              </a:solidFill>
              <a:ea typeface="华文细黑" panose="02010600040101010101" pitchFamily="2" charset="-122"/>
            </a:endParaRPr>
          </a:p>
        </p:txBody>
      </p:sp>
      <p:grpSp>
        <p:nvGrpSpPr>
          <p:cNvPr id="6148" name="Group 8">
            <a:extLst>
              <a:ext uri="{FF2B5EF4-FFF2-40B4-BE49-F238E27FC236}">
                <a16:creationId xmlns:a16="http://schemas.microsoft.com/office/drawing/2014/main" id="{BA440131-49EC-4A7D-A647-4422F07C37E7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1773238"/>
            <a:ext cx="8064500" cy="3733800"/>
            <a:chOff x="480" y="1008"/>
            <a:chExt cx="4368" cy="2544"/>
          </a:xfrm>
        </p:grpSpPr>
        <p:sp>
          <p:nvSpPr>
            <p:cNvPr id="6149" name="AutoShape 9">
              <a:extLst>
                <a:ext uri="{FF2B5EF4-FFF2-40B4-BE49-F238E27FC236}">
                  <a16:creationId xmlns:a16="http://schemas.microsoft.com/office/drawing/2014/main" id="{DB3BF40B-9124-4CEA-BBF2-EB65469CF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" y="1008"/>
              <a:ext cx="4363" cy="2544"/>
            </a:xfrm>
            <a:prstGeom prst="foldedCorner">
              <a:avLst>
                <a:gd name="adj" fmla="val 0"/>
              </a:avLst>
            </a:prstGeom>
            <a:noFill/>
            <a:ln w="28575">
              <a:solidFill>
                <a:srgbClr val="4C61A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0" name="Rectangle 10">
              <a:extLst>
                <a:ext uri="{FF2B5EF4-FFF2-40B4-BE49-F238E27FC236}">
                  <a16:creationId xmlns:a16="http://schemas.microsoft.com/office/drawing/2014/main" id="{F033F8E7-CA74-4E18-A406-F96030702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4" cy="2544"/>
            </a:xfrm>
            <a:prstGeom prst="rect">
              <a:avLst/>
            </a:prstGeom>
            <a:solidFill>
              <a:srgbClr val="4C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1" name="Rectangle 11">
              <a:extLst>
                <a:ext uri="{FF2B5EF4-FFF2-40B4-BE49-F238E27FC236}">
                  <a16:creationId xmlns:a16="http://schemas.microsoft.com/office/drawing/2014/main" id="{BC5D0840-0BD2-43C2-92AC-44126186C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4" y="1008"/>
              <a:ext cx="104" cy="2544"/>
            </a:xfrm>
            <a:prstGeom prst="rect">
              <a:avLst/>
            </a:prstGeom>
            <a:solidFill>
              <a:srgbClr val="4C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1A6AA7F-E34C-44DA-8511-5588F3D728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ARP</a:t>
            </a:r>
            <a:r>
              <a:rPr lang="zh-CN" altLang="en-US"/>
              <a:t>介绍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325FD36-A9FC-4F96-BCC8-69B9B73035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RFC 826</a:t>
            </a:r>
          </a:p>
          <a:p>
            <a:pPr eaLnBrk="1" hangingPunct="1"/>
            <a:r>
              <a:rPr lang="zh-CN" altLang="en-US"/>
              <a:t>动态地将</a:t>
            </a:r>
            <a:r>
              <a:rPr lang="en-US" altLang="zh-CN"/>
              <a:t>IP</a:t>
            </a:r>
            <a:r>
              <a:rPr lang="zh-CN" altLang="en-US"/>
              <a:t>地址解析为</a:t>
            </a:r>
            <a:r>
              <a:rPr lang="en-US" altLang="zh-CN"/>
              <a:t>MAC</a:t>
            </a:r>
            <a:r>
              <a:rPr lang="zh-CN" altLang="en-US"/>
              <a:t>地址</a:t>
            </a:r>
            <a:endParaRPr lang="en-US" altLang="zh-CN"/>
          </a:p>
          <a:p>
            <a:pPr eaLnBrk="1" hangingPunct="1"/>
            <a:endParaRPr lang="zh-CN" altLang="en-US"/>
          </a:p>
          <a:p>
            <a:pPr lvl="1" eaLnBrk="1" hangingPunct="1"/>
            <a:endParaRPr lang="en-US" altLang="zh-CN"/>
          </a:p>
        </p:txBody>
      </p:sp>
      <p:pic>
        <p:nvPicPr>
          <p:cNvPr id="9220" name="Picture 4" descr="ARP-1">
            <a:extLst>
              <a:ext uri="{FF2B5EF4-FFF2-40B4-BE49-F238E27FC236}">
                <a16:creationId xmlns:a16="http://schemas.microsoft.com/office/drawing/2014/main" id="{41104B97-BA9A-4435-82CA-99579A9FA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2928938"/>
            <a:ext cx="6983412" cy="250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F7A946E-8114-456E-9C9B-3AF714A45F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528" y="1340768"/>
            <a:ext cx="7869560" cy="649288"/>
          </a:xfrm>
        </p:spPr>
        <p:txBody>
          <a:bodyPr/>
          <a:lstStyle/>
          <a:p>
            <a:pPr eaLnBrk="1" hangingPunct="1"/>
            <a:r>
              <a:rPr lang="en-US" altLang="zh-CN"/>
              <a:t>ARP</a:t>
            </a:r>
          </a:p>
        </p:txBody>
      </p:sp>
      <p:sp>
        <p:nvSpPr>
          <p:cNvPr id="10243" name="Line 40">
            <a:extLst>
              <a:ext uri="{FF2B5EF4-FFF2-40B4-BE49-F238E27FC236}">
                <a16:creationId xmlns:a16="http://schemas.microsoft.com/office/drawing/2014/main" id="{9582A20F-605E-46EC-BC0F-6AF772541E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8528" y="2250182"/>
            <a:ext cx="2949575" cy="4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4" name="Line 41">
            <a:extLst>
              <a:ext uri="{FF2B5EF4-FFF2-40B4-BE49-F238E27FC236}">
                <a16:creationId xmlns:a16="http://schemas.microsoft.com/office/drawing/2014/main" id="{30DD98B1-FFAE-49B6-9313-475B3625B9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18103" y="1556445"/>
            <a:ext cx="2989262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5" name="Line 42">
            <a:extLst>
              <a:ext uri="{FF2B5EF4-FFF2-40B4-BE49-F238E27FC236}">
                <a16:creationId xmlns:a16="http://schemas.microsoft.com/office/drawing/2014/main" id="{D7C752A6-858F-4312-8BB8-24A83B5B43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8103" y="1165920"/>
            <a:ext cx="0" cy="21193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6" name="Line 43">
            <a:extLst>
              <a:ext uri="{FF2B5EF4-FFF2-40B4-BE49-F238E27FC236}">
                <a16:creationId xmlns:a16="http://schemas.microsoft.com/office/drawing/2014/main" id="{91C926B2-1264-4AF8-949A-32F6DA62A5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18103" y="2853432"/>
            <a:ext cx="2808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247" name="Picture 44" descr="computer">
            <a:extLst>
              <a:ext uri="{FF2B5EF4-FFF2-40B4-BE49-F238E27FC236}">
                <a16:creationId xmlns:a16="http://schemas.microsoft.com/office/drawing/2014/main" id="{3801731D-24FD-452C-B9D6-2CEA6F6CB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515" y="1156395"/>
            <a:ext cx="684213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45" descr="computer">
            <a:extLst>
              <a:ext uri="{FF2B5EF4-FFF2-40B4-BE49-F238E27FC236}">
                <a16:creationId xmlns:a16="http://schemas.microsoft.com/office/drawing/2014/main" id="{1AA5609C-FFC4-460A-8B56-867F7E664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65" y="1859657"/>
            <a:ext cx="684213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46" descr="computer">
            <a:extLst>
              <a:ext uri="{FF2B5EF4-FFF2-40B4-BE49-F238E27FC236}">
                <a16:creationId xmlns:a16="http://schemas.microsoft.com/office/drawing/2014/main" id="{87B7D23B-6025-424C-BB3A-FDA475EAA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515" y="2421632"/>
            <a:ext cx="684213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0" name="Line 49">
            <a:extLst>
              <a:ext uri="{FF2B5EF4-FFF2-40B4-BE49-F238E27FC236}">
                <a16:creationId xmlns:a16="http://schemas.microsoft.com/office/drawing/2014/main" id="{A436A83F-F514-445E-BA7C-01EA21327B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7490" y="1124645"/>
            <a:ext cx="1588" cy="21240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1" name="Line 50">
            <a:extLst>
              <a:ext uri="{FF2B5EF4-FFF2-40B4-BE49-F238E27FC236}">
                <a16:creationId xmlns:a16="http://schemas.microsoft.com/office/drawing/2014/main" id="{0C955FD6-B8D1-4D2D-8B9B-9BDC4E96EC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97490" y="2672457"/>
            <a:ext cx="2413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2" name="Line 51">
            <a:extLst>
              <a:ext uri="{FF2B5EF4-FFF2-40B4-BE49-F238E27FC236}">
                <a16:creationId xmlns:a16="http://schemas.microsoft.com/office/drawing/2014/main" id="{356B9E08-3078-49FE-91E7-B36B6D7574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1615" y="2105720"/>
            <a:ext cx="2555875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3" name="Line 52">
            <a:extLst>
              <a:ext uri="{FF2B5EF4-FFF2-40B4-BE49-F238E27FC236}">
                <a16:creationId xmlns:a16="http://schemas.microsoft.com/office/drawing/2014/main" id="{EC34CCA5-F168-4B55-9F96-A4EDE186C6C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2703" y="2105720"/>
            <a:ext cx="358775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4" name="Line 53">
            <a:extLst>
              <a:ext uri="{FF2B5EF4-FFF2-40B4-BE49-F238E27FC236}">
                <a16:creationId xmlns:a16="http://schemas.microsoft.com/office/drawing/2014/main" id="{3D417ABB-4A19-429D-A32D-C2724078E5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7490" y="1377057"/>
            <a:ext cx="2413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5" name="Text Box 54">
            <a:extLst>
              <a:ext uri="{FF2B5EF4-FFF2-40B4-BE49-F238E27FC236}">
                <a16:creationId xmlns:a16="http://schemas.microsoft.com/office/drawing/2014/main" id="{5BA41511-F6D8-48BB-8ED1-FD5AA4CCA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353" y="1340545"/>
            <a:ext cx="12684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400" b="1">
                <a:ea typeface="黑体" panose="02010609060101010101" pitchFamily="49" charset="-122"/>
              </a:rPr>
              <a:t>广播</a:t>
            </a:r>
            <a:r>
              <a:rPr kumimoji="1" lang="en-US" altLang="zh-CN" sz="1400" b="1">
                <a:ea typeface="黑体" panose="02010609060101010101" pitchFamily="49" charset="-122"/>
              </a:rPr>
              <a:t>ARP</a:t>
            </a:r>
            <a:r>
              <a:rPr kumimoji="1" lang="zh-CN" altLang="en-US" sz="1400" b="1">
                <a:ea typeface="黑体" panose="02010609060101010101" pitchFamily="49" charset="-122"/>
              </a:rPr>
              <a:t>请求</a:t>
            </a:r>
          </a:p>
        </p:txBody>
      </p:sp>
      <p:sp>
        <p:nvSpPr>
          <p:cNvPr id="10256" name="Line 67">
            <a:extLst>
              <a:ext uri="{FF2B5EF4-FFF2-40B4-BE49-F238E27FC236}">
                <a16:creationId xmlns:a16="http://schemas.microsoft.com/office/drawing/2014/main" id="{8440ECFB-3966-430F-AC04-ED068C996F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0628" y="5733157"/>
            <a:ext cx="358775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triangl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7" name="Text Box 74">
            <a:extLst>
              <a:ext uri="{FF2B5EF4-FFF2-40B4-BE49-F238E27FC236}">
                <a16:creationId xmlns:a16="http://schemas.microsoft.com/office/drawing/2014/main" id="{7931B981-A00C-4C5C-A400-3FA435A9B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903" y="1646932"/>
            <a:ext cx="1695450" cy="314325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/>
              <a:t>IP=1.1.1.3, MAC=?</a:t>
            </a:r>
          </a:p>
        </p:txBody>
      </p:sp>
      <p:sp>
        <p:nvSpPr>
          <p:cNvPr id="10258" name="Text Box 75">
            <a:extLst>
              <a:ext uri="{FF2B5EF4-FFF2-40B4-BE49-F238E27FC236}">
                <a16:creationId xmlns:a16="http://schemas.microsoft.com/office/drawing/2014/main" id="{38680CF1-BF2D-46AE-9D46-64F60C596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828" y="2466082"/>
            <a:ext cx="20288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400" b="1">
                <a:ea typeface="黑体" panose="02010609060101010101" pitchFamily="49" charset="-122"/>
              </a:rPr>
              <a:t>IP=1.1.1.1</a:t>
            </a:r>
          </a:p>
          <a:p>
            <a:pPr eaLnBrk="1" hangingPunct="1"/>
            <a:r>
              <a:rPr kumimoji="1" lang="en-US" altLang="zh-CN" sz="1400" b="1">
                <a:ea typeface="黑体" panose="02010609060101010101" pitchFamily="49" charset="-122"/>
              </a:rPr>
              <a:t>MAC=00E0.FC01.1111</a:t>
            </a:r>
          </a:p>
        </p:txBody>
      </p:sp>
      <p:sp>
        <p:nvSpPr>
          <p:cNvPr id="10259" name="Text Box 76">
            <a:extLst>
              <a:ext uri="{FF2B5EF4-FFF2-40B4-BE49-F238E27FC236}">
                <a16:creationId xmlns:a16="http://schemas.microsoft.com/office/drawing/2014/main" id="{BBE23EA0-6C40-4FDE-BFAB-509935B6C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03" y="2034282"/>
            <a:ext cx="7032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400" b="1">
                <a:ea typeface="黑体" panose="02010609060101010101" pitchFamily="49" charset="-122"/>
              </a:rPr>
              <a:t>HostA</a:t>
            </a:r>
          </a:p>
        </p:txBody>
      </p:sp>
      <p:sp>
        <p:nvSpPr>
          <p:cNvPr id="10260" name="Text Box 77">
            <a:extLst>
              <a:ext uri="{FF2B5EF4-FFF2-40B4-BE49-F238E27FC236}">
                <a16:creationId xmlns:a16="http://schemas.microsoft.com/office/drawing/2014/main" id="{BDD086A0-C3CD-474E-B7C4-73109BD2F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1215" y="1304032"/>
            <a:ext cx="703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400" b="1">
                <a:ea typeface="黑体" panose="02010609060101010101" pitchFamily="49" charset="-122"/>
              </a:rPr>
              <a:t>HostB</a:t>
            </a:r>
          </a:p>
        </p:txBody>
      </p:sp>
      <p:sp>
        <p:nvSpPr>
          <p:cNvPr id="10261" name="Text Box 78">
            <a:extLst>
              <a:ext uri="{FF2B5EF4-FFF2-40B4-BE49-F238E27FC236}">
                <a16:creationId xmlns:a16="http://schemas.microsoft.com/office/drawing/2014/main" id="{0257BD02-52CA-434A-A9DF-AFA0465A1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1215" y="2532757"/>
            <a:ext cx="703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400" b="1">
                <a:ea typeface="黑体" panose="02010609060101010101" pitchFamily="49" charset="-122"/>
              </a:rPr>
              <a:t>HostC</a:t>
            </a:r>
          </a:p>
        </p:txBody>
      </p:sp>
      <p:sp>
        <p:nvSpPr>
          <p:cNvPr id="10262" name="Text Box 80">
            <a:extLst>
              <a:ext uri="{FF2B5EF4-FFF2-40B4-BE49-F238E27FC236}">
                <a16:creationId xmlns:a16="http://schemas.microsoft.com/office/drawing/2014/main" id="{CC19ABAD-275B-480B-B5C6-73078777C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6103" y="1700907"/>
            <a:ext cx="20288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400" b="1">
                <a:ea typeface="黑体" panose="02010609060101010101" pitchFamily="49" charset="-122"/>
              </a:rPr>
              <a:t>IP=1.1.1.2</a:t>
            </a:r>
          </a:p>
          <a:p>
            <a:pPr eaLnBrk="1" hangingPunct="1"/>
            <a:r>
              <a:rPr kumimoji="1" lang="en-US" altLang="zh-CN" sz="1400" b="1">
                <a:ea typeface="黑体" panose="02010609060101010101" pitchFamily="49" charset="-122"/>
              </a:rPr>
              <a:t>MAC=00E0.FC02.2222</a:t>
            </a:r>
          </a:p>
        </p:txBody>
      </p:sp>
      <p:sp>
        <p:nvSpPr>
          <p:cNvPr id="10263" name="Text Box 81">
            <a:extLst>
              <a:ext uri="{FF2B5EF4-FFF2-40B4-BE49-F238E27FC236}">
                <a16:creationId xmlns:a16="http://schemas.microsoft.com/office/drawing/2014/main" id="{CCF24C33-39EF-4EBE-9889-254960DFD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6103" y="2961382"/>
            <a:ext cx="20288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400" b="1">
                <a:ea typeface="黑体" panose="02010609060101010101" pitchFamily="49" charset="-122"/>
              </a:rPr>
              <a:t>IP=1.1.1.3</a:t>
            </a:r>
          </a:p>
          <a:p>
            <a:pPr eaLnBrk="1" hangingPunct="1"/>
            <a:r>
              <a:rPr kumimoji="1" lang="en-US" altLang="zh-CN" sz="1400" b="1">
                <a:ea typeface="黑体" panose="02010609060101010101" pitchFamily="49" charset="-122"/>
              </a:rPr>
              <a:t>MAC=00E0.FC03.3333</a:t>
            </a:r>
          </a:p>
        </p:txBody>
      </p:sp>
      <p:sp>
        <p:nvSpPr>
          <p:cNvPr id="10264" name="Line 86">
            <a:extLst>
              <a:ext uri="{FF2B5EF4-FFF2-40B4-BE49-F238E27FC236}">
                <a16:creationId xmlns:a16="http://schemas.microsoft.com/office/drawing/2014/main" id="{841FD3DF-5536-4861-BE45-4A61337B9B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8528" y="4971157"/>
            <a:ext cx="2949575" cy="4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5" name="Line 87">
            <a:extLst>
              <a:ext uri="{FF2B5EF4-FFF2-40B4-BE49-F238E27FC236}">
                <a16:creationId xmlns:a16="http://schemas.microsoft.com/office/drawing/2014/main" id="{6A87312C-6B44-4DBF-844F-BAD0E1F7BB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18103" y="4293295"/>
            <a:ext cx="2989262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6" name="Line 88">
            <a:extLst>
              <a:ext uri="{FF2B5EF4-FFF2-40B4-BE49-F238E27FC236}">
                <a16:creationId xmlns:a16="http://schemas.microsoft.com/office/drawing/2014/main" id="{CE20D383-1488-4DA2-9D21-DE6326FBE6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8103" y="3902770"/>
            <a:ext cx="0" cy="2370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7" name="Line 89">
            <a:extLst>
              <a:ext uri="{FF2B5EF4-FFF2-40B4-BE49-F238E27FC236}">
                <a16:creationId xmlns:a16="http://schemas.microsoft.com/office/drawing/2014/main" id="{C2779154-E5C0-4C32-BFC1-96BE87DED4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18103" y="5590282"/>
            <a:ext cx="2808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268" name="Picture 90" descr="computer">
            <a:extLst>
              <a:ext uri="{FF2B5EF4-FFF2-40B4-BE49-F238E27FC236}">
                <a16:creationId xmlns:a16="http://schemas.microsoft.com/office/drawing/2014/main" id="{00F6DBEC-4D0C-46E3-ADA3-2D6A41512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515" y="3893245"/>
            <a:ext cx="684213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9" name="Picture 91" descr="computer">
            <a:extLst>
              <a:ext uri="{FF2B5EF4-FFF2-40B4-BE49-F238E27FC236}">
                <a16:creationId xmlns:a16="http://schemas.microsoft.com/office/drawing/2014/main" id="{72F95AEE-40E2-4E91-89B3-82E48381E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65" y="4580632"/>
            <a:ext cx="684213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0" name="Picture 92" descr="computer">
            <a:extLst>
              <a:ext uri="{FF2B5EF4-FFF2-40B4-BE49-F238E27FC236}">
                <a16:creationId xmlns:a16="http://schemas.microsoft.com/office/drawing/2014/main" id="{127A3528-20BC-4676-BB44-D46CF0473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515" y="5158482"/>
            <a:ext cx="684213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1" name="Line 93">
            <a:extLst>
              <a:ext uri="{FF2B5EF4-FFF2-40B4-BE49-F238E27FC236}">
                <a16:creationId xmlns:a16="http://schemas.microsoft.com/office/drawing/2014/main" id="{CA4F6723-BC58-4DC5-B789-7559E72A90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9078" y="4796532"/>
            <a:ext cx="0" cy="9493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2" name="Line 94">
            <a:extLst>
              <a:ext uri="{FF2B5EF4-FFF2-40B4-BE49-F238E27FC236}">
                <a16:creationId xmlns:a16="http://schemas.microsoft.com/office/drawing/2014/main" id="{54596E6B-D050-4834-A470-138C2A8F7C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97490" y="5733157"/>
            <a:ext cx="2413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3" name="Line 95">
            <a:extLst>
              <a:ext uri="{FF2B5EF4-FFF2-40B4-BE49-F238E27FC236}">
                <a16:creationId xmlns:a16="http://schemas.microsoft.com/office/drawing/2014/main" id="{ED53F65B-5E08-4F7A-8AE7-2C1DC07616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1615" y="4815582"/>
            <a:ext cx="2555875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triangl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4" name="Text Box 98">
            <a:extLst>
              <a:ext uri="{FF2B5EF4-FFF2-40B4-BE49-F238E27FC236}">
                <a16:creationId xmlns:a16="http://schemas.microsoft.com/office/drawing/2014/main" id="{13D34338-C517-4BCB-B1AE-CA91BBC5B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3753" y="6364982"/>
            <a:ext cx="12684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400" b="1">
                <a:ea typeface="黑体" panose="02010609060101010101" pitchFamily="49" charset="-122"/>
              </a:rPr>
              <a:t>单播</a:t>
            </a:r>
            <a:r>
              <a:rPr kumimoji="1" lang="en-US" altLang="zh-CN" sz="1400" b="1">
                <a:ea typeface="黑体" panose="02010609060101010101" pitchFamily="49" charset="-122"/>
              </a:rPr>
              <a:t>ARP</a:t>
            </a:r>
            <a:r>
              <a:rPr kumimoji="1" lang="zh-CN" altLang="en-US" sz="1400" b="1">
                <a:ea typeface="黑体" panose="02010609060101010101" pitchFamily="49" charset="-122"/>
              </a:rPr>
              <a:t>响应</a:t>
            </a:r>
          </a:p>
        </p:txBody>
      </p:sp>
      <p:sp>
        <p:nvSpPr>
          <p:cNvPr id="10275" name="Text Box 99">
            <a:extLst>
              <a:ext uri="{FF2B5EF4-FFF2-40B4-BE49-F238E27FC236}">
                <a16:creationId xmlns:a16="http://schemas.microsoft.com/office/drawing/2014/main" id="{CDE8258D-E8C4-4297-A255-E5F3A0A30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465" y="5841107"/>
            <a:ext cx="2052638" cy="527050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/>
              <a:t>IP=1.1.1.3, MAC=</a:t>
            </a:r>
            <a:r>
              <a:rPr lang="en-US" altLang="en-US" sz="1400" b="1"/>
              <a:t>00E0.FC0</a:t>
            </a:r>
            <a:r>
              <a:rPr lang="en-US" altLang="zh-CN" sz="1400" b="1"/>
              <a:t>3.3333</a:t>
            </a:r>
          </a:p>
        </p:txBody>
      </p:sp>
      <p:sp>
        <p:nvSpPr>
          <p:cNvPr id="10276" name="Text Box 100">
            <a:extLst>
              <a:ext uri="{FF2B5EF4-FFF2-40B4-BE49-F238E27FC236}">
                <a16:creationId xmlns:a16="http://schemas.microsoft.com/office/drawing/2014/main" id="{50C35529-2343-4AFA-8119-3445125DA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828" y="5187057"/>
            <a:ext cx="20288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400" b="1">
                <a:ea typeface="黑体" panose="02010609060101010101" pitchFamily="49" charset="-122"/>
              </a:rPr>
              <a:t>IP=1.1.1.1</a:t>
            </a:r>
          </a:p>
          <a:p>
            <a:pPr eaLnBrk="1" hangingPunct="1"/>
            <a:r>
              <a:rPr kumimoji="1" lang="en-US" altLang="zh-CN" sz="1400" b="1">
                <a:ea typeface="黑体" panose="02010609060101010101" pitchFamily="49" charset="-122"/>
              </a:rPr>
              <a:t>MAC=00E0.FC01.1111</a:t>
            </a:r>
          </a:p>
        </p:txBody>
      </p:sp>
      <p:sp>
        <p:nvSpPr>
          <p:cNvPr id="10277" name="Text Box 101">
            <a:extLst>
              <a:ext uri="{FF2B5EF4-FFF2-40B4-BE49-F238E27FC236}">
                <a16:creationId xmlns:a16="http://schemas.microsoft.com/office/drawing/2014/main" id="{04B9FEC9-37F4-4840-9B29-F9940C112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03" y="4755257"/>
            <a:ext cx="7032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400" b="1">
                <a:ea typeface="黑体" panose="02010609060101010101" pitchFamily="49" charset="-122"/>
              </a:rPr>
              <a:t>HostA</a:t>
            </a:r>
          </a:p>
        </p:txBody>
      </p:sp>
      <p:sp>
        <p:nvSpPr>
          <p:cNvPr id="10278" name="Text Box 102">
            <a:extLst>
              <a:ext uri="{FF2B5EF4-FFF2-40B4-BE49-F238E27FC236}">
                <a16:creationId xmlns:a16="http://schemas.microsoft.com/office/drawing/2014/main" id="{E2D490E5-E2B6-49FF-A7AC-AC5B72CFD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1215" y="4040882"/>
            <a:ext cx="703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400" b="1">
                <a:ea typeface="黑体" panose="02010609060101010101" pitchFamily="49" charset="-122"/>
              </a:rPr>
              <a:t>HostB</a:t>
            </a:r>
          </a:p>
        </p:txBody>
      </p:sp>
      <p:sp>
        <p:nvSpPr>
          <p:cNvPr id="10279" name="Text Box 105">
            <a:extLst>
              <a:ext uri="{FF2B5EF4-FFF2-40B4-BE49-F238E27FC236}">
                <a16:creationId xmlns:a16="http://schemas.microsoft.com/office/drawing/2014/main" id="{EC585261-98D4-438E-A2C2-6534B834D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6103" y="4437757"/>
            <a:ext cx="20288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400" b="1">
                <a:ea typeface="黑体" panose="02010609060101010101" pitchFamily="49" charset="-122"/>
              </a:rPr>
              <a:t>IP=1.1.1.2</a:t>
            </a:r>
          </a:p>
          <a:p>
            <a:pPr eaLnBrk="1" hangingPunct="1"/>
            <a:r>
              <a:rPr kumimoji="1" lang="en-US" altLang="zh-CN" sz="1400" b="1">
                <a:ea typeface="黑体" panose="02010609060101010101" pitchFamily="49" charset="-122"/>
              </a:rPr>
              <a:t>MAC=00E0.FC02.2222</a:t>
            </a:r>
          </a:p>
        </p:txBody>
      </p:sp>
      <p:sp>
        <p:nvSpPr>
          <p:cNvPr id="10280" name="Line 109">
            <a:extLst>
              <a:ext uri="{FF2B5EF4-FFF2-40B4-BE49-F238E27FC236}">
                <a16:creationId xmlns:a16="http://schemas.microsoft.com/office/drawing/2014/main" id="{47F0BF5F-8ACA-42B2-AAFC-39EB0F9143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99078" y="5229920"/>
            <a:ext cx="1587" cy="2508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triangl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1" name="Text Box 0">
            <a:extLst>
              <a:ext uri="{FF2B5EF4-FFF2-40B4-BE49-F238E27FC236}">
                <a16:creationId xmlns:a16="http://schemas.microsoft.com/office/drawing/2014/main" id="{D38BE067-6B7B-4A72-908B-8AF1161D6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3915" y="5337870"/>
            <a:ext cx="703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400" b="1">
                <a:ea typeface="黑体" panose="02010609060101010101" pitchFamily="49" charset="-122"/>
              </a:rPr>
              <a:t>HostC</a:t>
            </a:r>
          </a:p>
        </p:txBody>
      </p:sp>
      <p:sp>
        <p:nvSpPr>
          <p:cNvPr id="10282" name="Text Box 1">
            <a:extLst>
              <a:ext uri="{FF2B5EF4-FFF2-40B4-BE49-F238E27FC236}">
                <a16:creationId xmlns:a16="http://schemas.microsoft.com/office/drawing/2014/main" id="{F8601AAF-D899-4DEE-BEA3-C7D395F48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8803" y="5766495"/>
            <a:ext cx="20288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400" b="1">
                <a:ea typeface="黑体" panose="02010609060101010101" pitchFamily="49" charset="-122"/>
              </a:rPr>
              <a:t>IP=1.1.1.3</a:t>
            </a:r>
          </a:p>
          <a:p>
            <a:pPr eaLnBrk="1" hangingPunct="1"/>
            <a:r>
              <a:rPr kumimoji="1" lang="en-US" altLang="zh-CN" sz="1400" b="1">
                <a:ea typeface="黑体" panose="02010609060101010101" pitchFamily="49" charset="-122"/>
              </a:rPr>
              <a:t>MAC=00E0.FC03.3333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FDA6C0F-E4AC-43B4-A930-04FA6A74B5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6715" y="1413322"/>
            <a:ext cx="7869560" cy="649288"/>
          </a:xfrm>
        </p:spPr>
        <p:txBody>
          <a:bodyPr/>
          <a:lstStyle/>
          <a:p>
            <a:pPr eaLnBrk="1" hangingPunct="1"/>
            <a:r>
              <a:rPr lang="zh-CN" altLang="en-US"/>
              <a:t>代理</a:t>
            </a:r>
            <a:r>
              <a:rPr lang="en-US" altLang="zh-CN"/>
              <a:t>ARP</a:t>
            </a:r>
          </a:p>
        </p:txBody>
      </p:sp>
      <p:sp>
        <p:nvSpPr>
          <p:cNvPr id="11267" name="Line 0">
            <a:extLst>
              <a:ext uri="{FF2B5EF4-FFF2-40B4-BE49-F238E27FC236}">
                <a16:creationId xmlns:a16="http://schemas.microsoft.com/office/drawing/2014/main" id="{19F99AE6-9978-4675-BF7A-24F125E685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7565" y="1930624"/>
            <a:ext cx="2268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8" name="Line 1">
            <a:extLst>
              <a:ext uri="{FF2B5EF4-FFF2-40B4-BE49-F238E27FC236}">
                <a16:creationId xmlns:a16="http://schemas.microsoft.com/office/drawing/2014/main" id="{4040EB7E-FC70-4B00-9CED-65D62E25AF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0590" y="3118074"/>
            <a:ext cx="21955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9" name="Line 2">
            <a:extLst>
              <a:ext uri="{FF2B5EF4-FFF2-40B4-BE49-F238E27FC236}">
                <a16:creationId xmlns:a16="http://schemas.microsoft.com/office/drawing/2014/main" id="{B7023E10-64B1-4D22-A251-11618A83B9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04990" y="1498824"/>
            <a:ext cx="0" cy="1903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0" name="Line 3">
            <a:extLst>
              <a:ext uri="{FF2B5EF4-FFF2-40B4-BE49-F238E27FC236}">
                <a16:creationId xmlns:a16="http://schemas.microsoft.com/office/drawing/2014/main" id="{5F0E9203-587C-405C-9B22-EF04D7A5681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03402" y="2457674"/>
            <a:ext cx="18367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271" name="Picture 4" descr="computer">
            <a:extLst>
              <a:ext uri="{FF2B5EF4-FFF2-40B4-BE49-F238E27FC236}">
                <a16:creationId xmlns:a16="http://schemas.microsoft.com/office/drawing/2014/main" id="{C321563A-80A4-4065-8D8A-84984AA53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52" y="2722786"/>
            <a:ext cx="649288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5" descr="computer">
            <a:extLst>
              <a:ext uri="{FF2B5EF4-FFF2-40B4-BE49-F238E27FC236}">
                <a16:creationId xmlns:a16="http://schemas.microsoft.com/office/drawing/2014/main" id="{C03F45C5-CB2B-4D8A-9741-C93DA800C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0" y="1535336"/>
            <a:ext cx="649287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3" name="Line 6">
            <a:extLst>
              <a:ext uri="{FF2B5EF4-FFF2-40B4-BE49-F238E27FC236}">
                <a16:creationId xmlns:a16="http://schemas.microsoft.com/office/drawing/2014/main" id="{A85237CA-6145-49EB-B36D-8F99ABF5D9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5865" y="2457674"/>
            <a:ext cx="2087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4" name="Line 7">
            <a:extLst>
              <a:ext uri="{FF2B5EF4-FFF2-40B4-BE49-F238E27FC236}">
                <a16:creationId xmlns:a16="http://schemas.microsoft.com/office/drawing/2014/main" id="{338E36CD-CBEE-4419-9386-2A154A6801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13427" y="1702024"/>
            <a:ext cx="10080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5" name="Line 8">
            <a:extLst>
              <a:ext uri="{FF2B5EF4-FFF2-40B4-BE49-F238E27FC236}">
                <a16:creationId xmlns:a16="http://schemas.microsoft.com/office/drawing/2014/main" id="{8EFF21F6-793A-4E39-A892-FAD87886F8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13427" y="1449611"/>
            <a:ext cx="0" cy="1758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6" name="Line 9">
            <a:extLst>
              <a:ext uri="{FF2B5EF4-FFF2-40B4-BE49-F238E27FC236}">
                <a16:creationId xmlns:a16="http://schemas.microsoft.com/office/drawing/2014/main" id="{A78F89B1-9FBD-4D2F-AB34-5D77E014DD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13427" y="2925986"/>
            <a:ext cx="1044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277" name="Picture 10" descr="computer">
            <a:extLst>
              <a:ext uri="{FF2B5EF4-FFF2-40B4-BE49-F238E27FC236}">
                <a16:creationId xmlns:a16="http://schemas.microsoft.com/office/drawing/2014/main" id="{D8E2547A-CFF8-4967-98C8-EB8376538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102" y="1305149"/>
            <a:ext cx="649288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8" name="Group 11">
            <a:extLst>
              <a:ext uri="{FF2B5EF4-FFF2-40B4-BE49-F238E27FC236}">
                <a16:creationId xmlns:a16="http://schemas.microsoft.com/office/drawing/2014/main" id="{36B12D36-C22F-4162-9D2C-F04FB18C244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30540" y="2146524"/>
            <a:ext cx="876300" cy="611187"/>
            <a:chOff x="3541" y="1317"/>
            <a:chExt cx="747" cy="546"/>
          </a:xfrm>
        </p:grpSpPr>
        <p:sp>
          <p:nvSpPr>
            <p:cNvPr id="11352" name="AutoShape 12">
              <a:extLst>
                <a:ext uri="{FF2B5EF4-FFF2-40B4-BE49-F238E27FC236}">
                  <a16:creationId xmlns:a16="http://schemas.microsoft.com/office/drawing/2014/main" id="{60A1AE85-47F3-46C6-9619-90B5BC32CCD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3" name="Freeform 13">
              <a:extLst>
                <a:ext uri="{FF2B5EF4-FFF2-40B4-BE49-F238E27FC236}">
                  <a16:creationId xmlns:a16="http://schemas.microsoft.com/office/drawing/2014/main" id="{41BD357E-AE44-4D33-B1F5-0D0B2044D85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4121 w 416"/>
                <a:gd name="T1" fmla="*/ 976 h 207"/>
                <a:gd name="T2" fmla="*/ 717 w 416"/>
                <a:gd name="T3" fmla="*/ 976 h 207"/>
                <a:gd name="T4" fmla="*/ 13 w 416"/>
                <a:gd name="T5" fmla="*/ 13 h 207"/>
                <a:gd name="T6" fmla="*/ 0 w 416"/>
                <a:gd name="T7" fmla="*/ 13 h 207"/>
                <a:gd name="T8" fmla="*/ 0 w 416"/>
                <a:gd name="T9" fmla="*/ 931 h 207"/>
                <a:gd name="T10" fmla="*/ 13 w 416"/>
                <a:gd name="T11" fmla="*/ 931 h 207"/>
                <a:gd name="T12" fmla="*/ 717 w 416"/>
                <a:gd name="T13" fmla="*/ 1855 h 207"/>
                <a:gd name="T14" fmla="*/ 4121 w 416"/>
                <a:gd name="T15" fmla="*/ 1855 h 207"/>
                <a:gd name="T16" fmla="*/ 4817 w 416"/>
                <a:gd name="T17" fmla="*/ 931 h 207"/>
                <a:gd name="T18" fmla="*/ 4817 w 416"/>
                <a:gd name="T19" fmla="*/ 931 h 207"/>
                <a:gd name="T20" fmla="*/ 4817 w 416"/>
                <a:gd name="T21" fmla="*/ 0 h 207"/>
                <a:gd name="T22" fmla="*/ 4121 w 416"/>
                <a:gd name="T23" fmla="*/ 976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54" name="Freeform 14">
              <a:extLst>
                <a:ext uri="{FF2B5EF4-FFF2-40B4-BE49-F238E27FC236}">
                  <a16:creationId xmlns:a16="http://schemas.microsoft.com/office/drawing/2014/main" id="{522DEA08-C9EE-45C4-88D8-E525ACD1853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4376 w 457"/>
                <a:gd name="T1" fmla="*/ 551 h 264"/>
                <a:gd name="T2" fmla="*/ 4390 w 457"/>
                <a:gd name="T3" fmla="*/ 2546 h 264"/>
                <a:gd name="T4" fmla="*/ 956 w 457"/>
                <a:gd name="T5" fmla="*/ 2546 h 264"/>
                <a:gd name="T6" fmla="*/ 943 w 457"/>
                <a:gd name="T7" fmla="*/ 551 h 264"/>
                <a:gd name="T8" fmla="*/ 4376 w 457"/>
                <a:gd name="T9" fmla="*/ 551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55" name="Freeform 15">
              <a:extLst>
                <a:ext uri="{FF2B5EF4-FFF2-40B4-BE49-F238E27FC236}">
                  <a16:creationId xmlns:a16="http://schemas.microsoft.com/office/drawing/2014/main" id="{3F8BD44B-F3D2-4E20-8CCA-3663CA9863C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76 w 24"/>
                <a:gd name="T1" fmla="*/ 55 h 33"/>
                <a:gd name="T2" fmla="*/ 76 w 24"/>
                <a:gd name="T3" fmla="*/ 145 h 33"/>
                <a:gd name="T4" fmla="*/ 111 w 24"/>
                <a:gd name="T5" fmla="*/ 145 h 33"/>
                <a:gd name="T6" fmla="*/ 145 w 24"/>
                <a:gd name="T7" fmla="*/ 141 h 33"/>
                <a:gd name="T8" fmla="*/ 158 w 24"/>
                <a:gd name="T9" fmla="*/ 108 h 33"/>
                <a:gd name="T10" fmla="*/ 111 w 24"/>
                <a:gd name="T11" fmla="*/ 55 h 33"/>
                <a:gd name="T12" fmla="*/ 76 w 24"/>
                <a:gd name="T13" fmla="*/ 55 h 33"/>
                <a:gd name="T14" fmla="*/ 0 w 24"/>
                <a:gd name="T15" fmla="*/ 353 h 33"/>
                <a:gd name="T16" fmla="*/ 0 w 24"/>
                <a:gd name="T17" fmla="*/ 0 h 33"/>
                <a:gd name="T18" fmla="*/ 143 w 24"/>
                <a:gd name="T19" fmla="*/ 0 h 33"/>
                <a:gd name="T20" fmla="*/ 215 w 24"/>
                <a:gd name="T21" fmla="*/ 21 h 33"/>
                <a:gd name="T22" fmla="*/ 254 w 24"/>
                <a:gd name="T23" fmla="*/ 88 h 33"/>
                <a:gd name="T24" fmla="*/ 166 w 24"/>
                <a:gd name="T25" fmla="*/ 178 h 33"/>
                <a:gd name="T26" fmla="*/ 166 w 24"/>
                <a:gd name="T27" fmla="*/ 178 h 33"/>
                <a:gd name="T28" fmla="*/ 215 w 24"/>
                <a:gd name="T29" fmla="*/ 206 h 33"/>
                <a:gd name="T30" fmla="*/ 232 w 24"/>
                <a:gd name="T31" fmla="*/ 233 h 33"/>
                <a:gd name="T32" fmla="*/ 270 w 24"/>
                <a:gd name="T33" fmla="*/ 353 h 33"/>
                <a:gd name="T34" fmla="*/ 166 w 24"/>
                <a:gd name="T35" fmla="*/ 353 h 33"/>
                <a:gd name="T36" fmla="*/ 145 w 24"/>
                <a:gd name="T37" fmla="*/ 260 h 33"/>
                <a:gd name="T38" fmla="*/ 124 w 24"/>
                <a:gd name="T39" fmla="*/ 212 h 33"/>
                <a:gd name="T40" fmla="*/ 76 w 24"/>
                <a:gd name="T41" fmla="*/ 212 h 33"/>
                <a:gd name="T42" fmla="*/ 76 w 24"/>
                <a:gd name="T43" fmla="*/ 353 h 33"/>
                <a:gd name="T44" fmla="*/ 0 w 24"/>
                <a:gd name="T45" fmla="*/ 35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56" name="Freeform 16">
              <a:extLst>
                <a:ext uri="{FF2B5EF4-FFF2-40B4-BE49-F238E27FC236}">
                  <a16:creationId xmlns:a16="http://schemas.microsoft.com/office/drawing/2014/main" id="{82E00CBE-AFE8-4104-8E71-657A3C9C9E8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89 w 29"/>
                <a:gd name="T1" fmla="*/ 199 h 35"/>
                <a:gd name="T2" fmla="*/ 157 w 29"/>
                <a:gd name="T3" fmla="*/ 332 h 35"/>
                <a:gd name="T4" fmla="*/ 220 w 29"/>
                <a:gd name="T5" fmla="*/ 199 h 35"/>
                <a:gd name="T6" fmla="*/ 157 w 29"/>
                <a:gd name="T7" fmla="*/ 68 h 35"/>
                <a:gd name="T8" fmla="*/ 89 w 29"/>
                <a:gd name="T9" fmla="*/ 199 h 35"/>
                <a:gd name="T10" fmla="*/ 0 w 29"/>
                <a:gd name="T11" fmla="*/ 199 h 35"/>
                <a:gd name="T12" fmla="*/ 34 w 29"/>
                <a:gd name="T13" fmla="*/ 55 h 35"/>
                <a:gd name="T14" fmla="*/ 157 w 29"/>
                <a:gd name="T15" fmla="*/ 0 h 35"/>
                <a:gd name="T16" fmla="*/ 280 w 29"/>
                <a:gd name="T17" fmla="*/ 55 h 35"/>
                <a:gd name="T18" fmla="*/ 323 w 29"/>
                <a:gd name="T19" fmla="*/ 199 h 35"/>
                <a:gd name="T20" fmla="*/ 280 w 29"/>
                <a:gd name="T21" fmla="*/ 345 h 35"/>
                <a:gd name="T22" fmla="*/ 157 w 29"/>
                <a:gd name="T23" fmla="*/ 401 h 35"/>
                <a:gd name="T24" fmla="*/ 34 w 29"/>
                <a:gd name="T25" fmla="*/ 332 h 35"/>
                <a:gd name="T26" fmla="*/ 0 w 29"/>
                <a:gd name="T27" fmla="*/ 199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57" name="Freeform 17">
              <a:extLst>
                <a:ext uri="{FF2B5EF4-FFF2-40B4-BE49-F238E27FC236}">
                  <a16:creationId xmlns:a16="http://schemas.microsoft.com/office/drawing/2014/main" id="{E2AAEAA8-87B1-43F9-959C-1240A47AC4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233 h 34"/>
                <a:gd name="T2" fmla="*/ 0 w 24"/>
                <a:gd name="T3" fmla="*/ 0 h 34"/>
                <a:gd name="T4" fmla="*/ 76 w 24"/>
                <a:gd name="T5" fmla="*/ 0 h 34"/>
                <a:gd name="T6" fmla="*/ 76 w 24"/>
                <a:gd name="T7" fmla="*/ 246 h 34"/>
                <a:gd name="T8" fmla="*/ 143 w 24"/>
                <a:gd name="T9" fmla="*/ 309 h 34"/>
                <a:gd name="T10" fmla="*/ 180 w 24"/>
                <a:gd name="T11" fmla="*/ 246 h 34"/>
                <a:gd name="T12" fmla="*/ 180 w 24"/>
                <a:gd name="T13" fmla="*/ 0 h 34"/>
                <a:gd name="T14" fmla="*/ 270 w 24"/>
                <a:gd name="T15" fmla="*/ 0 h 34"/>
                <a:gd name="T16" fmla="*/ 270 w 24"/>
                <a:gd name="T17" fmla="*/ 233 h 34"/>
                <a:gd name="T18" fmla="*/ 236 w 24"/>
                <a:gd name="T19" fmla="*/ 335 h 34"/>
                <a:gd name="T20" fmla="*/ 143 w 24"/>
                <a:gd name="T21" fmla="*/ 377 h 34"/>
                <a:gd name="T22" fmla="*/ 34 w 24"/>
                <a:gd name="T23" fmla="*/ 335 h 34"/>
                <a:gd name="T24" fmla="*/ 0 w 24"/>
                <a:gd name="T25" fmla="*/ 233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58" name="Freeform 18">
              <a:extLst>
                <a:ext uri="{FF2B5EF4-FFF2-40B4-BE49-F238E27FC236}">
                  <a16:creationId xmlns:a16="http://schemas.microsoft.com/office/drawing/2014/main" id="{BA0695DA-6975-4ED7-BF1C-32C313102A9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59" name="Freeform 19">
              <a:extLst>
                <a:ext uri="{FF2B5EF4-FFF2-40B4-BE49-F238E27FC236}">
                  <a16:creationId xmlns:a16="http://schemas.microsoft.com/office/drawing/2014/main" id="{1408B9C1-0B53-477D-8FC5-D78A8EF4237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60" name="Freeform 20">
              <a:extLst>
                <a:ext uri="{FF2B5EF4-FFF2-40B4-BE49-F238E27FC236}">
                  <a16:creationId xmlns:a16="http://schemas.microsoft.com/office/drawing/2014/main" id="{A4FCE382-9CFE-4CEB-9B57-DF46E735FA2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89 w 24"/>
                <a:gd name="T1" fmla="*/ 55 h 33"/>
                <a:gd name="T2" fmla="*/ 89 w 24"/>
                <a:gd name="T3" fmla="*/ 145 h 33"/>
                <a:gd name="T4" fmla="*/ 111 w 24"/>
                <a:gd name="T5" fmla="*/ 145 h 33"/>
                <a:gd name="T6" fmla="*/ 145 w 24"/>
                <a:gd name="T7" fmla="*/ 141 h 33"/>
                <a:gd name="T8" fmla="*/ 166 w 24"/>
                <a:gd name="T9" fmla="*/ 108 h 33"/>
                <a:gd name="T10" fmla="*/ 111 w 24"/>
                <a:gd name="T11" fmla="*/ 55 h 33"/>
                <a:gd name="T12" fmla="*/ 89 w 24"/>
                <a:gd name="T13" fmla="*/ 55 h 33"/>
                <a:gd name="T14" fmla="*/ 0 w 24"/>
                <a:gd name="T15" fmla="*/ 353 h 33"/>
                <a:gd name="T16" fmla="*/ 0 w 24"/>
                <a:gd name="T17" fmla="*/ 0 h 33"/>
                <a:gd name="T18" fmla="*/ 143 w 24"/>
                <a:gd name="T19" fmla="*/ 0 h 33"/>
                <a:gd name="T20" fmla="*/ 232 w 24"/>
                <a:gd name="T21" fmla="*/ 21 h 33"/>
                <a:gd name="T22" fmla="*/ 257 w 24"/>
                <a:gd name="T23" fmla="*/ 88 h 33"/>
                <a:gd name="T24" fmla="*/ 180 w 24"/>
                <a:gd name="T25" fmla="*/ 178 h 33"/>
                <a:gd name="T26" fmla="*/ 180 w 24"/>
                <a:gd name="T27" fmla="*/ 178 h 33"/>
                <a:gd name="T28" fmla="*/ 215 w 24"/>
                <a:gd name="T29" fmla="*/ 206 h 33"/>
                <a:gd name="T30" fmla="*/ 236 w 24"/>
                <a:gd name="T31" fmla="*/ 233 h 33"/>
                <a:gd name="T32" fmla="*/ 270 w 24"/>
                <a:gd name="T33" fmla="*/ 353 h 33"/>
                <a:gd name="T34" fmla="*/ 180 w 24"/>
                <a:gd name="T35" fmla="*/ 353 h 33"/>
                <a:gd name="T36" fmla="*/ 145 w 24"/>
                <a:gd name="T37" fmla="*/ 260 h 33"/>
                <a:gd name="T38" fmla="*/ 124 w 24"/>
                <a:gd name="T39" fmla="*/ 212 h 33"/>
                <a:gd name="T40" fmla="*/ 89 w 24"/>
                <a:gd name="T41" fmla="*/ 212 h 33"/>
                <a:gd name="T42" fmla="*/ 89 w 24"/>
                <a:gd name="T43" fmla="*/ 353 h 33"/>
                <a:gd name="T44" fmla="*/ 0 w 24"/>
                <a:gd name="T45" fmla="*/ 35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61" name="Freeform 21">
              <a:extLst>
                <a:ext uri="{FF2B5EF4-FFF2-40B4-BE49-F238E27FC236}">
                  <a16:creationId xmlns:a16="http://schemas.microsoft.com/office/drawing/2014/main" id="{2E1C6FDA-4519-4831-A680-94758DB0A8B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350 w 162"/>
                <a:gd name="T1" fmla="*/ 619 h 60"/>
                <a:gd name="T2" fmla="*/ 337 w 162"/>
                <a:gd name="T3" fmla="*/ 606 h 60"/>
                <a:gd name="T4" fmla="*/ 0 w 162"/>
                <a:gd name="T5" fmla="*/ 405 h 60"/>
                <a:gd name="T6" fmla="*/ 260 w 162"/>
                <a:gd name="T7" fmla="*/ 256 h 60"/>
                <a:gd name="T8" fmla="*/ 607 w 162"/>
                <a:gd name="T9" fmla="*/ 462 h 60"/>
                <a:gd name="T10" fmla="*/ 867 w 162"/>
                <a:gd name="T11" fmla="*/ 441 h 60"/>
                <a:gd name="T12" fmla="*/ 1309 w 162"/>
                <a:gd name="T13" fmla="*/ 185 h 60"/>
                <a:gd name="T14" fmla="*/ 824 w 162"/>
                <a:gd name="T15" fmla="*/ 185 h 60"/>
                <a:gd name="T16" fmla="*/ 824 w 162"/>
                <a:gd name="T17" fmla="*/ 0 h 60"/>
                <a:gd name="T18" fmla="*/ 1894 w 162"/>
                <a:gd name="T19" fmla="*/ 0 h 60"/>
                <a:gd name="T20" fmla="*/ 1894 w 162"/>
                <a:gd name="T21" fmla="*/ 619 h 60"/>
                <a:gd name="T22" fmla="*/ 1583 w 162"/>
                <a:gd name="T23" fmla="*/ 619 h 60"/>
                <a:gd name="T24" fmla="*/ 1569 w 162"/>
                <a:gd name="T25" fmla="*/ 336 h 60"/>
                <a:gd name="T26" fmla="*/ 1137 w 162"/>
                <a:gd name="T27" fmla="*/ 593 h 60"/>
                <a:gd name="T28" fmla="*/ 702 w 162"/>
                <a:gd name="T29" fmla="*/ 696 h 60"/>
                <a:gd name="T30" fmla="*/ 350 w 162"/>
                <a:gd name="T31" fmla="*/ 619 h 60"/>
                <a:gd name="T32" fmla="*/ 350 w 162"/>
                <a:gd name="T33" fmla="*/ 619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62" name="Freeform 22">
              <a:extLst>
                <a:ext uri="{FF2B5EF4-FFF2-40B4-BE49-F238E27FC236}">
                  <a16:creationId xmlns:a16="http://schemas.microsoft.com/office/drawing/2014/main" id="{47E3811D-807C-4F99-A48E-6E3965AC77D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448 w 105"/>
                <a:gd name="T1" fmla="*/ 935 h 93"/>
                <a:gd name="T2" fmla="*/ 785 w 105"/>
                <a:gd name="T3" fmla="*/ 734 h 93"/>
                <a:gd name="T4" fmla="*/ 751 w 105"/>
                <a:gd name="T5" fmla="*/ 585 h 93"/>
                <a:gd name="T6" fmla="*/ 324 w 105"/>
                <a:gd name="T7" fmla="*/ 337 h 93"/>
                <a:gd name="T8" fmla="*/ 324 w 105"/>
                <a:gd name="T9" fmla="*/ 619 h 93"/>
                <a:gd name="T10" fmla="*/ 0 w 105"/>
                <a:gd name="T11" fmla="*/ 619 h 93"/>
                <a:gd name="T12" fmla="*/ 0 w 105"/>
                <a:gd name="T13" fmla="*/ 0 h 93"/>
                <a:gd name="T14" fmla="*/ 1054 w 105"/>
                <a:gd name="T15" fmla="*/ 0 h 93"/>
                <a:gd name="T16" fmla="*/ 1054 w 105"/>
                <a:gd name="T17" fmla="*/ 180 h 93"/>
                <a:gd name="T18" fmla="*/ 570 w 105"/>
                <a:gd name="T19" fmla="*/ 180 h 93"/>
                <a:gd name="T20" fmla="*/ 1005 w 105"/>
                <a:gd name="T21" fmla="*/ 428 h 93"/>
                <a:gd name="T22" fmla="*/ 1202 w 105"/>
                <a:gd name="T23" fmla="*/ 677 h 93"/>
                <a:gd name="T24" fmla="*/ 1039 w 105"/>
                <a:gd name="T25" fmla="*/ 887 h 93"/>
                <a:gd name="T26" fmla="*/ 708 w 105"/>
                <a:gd name="T27" fmla="*/ 1082 h 93"/>
                <a:gd name="T28" fmla="*/ 448 w 105"/>
                <a:gd name="T29" fmla="*/ 935 h 93"/>
                <a:gd name="T30" fmla="*/ 448 w 105"/>
                <a:gd name="T31" fmla="*/ 935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63" name="Freeform 23">
              <a:extLst>
                <a:ext uri="{FF2B5EF4-FFF2-40B4-BE49-F238E27FC236}">
                  <a16:creationId xmlns:a16="http://schemas.microsoft.com/office/drawing/2014/main" id="{20481B29-330D-40D9-ABFD-AAFB1DA28AF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1544 w 162"/>
                <a:gd name="T1" fmla="*/ 91 h 60"/>
                <a:gd name="T2" fmla="*/ 1894 w 162"/>
                <a:gd name="T3" fmla="*/ 291 h 60"/>
                <a:gd name="T4" fmla="*/ 1624 w 162"/>
                <a:gd name="T5" fmla="*/ 441 h 60"/>
                <a:gd name="T6" fmla="*/ 1274 w 162"/>
                <a:gd name="T7" fmla="*/ 243 h 60"/>
                <a:gd name="T8" fmla="*/ 1032 w 162"/>
                <a:gd name="T9" fmla="*/ 270 h 60"/>
                <a:gd name="T10" fmla="*/ 586 w 162"/>
                <a:gd name="T11" fmla="*/ 528 h 60"/>
                <a:gd name="T12" fmla="*/ 1073 w 162"/>
                <a:gd name="T13" fmla="*/ 528 h 60"/>
                <a:gd name="T14" fmla="*/ 1073 w 162"/>
                <a:gd name="T15" fmla="*/ 696 h 60"/>
                <a:gd name="T16" fmla="*/ 0 w 162"/>
                <a:gd name="T17" fmla="*/ 696 h 60"/>
                <a:gd name="T18" fmla="*/ 0 w 162"/>
                <a:gd name="T19" fmla="*/ 77 h 60"/>
                <a:gd name="T20" fmla="*/ 316 w 162"/>
                <a:gd name="T21" fmla="*/ 77 h 60"/>
                <a:gd name="T22" fmla="*/ 316 w 162"/>
                <a:gd name="T23" fmla="*/ 363 h 60"/>
                <a:gd name="T24" fmla="*/ 757 w 162"/>
                <a:gd name="T25" fmla="*/ 113 h 60"/>
                <a:gd name="T26" fmla="*/ 1183 w 162"/>
                <a:gd name="T27" fmla="*/ 0 h 60"/>
                <a:gd name="T28" fmla="*/ 1544 w 162"/>
                <a:gd name="T29" fmla="*/ 91 h 60"/>
                <a:gd name="T30" fmla="*/ 1544 w 162"/>
                <a:gd name="T31" fmla="*/ 91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64" name="Freeform 24">
              <a:extLst>
                <a:ext uri="{FF2B5EF4-FFF2-40B4-BE49-F238E27FC236}">
                  <a16:creationId xmlns:a16="http://schemas.microsoft.com/office/drawing/2014/main" id="{C338F2C1-7077-49B5-9605-581A18165A3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1213 w 104"/>
                <a:gd name="T1" fmla="*/ 459 h 94"/>
                <a:gd name="T2" fmla="*/ 1213 w 104"/>
                <a:gd name="T3" fmla="*/ 1073 h 94"/>
                <a:gd name="T4" fmla="*/ 150 w 104"/>
                <a:gd name="T5" fmla="*/ 1073 h 94"/>
                <a:gd name="T6" fmla="*/ 144 w 104"/>
                <a:gd name="T7" fmla="*/ 894 h 94"/>
                <a:gd name="T8" fmla="*/ 628 w 104"/>
                <a:gd name="T9" fmla="*/ 894 h 94"/>
                <a:gd name="T10" fmla="*/ 186 w 104"/>
                <a:gd name="T11" fmla="*/ 638 h 94"/>
                <a:gd name="T12" fmla="*/ 0 w 104"/>
                <a:gd name="T13" fmla="*/ 400 h 94"/>
                <a:gd name="T14" fmla="*/ 150 w 104"/>
                <a:gd name="T15" fmla="*/ 199 h 94"/>
                <a:gd name="T16" fmla="*/ 497 w 104"/>
                <a:gd name="T17" fmla="*/ 0 h 94"/>
                <a:gd name="T18" fmla="*/ 757 w 104"/>
                <a:gd name="T19" fmla="*/ 146 h 94"/>
                <a:gd name="T20" fmla="*/ 420 w 104"/>
                <a:gd name="T21" fmla="*/ 345 h 94"/>
                <a:gd name="T22" fmla="*/ 459 w 104"/>
                <a:gd name="T23" fmla="*/ 493 h 94"/>
                <a:gd name="T24" fmla="*/ 901 w 104"/>
                <a:gd name="T25" fmla="*/ 747 h 94"/>
                <a:gd name="T26" fmla="*/ 901 w 104"/>
                <a:gd name="T27" fmla="*/ 459 h 94"/>
                <a:gd name="T28" fmla="*/ 1213 w 104"/>
                <a:gd name="T29" fmla="*/ 459 h 94"/>
                <a:gd name="T30" fmla="*/ 1213 w 104"/>
                <a:gd name="T31" fmla="*/ 459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65" name="Freeform 25">
              <a:extLst>
                <a:ext uri="{FF2B5EF4-FFF2-40B4-BE49-F238E27FC236}">
                  <a16:creationId xmlns:a16="http://schemas.microsoft.com/office/drawing/2014/main" id="{C382CBB1-49C0-409F-8666-E1091648619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345 w 162"/>
                <a:gd name="T1" fmla="*/ 630 h 61"/>
                <a:gd name="T2" fmla="*/ 345 w 162"/>
                <a:gd name="T3" fmla="*/ 630 h 61"/>
                <a:gd name="T4" fmla="*/ 0 w 162"/>
                <a:gd name="T5" fmla="*/ 428 h 61"/>
                <a:gd name="T6" fmla="*/ 261 w 162"/>
                <a:gd name="T7" fmla="*/ 274 h 61"/>
                <a:gd name="T8" fmla="*/ 606 w 162"/>
                <a:gd name="T9" fmla="*/ 475 h 61"/>
                <a:gd name="T10" fmla="*/ 852 w 162"/>
                <a:gd name="T11" fmla="*/ 449 h 61"/>
                <a:gd name="T12" fmla="*/ 1291 w 162"/>
                <a:gd name="T13" fmla="*/ 189 h 61"/>
                <a:gd name="T14" fmla="*/ 805 w 162"/>
                <a:gd name="T15" fmla="*/ 189 h 61"/>
                <a:gd name="T16" fmla="*/ 805 w 162"/>
                <a:gd name="T17" fmla="*/ 0 h 61"/>
                <a:gd name="T18" fmla="*/ 1861 w 162"/>
                <a:gd name="T19" fmla="*/ 0 h 61"/>
                <a:gd name="T20" fmla="*/ 1861 w 162"/>
                <a:gd name="T21" fmla="*/ 643 h 61"/>
                <a:gd name="T22" fmla="*/ 1553 w 162"/>
                <a:gd name="T23" fmla="*/ 643 h 61"/>
                <a:gd name="T24" fmla="*/ 1553 w 162"/>
                <a:gd name="T25" fmla="*/ 349 h 61"/>
                <a:gd name="T26" fmla="*/ 1113 w 162"/>
                <a:gd name="T27" fmla="*/ 607 h 61"/>
                <a:gd name="T28" fmla="*/ 696 w 162"/>
                <a:gd name="T29" fmla="*/ 723 h 61"/>
                <a:gd name="T30" fmla="*/ 345 w 162"/>
                <a:gd name="T31" fmla="*/ 630 h 61"/>
                <a:gd name="T32" fmla="*/ 345 w 162"/>
                <a:gd name="T33" fmla="*/ 630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66" name="Freeform 26">
              <a:extLst>
                <a:ext uri="{FF2B5EF4-FFF2-40B4-BE49-F238E27FC236}">
                  <a16:creationId xmlns:a16="http://schemas.microsoft.com/office/drawing/2014/main" id="{F2639BA7-B446-4B4F-BE1C-CAC41C0503F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475 w 105"/>
                <a:gd name="T1" fmla="*/ 958 h 94"/>
                <a:gd name="T2" fmla="*/ 812 w 105"/>
                <a:gd name="T3" fmla="*/ 744 h 94"/>
                <a:gd name="T4" fmla="*/ 778 w 105"/>
                <a:gd name="T5" fmla="*/ 606 h 94"/>
                <a:gd name="T6" fmla="*/ 329 w 105"/>
                <a:gd name="T7" fmla="*/ 346 h 94"/>
                <a:gd name="T8" fmla="*/ 329 w 105"/>
                <a:gd name="T9" fmla="*/ 627 h 94"/>
                <a:gd name="T10" fmla="*/ 13 w 105"/>
                <a:gd name="T11" fmla="*/ 627 h 94"/>
                <a:gd name="T12" fmla="*/ 0 w 105"/>
                <a:gd name="T13" fmla="*/ 0 h 94"/>
                <a:gd name="T14" fmla="*/ 1086 w 105"/>
                <a:gd name="T15" fmla="*/ 0 h 94"/>
                <a:gd name="T16" fmla="*/ 1094 w 105"/>
                <a:gd name="T17" fmla="*/ 188 h 94"/>
                <a:gd name="T18" fmla="*/ 606 w 105"/>
                <a:gd name="T19" fmla="*/ 188 h 94"/>
                <a:gd name="T20" fmla="*/ 1052 w 105"/>
                <a:gd name="T21" fmla="*/ 449 h 94"/>
                <a:gd name="T22" fmla="*/ 1240 w 105"/>
                <a:gd name="T23" fmla="*/ 698 h 94"/>
                <a:gd name="T24" fmla="*/ 1086 w 105"/>
                <a:gd name="T25" fmla="*/ 904 h 94"/>
                <a:gd name="T26" fmla="*/ 736 w 105"/>
                <a:gd name="T27" fmla="*/ 1109 h 94"/>
                <a:gd name="T28" fmla="*/ 475 w 105"/>
                <a:gd name="T29" fmla="*/ 958 h 94"/>
                <a:gd name="T30" fmla="*/ 475 w 105"/>
                <a:gd name="T31" fmla="*/ 958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67" name="Freeform 27">
              <a:extLst>
                <a:ext uri="{FF2B5EF4-FFF2-40B4-BE49-F238E27FC236}">
                  <a16:creationId xmlns:a16="http://schemas.microsoft.com/office/drawing/2014/main" id="{C87835A8-5F28-4342-910B-4D1D8981105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1514 w 162"/>
                <a:gd name="T1" fmla="*/ 89 h 61"/>
                <a:gd name="T2" fmla="*/ 1861 w 162"/>
                <a:gd name="T3" fmla="*/ 287 h 61"/>
                <a:gd name="T4" fmla="*/ 1610 w 162"/>
                <a:gd name="T5" fmla="*/ 432 h 61"/>
                <a:gd name="T6" fmla="*/ 1265 w 162"/>
                <a:gd name="T7" fmla="*/ 234 h 61"/>
                <a:gd name="T8" fmla="*/ 1009 w 162"/>
                <a:gd name="T9" fmla="*/ 255 h 61"/>
                <a:gd name="T10" fmla="*/ 570 w 162"/>
                <a:gd name="T11" fmla="*/ 506 h 61"/>
                <a:gd name="T12" fmla="*/ 1058 w 162"/>
                <a:gd name="T13" fmla="*/ 506 h 61"/>
                <a:gd name="T14" fmla="*/ 1058 w 162"/>
                <a:gd name="T15" fmla="*/ 688 h 61"/>
                <a:gd name="T16" fmla="*/ 0 w 162"/>
                <a:gd name="T17" fmla="*/ 688 h 61"/>
                <a:gd name="T18" fmla="*/ 0 w 162"/>
                <a:gd name="T19" fmla="*/ 76 h 61"/>
                <a:gd name="T20" fmla="*/ 311 w 162"/>
                <a:gd name="T21" fmla="*/ 76 h 61"/>
                <a:gd name="T22" fmla="*/ 324 w 162"/>
                <a:gd name="T23" fmla="*/ 359 h 61"/>
                <a:gd name="T24" fmla="*/ 750 w 162"/>
                <a:gd name="T25" fmla="*/ 110 h 61"/>
                <a:gd name="T26" fmla="*/ 1164 w 162"/>
                <a:gd name="T27" fmla="*/ 0 h 61"/>
                <a:gd name="T28" fmla="*/ 1514 w 162"/>
                <a:gd name="T29" fmla="*/ 89 h 61"/>
                <a:gd name="T30" fmla="*/ 1514 w 162"/>
                <a:gd name="T31" fmla="*/ 89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68" name="Freeform 28">
              <a:extLst>
                <a:ext uri="{FF2B5EF4-FFF2-40B4-BE49-F238E27FC236}">
                  <a16:creationId xmlns:a16="http://schemas.microsoft.com/office/drawing/2014/main" id="{C0EA4915-75EB-4EF4-B0DD-F6355CB2482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1202 w 105"/>
                <a:gd name="T1" fmla="*/ 483 h 94"/>
                <a:gd name="T2" fmla="*/ 1202 w 105"/>
                <a:gd name="T3" fmla="*/ 1109 h 94"/>
                <a:gd name="T4" fmla="*/ 147 w 105"/>
                <a:gd name="T5" fmla="*/ 1109 h 94"/>
                <a:gd name="T6" fmla="*/ 147 w 105"/>
                <a:gd name="T7" fmla="*/ 924 h 94"/>
                <a:gd name="T8" fmla="*/ 634 w 105"/>
                <a:gd name="T9" fmla="*/ 924 h 94"/>
                <a:gd name="T10" fmla="*/ 199 w 105"/>
                <a:gd name="T11" fmla="*/ 664 h 94"/>
                <a:gd name="T12" fmla="*/ 0 w 105"/>
                <a:gd name="T13" fmla="*/ 408 h 94"/>
                <a:gd name="T14" fmla="*/ 160 w 105"/>
                <a:gd name="T15" fmla="*/ 202 h 94"/>
                <a:gd name="T16" fmla="*/ 493 w 105"/>
                <a:gd name="T17" fmla="*/ 0 h 94"/>
                <a:gd name="T18" fmla="*/ 751 w 105"/>
                <a:gd name="T19" fmla="*/ 151 h 94"/>
                <a:gd name="T20" fmla="*/ 414 w 105"/>
                <a:gd name="T21" fmla="*/ 370 h 94"/>
                <a:gd name="T22" fmla="*/ 448 w 105"/>
                <a:gd name="T23" fmla="*/ 505 h 94"/>
                <a:gd name="T24" fmla="*/ 881 w 105"/>
                <a:gd name="T25" fmla="*/ 765 h 94"/>
                <a:gd name="T26" fmla="*/ 881 w 105"/>
                <a:gd name="T27" fmla="*/ 483 h 94"/>
                <a:gd name="T28" fmla="*/ 1202 w 105"/>
                <a:gd name="T29" fmla="*/ 483 h 94"/>
                <a:gd name="T30" fmla="*/ 1202 w 105"/>
                <a:gd name="T31" fmla="*/ 48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pic>
        <p:nvPicPr>
          <p:cNvPr id="11279" name="Picture 29" descr="computer">
            <a:extLst>
              <a:ext uri="{FF2B5EF4-FFF2-40B4-BE49-F238E27FC236}">
                <a16:creationId xmlns:a16="http://schemas.microsoft.com/office/drawing/2014/main" id="{6A661EFC-C167-4B4B-A97C-49001A815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027" y="2535461"/>
            <a:ext cx="649288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0" name="Line 30">
            <a:extLst>
              <a:ext uri="{FF2B5EF4-FFF2-40B4-BE49-F238E27FC236}">
                <a16:creationId xmlns:a16="http://schemas.microsoft.com/office/drawing/2014/main" id="{20427BF9-A3AB-45E4-8F68-C64996405B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5490" y="1354361"/>
            <a:ext cx="1587" cy="21240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1" name="Line 31">
            <a:extLst>
              <a:ext uri="{FF2B5EF4-FFF2-40B4-BE49-F238E27FC236}">
                <a16:creationId xmlns:a16="http://schemas.microsoft.com/office/drawing/2014/main" id="{9689468B-A5DF-4F5B-9D0D-CCB7B36D80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06340" y="2973611"/>
            <a:ext cx="208915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triangl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2" name="Line 32">
            <a:extLst>
              <a:ext uri="{FF2B5EF4-FFF2-40B4-BE49-F238E27FC236}">
                <a16:creationId xmlns:a16="http://schemas.microsoft.com/office/drawing/2014/main" id="{A95AE9E1-62CF-4091-8C1F-C46C70787961}"/>
              </a:ext>
            </a:extLst>
          </p:cNvPr>
          <p:cNvSpPr>
            <a:spLocks noChangeShapeType="1"/>
          </p:cNvSpPr>
          <p:nvPr/>
        </p:nvSpPr>
        <p:spPr bwMode="auto">
          <a:xfrm>
            <a:off x="992027" y="1786161"/>
            <a:ext cx="23034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3" name="Line 33">
            <a:extLst>
              <a:ext uri="{FF2B5EF4-FFF2-40B4-BE49-F238E27FC236}">
                <a16:creationId xmlns:a16="http://schemas.microsoft.com/office/drawing/2014/main" id="{09675436-8C9C-4523-86A3-ECCE88AC88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7677" y="1786161"/>
            <a:ext cx="358775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4" name="Line 34">
            <a:extLst>
              <a:ext uri="{FF2B5EF4-FFF2-40B4-BE49-F238E27FC236}">
                <a16:creationId xmlns:a16="http://schemas.microsoft.com/office/drawing/2014/main" id="{403930D0-71CE-4EAB-99DD-A8B5A12666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7077" y="2313211"/>
            <a:ext cx="1044575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5" name="Line 43">
            <a:extLst>
              <a:ext uri="{FF2B5EF4-FFF2-40B4-BE49-F238E27FC236}">
                <a16:creationId xmlns:a16="http://schemas.microsoft.com/office/drawing/2014/main" id="{8C867D89-2675-4FB7-8B34-58EC283C9B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0327" y="2313211"/>
            <a:ext cx="2124075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6" name="Line 44">
            <a:extLst>
              <a:ext uri="{FF2B5EF4-FFF2-40B4-BE49-F238E27FC236}">
                <a16:creationId xmlns:a16="http://schemas.microsoft.com/office/drawing/2014/main" id="{CA61378F-5AEE-49BF-97A3-01A869C760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3927" y="2313211"/>
            <a:ext cx="358775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7" name="Line 45">
            <a:extLst>
              <a:ext uri="{FF2B5EF4-FFF2-40B4-BE49-F238E27FC236}">
                <a16:creationId xmlns:a16="http://schemas.microsoft.com/office/drawing/2014/main" id="{03782339-DA20-470C-8CB6-11E3A09EC0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4402" y="1341661"/>
            <a:ext cx="0" cy="201771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8" name="Line 46">
            <a:extLst>
              <a:ext uri="{FF2B5EF4-FFF2-40B4-BE49-F238E27FC236}">
                <a16:creationId xmlns:a16="http://schemas.microsoft.com/office/drawing/2014/main" id="{D352E8EF-774E-4213-83A3-BCF470DCFBC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4402" y="1844899"/>
            <a:ext cx="6842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9" name="Line 52">
            <a:extLst>
              <a:ext uri="{FF2B5EF4-FFF2-40B4-BE49-F238E27FC236}">
                <a16:creationId xmlns:a16="http://schemas.microsoft.com/office/drawing/2014/main" id="{D1C92E91-0271-4992-845E-BA3DA39E63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94402" y="2745011"/>
            <a:ext cx="75565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0" name="Text Box 54">
            <a:extLst>
              <a:ext uri="{FF2B5EF4-FFF2-40B4-BE49-F238E27FC236}">
                <a16:creationId xmlns:a16="http://schemas.microsoft.com/office/drawing/2014/main" id="{CD3ED9D9-E61B-4B26-9EE5-0054F4ECF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0965" y="1052736"/>
            <a:ext cx="12684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400" b="1">
                <a:ea typeface="黑体" panose="02010609060101010101" pitchFamily="49" charset="-122"/>
              </a:rPr>
              <a:t>广播</a:t>
            </a:r>
            <a:r>
              <a:rPr kumimoji="1" lang="en-US" altLang="zh-CN" sz="1400" b="1">
                <a:ea typeface="黑体" panose="02010609060101010101" pitchFamily="49" charset="-122"/>
              </a:rPr>
              <a:t>ARP</a:t>
            </a:r>
            <a:r>
              <a:rPr kumimoji="1" lang="zh-CN" altLang="en-US" sz="1400" b="1">
                <a:ea typeface="黑体" panose="02010609060101010101" pitchFamily="49" charset="-122"/>
              </a:rPr>
              <a:t>请求</a:t>
            </a:r>
          </a:p>
        </p:txBody>
      </p:sp>
      <p:sp>
        <p:nvSpPr>
          <p:cNvPr id="11291" name="Text Box 55">
            <a:extLst>
              <a:ext uri="{FF2B5EF4-FFF2-40B4-BE49-F238E27FC236}">
                <a16:creationId xmlns:a16="http://schemas.microsoft.com/office/drawing/2014/main" id="{CB63A1A2-80F8-4502-B11A-E216AE4E9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515" y="1359124"/>
            <a:ext cx="1695450" cy="314325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/>
              <a:t>IP=2.2.2.3, MAC=?</a:t>
            </a:r>
          </a:p>
        </p:txBody>
      </p:sp>
      <p:sp>
        <p:nvSpPr>
          <p:cNvPr id="11292" name="Text Box 56">
            <a:extLst>
              <a:ext uri="{FF2B5EF4-FFF2-40B4-BE49-F238E27FC236}">
                <a16:creationId xmlns:a16="http://schemas.microsoft.com/office/drawing/2014/main" id="{295C72DA-63DB-4558-930A-E4CFD3F63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740" y="2060799"/>
            <a:ext cx="20288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400" b="1">
                <a:ea typeface="黑体" panose="02010609060101010101" pitchFamily="49" charset="-122"/>
              </a:rPr>
              <a:t>IP=1.1.1.1</a:t>
            </a:r>
          </a:p>
          <a:p>
            <a:pPr eaLnBrk="1" hangingPunct="1"/>
            <a:r>
              <a:rPr kumimoji="1" lang="en-US" altLang="zh-CN" sz="1400" b="1">
                <a:ea typeface="黑体" panose="02010609060101010101" pitchFamily="49" charset="-122"/>
              </a:rPr>
              <a:t>MAC=00E0.FC01.1111</a:t>
            </a:r>
          </a:p>
        </p:txBody>
      </p:sp>
      <p:sp>
        <p:nvSpPr>
          <p:cNvPr id="11293" name="Text Box 57">
            <a:extLst>
              <a:ext uri="{FF2B5EF4-FFF2-40B4-BE49-F238E27FC236}">
                <a16:creationId xmlns:a16="http://schemas.microsoft.com/office/drawing/2014/main" id="{11282BE3-A361-454D-B3CB-65781F807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40" y="1233711"/>
            <a:ext cx="7032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400" b="1">
                <a:ea typeface="黑体" panose="02010609060101010101" pitchFamily="49" charset="-122"/>
              </a:rPr>
              <a:t>HostA</a:t>
            </a:r>
          </a:p>
        </p:txBody>
      </p:sp>
      <p:sp>
        <p:nvSpPr>
          <p:cNvPr id="11294" name="Text Box 58">
            <a:extLst>
              <a:ext uri="{FF2B5EF4-FFF2-40B4-BE49-F238E27FC236}">
                <a16:creationId xmlns:a16="http://schemas.microsoft.com/office/drawing/2014/main" id="{F6791F81-26FD-4EB8-8C32-B8743F4BC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9240" y="1863949"/>
            <a:ext cx="9128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400" b="1">
                <a:ea typeface="黑体" panose="02010609060101010101" pitchFamily="49" charset="-122"/>
              </a:rPr>
              <a:t>ARP</a:t>
            </a:r>
            <a:r>
              <a:rPr kumimoji="1" lang="zh-CN" altLang="en-US" sz="1400" b="1">
                <a:ea typeface="黑体" panose="02010609060101010101" pitchFamily="49" charset="-122"/>
              </a:rPr>
              <a:t>代理</a:t>
            </a:r>
          </a:p>
        </p:txBody>
      </p:sp>
      <p:sp>
        <p:nvSpPr>
          <p:cNvPr id="11295" name="Text Box 59">
            <a:extLst>
              <a:ext uri="{FF2B5EF4-FFF2-40B4-BE49-F238E27FC236}">
                <a16:creationId xmlns:a16="http://schemas.microsoft.com/office/drawing/2014/main" id="{F1FC0D3E-4906-40E4-B449-425087925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3977" y="3753074"/>
            <a:ext cx="1268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400" b="1">
                <a:ea typeface="黑体" panose="02010609060101010101" pitchFamily="49" charset="-122"/>
              </a:rPr>
              <a:t>单播</a:t>
            </a:r>
            <a:r>
              <a:rPr kumimoji="1" lang="en-US" altLang="zh-CN" sz="1400" b="1">
                <a:ea typeface="黑体" panose="02010609060101010101" pitchFamily="49" charset="-122"/>
              </a:rPr>
              <a:t>ARP</a:t>
            </a:r>
            <a:r>
              <a:rPr kumimoji="1" lang="zh-CN" altLang="en-US" sz="1400" b="1">
                <a:ea typeface="黑体" panose="02010609060101010101" pitchFamily="49" charset="-122"/>
              </a:rPr>
              <a:t>响应</a:t>
            </a:r>
          </a:p>
        </p:txBody>
      </p:sp>
      <p:sp>
        <p:nvSpPr>
          <p:cNvPr id="11296" name="Text Box 60">
            <a:extLst>
              <a:ext uri="{FF2B5EF4-FFF2-40B4-BE49-F238E27FC236}">
                <a16:creationId xmlns:a16="http://schemas.microsoft.com/office/drawing/2014/main" id="{97C334BA-9A4D-4FB5-A08E-3B37E4256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2840" y="4510311"/>
            <a:ext cx="2052637" cy="527050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/>
              <a:t>IP=2.2.2.3, MAC=</a:t>
            </a:r>
            <a:r>
              <a:rPr lang="en-US" altLang="en-US" sz="1400" b="1"/>
              <a:t>00E0.FC0</a:t>
            </a:r>
            <a:r>
              <a:rPr lang="en-US" altLang="zh-CN" sz="1400" b="1"/>
              <a:t>3.3333</a:t>
            </a:r>
          </a:p>
        </p:txBody>
      </p:sp>
      <p:sp>
        <p:nvSpPr>
          <p:cNvPr id="11297" name="Text Box 61">
            <a:extLst>
              <a:ext uri="{FF2B5EF4-FFF2-40B4-BE49-F238E27FC236}">
                <a16:creationId xmlns:a16="http://schemas.microsoft.com/office/drawing/2014/main" id="{A413279D-10E2-4F5A-95F0-9E5D2EF3B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6290" y="2384649"/>
            <a:ext cx="7032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400" b="1">
                <a:ea typeface="黑体" panose="02010609060101010101" pitchFamily="49" charset="-122"/>
              </a:rPr>
              <a:t>HostC</a:t>
            </a:r>
          </a:p>
        </p:txBody>
      </p:sp>
      <p:sp>
        <p:nvSpPr>
          <p:cNvPr id="11298" name="Text Box 62">
            <a:extLst>
              <a:ext uri="{FF2B5EF4-FFF2-40B4-BE49-F238E27FC236}">
                <a16:creationId xmlns:a16="http://schemas.microsoft.com/office/drawing/2014/main" id="{A7DCAFBD-0CBC-447A-82FB-1E243E5A3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2602" y="3127599"/>
            <a:ext cx="20288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kumimoji="1" lang="en-US" altLang="zh-CN" sz="1400" b="1">
                <a:ea typeface="黑体" panose="02010609060101010101" pitchFamily="49" charset="-122"/>
              </a:rPr>
              <a:t>IP=2.2.2.3</a:t>
            </a:r>
          </a:p>
          <a:p>
            <a:pPr algn="r" eaLnBrk="1" hangingPunct="1"/>
            <a:r>
              <a:rPr kumimoji="1" lang="en-US" altLang="zh-CN" sz="1400" b="1">
                <a:ea typeface="黑体" panose="02010609060101010101" pitchFamily="49" charset="-122"/>
              </a:rPr>
              <a:t>MAC=00E0.FC03.3333</a:t>
            </a:r>
          </a:p>
        </p:txBody>
      </p:sp>
      <p:sp>
        <p:nvSpPr>
          <p:cNvPr id="11299" name="Text Box 63">
            <a:extLst>
              <a:ext uri="{FF2B5EF4-FFF2-40B4-BE49-F238E27FC236}">
                <a16:creationId xmlns:a16="http://schemas.microsoft.com/office/drawing/2014/main" id="{29D28127-F278-438C-8978-DCB97D00A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7665" y="1557561"/>
            <a:ext cx="12684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400" b="1">
                <a:ea typeface="黑体" panose="02010609060101010101" pitchFamily="49" charset="-122"/>
              </a:rPr>
              <a:t>广播</a:t>
            </a:r>
            <a:r>
              <a:rPr kumimoji="1" lang="en-US" altLang="zh-CN" sz="1400" b="1">
                <a:ea typeface="黑体" panose="02010609060101010101" pitchFamily="49" charset="-122"/>
              </a:rPr>
              <a:t>ARP</a:t>
            </a:r>
            <a:r>
              <a:rPr kumimoji="1" lang="zh-CN" altLang="en-US" sz="1400" b="1">
                <a:ea typeface="黑体" panose="02010609060101010101" pitchFamily="49" charset="-122"/>
              </a:rPr>
              <a:t>请求</a:t>
            </a:r>
          </a:p>
        </p:txBody>
      </p:sp>
      <p:sp>
        <p:nvSpPr>
          <p:cNvPr id="11300" name="Text Box 64">
            <a:extLst>
              <a:ext uri="{FF2B5EF4-FFF2-40B4-BE49-F238E27FC236}">
                <a16:creationId xmlns:a16="http://schemas.microsoft.com/office/drawing/2014/main" id="{A55E8375-943A-47C4-9073-862CE0049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215" y="1863949"/>
            <a:ext cx="1695450" cy="314325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/>
              <a:t>IP=2.2.2.3, MAC=?</a:t>
            </a:r>
          </a:p>
        </p:txBody>
      </p:sp>
      <p:sp>
        <p:nvSpPr>
          <p:cNvPr id="11301" name="Line 65">
            <a:extLst>
              <a:ext uri="{FF2B5EF4-FFF2-40B4-BE49-F238E27FC236}">
                <a16:creationId xmlns:a16="http://schemas.microsoft.com/office/drawing/2014/main" id="{F26C3E8E-160F-4BEE-B8B3-8DCE89CDD7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7565" y="4834161"/>
            <a:ext cx="2268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2" name="Line 66">
            <a:extLst>
              <a:ext uri="{FF2B5EF4-FFF2-40B4-BE49-F238E27FC236}">
                <a16:creationId xmlns:a16="http://schemas.microsoft.com/office/drawing/2014/main" id="{85648703-E563-4B7F-B1AA-3F2792A23E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0590" y="6021611"/>
            <a:ext cx="21955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3" name="Line 67">
            <a:extLst>
              <a:ext uri="{FF2B5EF4-FFF2-40B4-BE49-F238E27FC236}">
                <a16:creationId xmlns:a16="http://schemas.microsoft.com/office/drawing/2014/main" id="{B5313BED-4A76-4176-A791-0C5D6B5058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04990" y="4402361"/>
            <a:ext cx="0" cy="1903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4" name="Line 68">
            <a:extLst>
              <a:ext uri="{FF2B5EF4-FFF2-40B4-BE49-F238E27FC236}">
                <a16:creationId xmlns:a16="http://schemas.microsoft.com/office/drawing/2014/main" id="{685B71DF-D674-4290-A3E6-AE17B910D72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93877" y="5361211"/>
            <a:ext cx="1787525" cy="12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305" name="Picture 69" descr="computer">
            <a:extLst>
              <a:ext uri="{FF2B5EF4-FFF2-40B4-BE49-F238E27FC236}">
                <a16:creationId xmlns:a16="http://schemas.microsoft.com/office/drawing/2014/main" id="{54ADC8FD-DAED-44F8-8ED4-DC072C11C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52" y="5626324"/>
            <a:ext cx="649288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06" name="Picture 70" descr="computer">
            <a:extLst>
              <a:ext uri="{FF2B5EF4-FFF2-40B4-BE49-F238E27FC236}">
                <a16:creationId xmlns:a16="http://schemas.microsoft.com/office/drawing/2014/main" id="{124B80D2-474F-4FB6-A87E-215463051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0" y="4438874"/>
            <a:ext cx="649287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7" name="Line 71">
            <a:extLst>
              <a:ext uri="{FF2B5EF4-FFF2-40B4-BE49-F238E27FC236}">
                <a16:creationId xmlns:a16="http://schemas.microsoft.com/office/drawing/2014/main" id="{B58F680C-0FFF-44E0-8C1D-012D16F1B9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5865" y="5361211"/>
            <a:ext cx="2087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8" name="Line 72">
            <a:extLst>
              <a:ext uri="{FF2B5EF4-FFF2-40B4-BE49-F238E27FC236}">
                <a16:creationId xmlns:a16="http://schemas.microsoft.com/office/drawing/2014/main" id="{DE9DB02F-5206-421D-97D5-53D01B81B3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13427" y="4605561"/>
            <a:ext cx="10080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9" name="Line 73">
            <a:extLst>
              <a:ext uri="{FF2B5EF4-FFF2-40B4-BE49-F238E27FC236}">
                <a16:creationId xmlns:a16="http://schemas.microsoft.com/office/drawing/2014/main" id="{05E411FC-21F3-4723-B537-77E1E838D0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13427" y="4353149"/>
            <a:ext cx="0" cy="1758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10" name="Line 74">
            <a:extLst>
              <a:ext uri="{FF2B5EF4-FFF2-40B4-BE49-F238E27FC236}">
                <a16:creationId xmlns:a16="http://schemas.microsoft.com/office/drawing/2014/main" id="{F78B45DF-D239-4350-9048-FE3374749A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13427" y="5829524"/>
            <a:ext cx="1044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311" name="Picture 75" descr="computer">
            <a:extLst>
              <a:ext uri="{FF2B5EF4-FFF2-40B4-BE49-F238E27FC236}">
                <a16:creationId xmlns:a16="http://schemas.microsoft.com/office/drawing/2014/main" id="{17C1F5FF-2C65-416C-9894-3118BFC2A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102" y="4208686"/>
            <a:ext cx="649288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312" name="Group 76">
            <a:extLst>
              <a:ext uri="{FF2B5EF4-FFF2-40B4-BE49-F238E27FC236}">
                <a16:creationId xmlns:a16="http://schemas.microsoft.com/office/drawing/2014/main" id="{0D918775-E3B4-4661-B5E4-AE209050E3E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30540" y="5050061"/>
            <a:ext cx="876300" cy="611188"/>
            <a:chOff x="3541" y="1317"/>
            <a:chExt cx="747" cy="546"/>
          </a:xfrm>
        </p:grpSpPr>
        <p:sp>
          <p:nvSpPr>
            <p:cNvPr id="11335" name="AutoShape 77">
              <a:extLst>
                <a:ext uri="{FF2B5EF4-FFF2-40B4-BE49-F238E27FC236}">
                  <a16:creationId xmlns:a16="http://schemas.microsoft.com/office/drawing/2014/main" id="{1087D85D-7A04-4ACE-BD8B-C790EA75080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6" name="Freeform 78">
              <a:extLst>
                <a:ext uri="{FF2B5EF4-FFF2-40B4-BE49-F238E27FC236}">
                  <a16:creationId xmlns:a16="http://schemas.microsoft.com/office/drawing/2014/main" id="{29E8F4A9-113E-4A48-BCA7-A6A8AE6CBFF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4121 w 416"/>
                <a:gd name="T1" fmla="*/ 976 h 207"/>
                <a:gd name="T2" fmla="*/ 717 w 416"/>
                <a:gd name="T3" fmla="*/ 976 h 207"/>
                <a:gd name="T4" fmla="*/ 13 w 416"/>
                <a:gd name="T5" fmla="*/ 13 h 207"/>
                <a:gd name="T6" fmla="*/ 0 w 416"/>
                <a:gd name="T7" fmla="*/ 13 h 207"/>
                <a:gd name="T8" fmla="*/ 0 w 416"/>
                <a:gd name="T9" fmla="*/ 931 h 207"/>
                <a:gd name="T10" fmla="*/ 13 w 416"/>
                <a:gd name="T11" fmla="*/ 931 h 207"/>
                <a:gd name="T12" fmla="*/ 717 w 416"/>
                <a:gd name="T13" fmla="*/ 1855 h 207"/>
                <a:gd name="T14" fmla="*/ 4121 w 416"/>
                <a:gd name="T15" fmla="*/ 1855 h 207"/>
                <a:gd name="T16" fmla="*/ 4817 w 416"/>
                <a:gd name="T17" fmla="*/ 931 h 207"/>
                <a:gd name="T18" fmla="*/ 4817 w 416"/>
                <a:gd name="T19" fmla="*/ 931 h 207"/>
                <a:gd name="T20" fmla="*/ 4817 w 416"/>
                <a:gd name="T21" fmla="*/ 0 h 207"/>
                <a:gd name="T22" fmla="*/ 4121 w 416"/>
                <a:gd name="T23" fmla="*/ 976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37" name="Freeform 79">
              <a:extLst>
                <a:ext uri="{FF2B5EF4-FFF2-40B4-BE49-F238E27FC236}">
                  <a16:creationId xmlns:a16="http://schemas.microsoft.com/office/drawing/2014/main" id="{58FCFFA3-5B35-4ABC-9FBD-B18F472220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4376 w 457"/>
                <a:gd name="T1" fmla="*/ 551 h 264"/>
                <a:gd name="T2" fmla="*/ 4390 w 457"/>
                <a:gd name="T3" fmla="*/ 2546 h 264"/>
                <a:gd name="T4" fmla="*/ 956 w 457"/>
                <a:gd name="T5" fmla="*/ 2546 h 264"/>
                <a:gd name="T6" fmla="*/ 943 w 457"/>
                <a:gd name="T7" fmla="*/ 551 h 264"/>
                <a:gd name="T8" fmla="*/ 4376 w 457"/>
                <a:gd name="T9" fmla="*/ 551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38" name="Freeform 80">
              <a:extLst>
                <a:ext uri="{FF2B5EF4-FFF2-40B4-BE49-F238E27FC236}">
                  <a16:creationId xmlns:a16="http://schemas.microsoft.com/office/drawing/2014/main" id="{161EFB1B-B0C5-4558-90C8-20D34760570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76 w 24"/>
                <a:gd name="T1" fmla="*/ 55 h 33"/>
                <a:gd name="T2" fmla="*/ 76 w 24"/>
                <a:gd name="T3" fmla="*/ 145 h 33"/>
                <a:gd name="T4" fmla="*/ 111 w 24"/>
                <a:gd name="T5" fmla="*/ 145 h 33"/>
                <a:gd name="T6" fmla="*/ 145 w 24"/>
                <a:gd name="T7" fmla="*/ 141 h 33"/>
                <a:gd name="T8" fmla="*/ 158 w 24"/>
                <a:gd name="T9" fmla="*/ 108 h 33"/>
                <a:gd name="T10" fmla="*/ 111 w 24"/>
                <a:gd name="T11" fmla="*/ 55 h 33"/>
                <a:gd name="T12" fmla="*/ 76 w 24"/>
                <a:gd name="T13" fmla="*/ 55 h 33"/>
                <a:gd name="T14" fmla="*/ 0 w 24"/>
                <a:gd name="T15" fmla="*/ 353 h 33"/>
                <a:gd name="T16" fmla="*/ 0 w 24"/>
                <a:gd name="T17" fmla="*/ 0 h 33"/>
                <a:gd name="T18" fmla="*/ 143 w 24"/>
                <a:gd name="T19" fmla="*/ 0 h 33"/>
                <a:gd name="T20" fmla="*/ 215 w 24"/>
                <a:gd name="T21" fmla="*/ 21 h 33"/>
                <a:gd name="T22" fmla="*/ 254 w 24"/>
                <a:gd name="T23" fmla="*/ 88 h 33"/>
                <a:gd name="T24" fmla="*/ 166 w 24"/>
                <a:gd name="T25" fmla="*/ 178 h 33"/>
                <a:gd name="T26" fmla="*/ 166 w 24"/>
                <a:gd name="T27" fmla="*/ 178 h 33"/>
                <a:gd name="T28" fmla="*/ 215 w 24"/>
                <a:gd name="T29" fmla="*/ 206 h 33"/>
                <a:gd name="T30" fmla="*/ 232 w 24"/>
                <a:gd name="T31" fmla="*/ 233 h 33"/>
                <a:gd name="T32" fmla="*/ 270 w 24"/>
                <a:gd name="T33" fmla="*/ 353 h 33"/>
                <a:gd name="T34" fmla="*/ 166 w 24"/>
                <a:gd name="T35" fmla="*/ 353 h 33"/>
                <a:gd name="T36" fmla="*/ 145 w 24"/>
                <a:gd name="T37" fmla="*/ 260 h 33"/>
                <a:gd name="T38" fmla="*/ 124 w 24"/>
                <a:gd name="T39" fmla="*/ 212 h 33"/>
                <a:gd name="T40" fmla="*/ 76 w 24"/>
                <a:gd name="T41" fmla="*/ 212 h 33"/>
                <a:gd name="T42" fmla="*/ 76 w 24"/>
                <a:gd name="T43" fmla="*/ 353 h 33"/>
                <a:gd name="T44" fmla="*/ 0 w 24"/>
                <a:gd name="T45" fmla="*/ 35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39" name="Freeform 81">
              <a:extLst>
                <a:ext uri="{FF2B5EF4-FFF2-40B4-BE49-F238E27FC236}">
                  <a16:creationId xmlns:a16="http://schemas.microsoft.com/office/drawing/2014/main" id="{1CE4F42D-DD03-49A6-A255-253E82714A5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89 w 29"/>
                <a:gd name="T1" fmla="*/ 199 h 35"/>
                <a:gd name="T2" fmla="*/ 157 w 29"/>
                <a:gd name="T3" fmla="*/ 332 h 35"/>
                <a:gd name="T4" fmla="*/ 220 w 29"/>
                <a:gd name="T5" fmla="*/ 199 h 35"/>
                <a:gd name="T6" fmla="*/ 157 w 29"/>
                <a:gd name="T7" fmla="*/ 68 h 35"/>
                <a:gd name="T8" fmla="*/ 89 w 29"/>
                <a:gd name="T9" fmla="*/ 199 h 35"/>
                <a:gd name="T10" fmla="*/ 0 w 29"/>
                <a:gd name="T11" fmla="*/ 199 h 35"/>
                <a:gd name="T12" fmla="*/ 34 w 29"/>
                <a:gd name="T13" fmla="*/ 55 h 35"/>
                <a:gd name="T14" fmla="*/ 157 w 29"/>
                <a:gd name="T15" fmla="*/ 0 h 35"/>
                <a:gd name="T16" fmla="*/ 280 w 29"/>
                <a:gd name="T17" fmla="*/ 55 h 35"/>
                <a:gd name="T18" fmla="*/ 323 w 29"/>
                <a:gd name="T19" fmla="*/ 199 h 35"/>
                <a:gd name="T20" fmla="*/ 280 w 29"/>
                <a:gd name="T21" fmla="*/ 345 h 35"/>
                <a:gd name="T22" fmla="*/ 157 w 29"/>
                <a:gd name="T23" fmla="*/ 401 h 35"/>
                <a:gd name="T24" fmla="*/ 34 w 29"/>
                <a:gd name="T25" fmla="*/ 332 h 35"/>
                <a:gd name="T26" fmla="*/ 0 w 29"/>
                <a:gd name="T27" fmla="*/ 199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40" name="Freeform 82">
              <a:extLst>
                <a:ext uri="{FF2B5EF4-FFF2-40B4-BE49-F238E27FC236}">
                  <a16:creationId xmlns:a16="http://schemas.microsoft.com/office/drawing/2014/main" id="{FC6F8BDE-04A3-4860-8D11-49A4CBC03DD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233 h 34"/>
                <a:gd name="T2" fmla="*/ 0 w 24"/>
                <a:gd name="T3" fmla="*/ 0 h 34"/>
                <a:gd name="T4" fmla="*/ 76 w 24"/>
                <a:gd name="T5" fmla="*/ 0 h 34"/>
                <a:gd name="T6" fmla="*/ 76 w 24"/>
                <a:gd name="T7" fmla="*/ 246 h 34"/>
                <a:gd name="T8" fmla="*/ 143 w 24"/>
                <a:gd name="T9" fmla="*/ 309 h 34"/>
                <a:gd name="T10" fmla="*/ 180 w 24"/>
                <a:gd name="T11" fmla="*/ 246 h 34"/>
                <a:gd name="T12" fmla="*/ 180 w 24"/>
                <a:gd name="T13" fmla="*/ 0 h 34"/>
                <a:gd name="T14" fmla="*/ 270 w 24"/>
                <a:gd name="T15" fmla="*/ 0 h 34"/>
                <a:gd name="T16" fmla="*/ 270 w 24"/>
                <a:gd name="T17" fmla="*/ 233 h 34"/>
                <a:gd name="T18" fmla="*/ 236 w 24"/>
                <a:gd name="T19" fmla="*/ 335 h 34"/>
                <a:gd name="T20" fmla="*/ 143 w 24"/>
                <a:gd name="T21" fmla="*/ 377 h 34"/>
                <a:gd name="T22" fmla="*/ 34 w 24"/>
                <a:gd name="T23" fmla="*/ 335 h 34"/>
                <a:gd name="T24" fmla="*/ 0 w 24"/>
                <a:gd name="T25" fmla="*/ 233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41" name="Freeform 83">
              <a:extLst>
                <a:ext uri="{FF2B5EF4-FFF2-40B4-BE49-F238E27FC236}">
                  <a16:creationId xmlns:a16="http://schemas.microsoft.com/office/drawing/2014/main" id="{A238EAB7-5F45-4189-958E-3B7D4893ABD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42" name="Freeform 84">
              <a:extLst>
                <a:ext uri="{FF2B5EF4-FFF2-40B4-BE49-F238E27FC236}">
                  <a16:creationId xmlns:a16="http://schemas.microsoft.com/office/drawing/2014/main" id="{9BCF6EED-566E-4CF6-9576-E606217E5B7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43" name="Freeform 85">
              <a:extLst>
                <a:ext uri="{FF2B5EF4-FFF2-40B4-BE49-F238E27FC236}">
                  <a16:creationId xmlns:a16="http://schemas.microsoft.com/office/drawing/2014/main" id="{B186D42F-D060-47A8-BA68-A73C02638C4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89 w 24"/>
                <a:gd name="T1" fmla="*/ 55 h 33"/>
                <a:gd name="T2" fmla="*/ 89 w 24"/>
                <a:gd name="T3" fmla="*/ 145 h 33"/>
                <a:gd name="T4" fmla="*/ 111 w 24"/>
                <a:gd name="T5" fmla="*/ 145 h 33"/>
                <a:gd name="T6" fmla="*/ 145 w 24"/>
                <a:gd name="T7" fmla="*/ 141 h 33"/>
                <a:gd name="T8" fmla="*/ 166 w 24"/>
                <a:gd name="T9" fmla="*/ 108 h 33"/>
                <a:gd name="T10" fmla="*/ 111 w 24"/>
                <a:gd name="T11" fmla="*/ 55 h 33"/>
                <a:gd name="T12" fmla="*/ 89 w 24"/>
                <a:gd name="T13" fmla="*/ 55 h 33"/>
                <a:gd name="T14" fmla="*/ 0 w 24"/>
                <a:gd name="T15" fmla="*/ 353 h 33"/>
                <a:gd name="T16" fmla="*/ 0 w 24"/>
                <a:gd name="T17" fmla="*/ 0 h 33"/>
                <a:gd name="T18" fmla="*/ 143 w 24"/>
                <a:gd name="T19" fmla="*/ 0 h 33"/>
                <a:gd name="T20" fmla="*/ 232 w 24"/>
                <a:gd name="T21" fmla="*/ 21 h 33"/>
                <a:gd name="T22" fmla="*/ 257 w 24"/>
                <a:gd name="T23" fmla="*/ 88 h 33"/>
                <a:gd name="T24" fmla="*/ 180 w 24"/>
                <a:gd name="T25" fmla="*/ 178 h 33"/>
                <a:gd name="T26" fmla="*/ 180 w 24"/>
                <a:gd name="T27" fmla="*/ 178 h 33"/>
                <a:gd name="T28" fmla="*/ 215 w 24"/>
                <a:gd name="T29" fmla="*/ 206 h 33"/>
                <a:gd name="T30" fmla="*/ 236 w 24"/>
                <a:gd name="T31" fmla="*/ 233 h 33"/>
                <a:gd name="T32" fmla="*/ 270 w 24"/>
                <a:gd name="T33" fmla="*/ 353 h 33"/>
                <a:gd name="T34" fmla="*/ 180 w 24"/>
                <a:gd name="T35" fmla="*/ 353 h 33"/>
                <a:gd name="T36" fmla="*/ 145 w 24"/>
                <a:gd name="T37" fmla="*/ 260 h 33"/>
                <a:gd name="T38" fmla="*/ 124 w 24"/>
                <a:gd name="T39" fmla="*/ 212 h 33"/>
                <a:gd name="T40" fmla="*/ 89 w 24"/>
                <a:gd name="T41" fmla="*/ 212 h 33"/>
                <a:gd name="T42" fmla="*/ 89 w 24"/>
                <a:gd name="T43" fmla="*/ 353 h 33"/>
                <a:gd name="T44" fmla="*/ 0 w 24"/>
                <a:gd name="T45" fmla="*/ 35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44" name="Freeform 86">
              <a:extLst>
                <a:ext uri="{FF2B5EF4-FFF2-40B4-BE49-F238E27FC236}">
                  <a16:creationId xmlns:a16="http://schemas.microsoft.com/office/drawing/2014/main" id="{F01D92EB-609A-41A4-A58B-E870C3226A9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350 w 162"/>
                <a:gd name="T1" fmla="*/ 619 h 60"/>
                <a:gd name="T2" fmla="*/ 337 w 162"/>
                <a:gd name="T3" fmla="*/ 606 h 60"/>
                <a:gd name="T4" fmla="*/ 0 w 162"/>
                <a:gd name="T5" fmla="*/ 405 h 60"/>
                <a:gd name="T6" fmla="*/ 260 w 162"/>
                <a:gd name="T7" fmla="*/ 256 h 60"/>
                <a:gd name="T8" fmla="*/ 607 w 162"/>
                <a:gd name="T9" fmla="*/ 462 h 60"/>
                <a:gd name="T10" fmla="*/ 867 w 162"/>
                <a:gd name="T11" fmla="*/ 441 h 60"/>
                <a:gd name="T12" fmla="*/ 1309 w 162"/>
                <a:gd name="T13" fmla="*/ 185 h 60"/>
                <a:gd name="T14" fmla="*/ 824 w 162"/>
                <a:gd name="T15" fmla="*/ 185 h 60"/>
                <a:gd name="T16" fmla="*/ 824 w 162"/>
                <a:gd name="T17" fmla="*/ 0 h 60"/>
                <a:gd name="T18" fmla="*/ 1894 w 162"/>
                <a:gd name="T19" fmla="*/ 0 h 60"/>
                <a:gd name="T20" fmla="*/ 1894 w 162"/>
                <a:gd name="T21" fmla="*/ 619 h 60"/>
                <a:gd name="T22" fmla="*/ 1583 w 162"/>
                <a:gd name="T23" fmla="*/ 619 h 60"/>
                <a:gd name="T24" fmla="*/ 1569 w 162"/>
                <a:gd name="T25" fmla="*/ 336 h 60"/>
                <a:gd name="T26" fmla="*/ 1137 w 162"/>
                <a:gd name="T27" fmla="*/ 593 h 60"/>
                <a:gd name="T28" fmla="*/ 702 w 162"/>
                <a:gd name="T29" fmla="*/ 696 h 60"/>
                <a:gd name="T30" fmla="*/ 350 w 162"/>
                <a:gd name="T31" fmla="*/ 619 h 60"/>
                <a:gd name="T32" fmla="*/ 350 w 162"/>
                <a:gd name="T33" fmla="*/ 619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45" name="Freeform 87">
              <a:extLst>
                <a:ext uri="{FF2B5EF4-FFF2-40B4-BE49-F238E27FC236}">
                  <a16:creationId xmlns:a16="http://schemas.microsoft.com/office/drawing/2014/main" id="{A393A51B-4D0B-4677-ADE9-333D00D2233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448 w 105"/>
                <a:gd name="T1" fmla="*/ 935 h 93"/>
                <a:gd name="T2" fmla="*/ 785 w 105"/>
                <a:gd name="T3" fmla="*/ 734 h 93"/>
                <a:gd name="T4" fmla="*/ 751 w 105"/>
                <a:gd name="T5" fmla="*/ 585 h 93"/>
                <a:gd name="T6" fmla="*/ 324 w 105"/>
                <a:gd name="T7" fmla="*/ 337 h 93"/>
                <a:gd name="T8" fmla="*/ 324 w 105"/>
                <a:gd name="T9" fmla="*/ 619 h 93"/>
                <a:gd name="T10" fmla="*/ 0 w 105"/>
                <a:gd name="T11" fmla="*/ 619 h 93"/>
                <a:gd name="T12" fmla="*/ 0 w 105"/>
                <a:gd name="T13" fmla="*/ 0 h 93"/>
                <a:gd name="T14" fmla="*/ 1054 w 105"/>
                <a:gd name="T15" fmla="*/ 0 h 93"/>
                <a:gd name="T16" fmla="*/ 1054 w 105"/>
                <a:gd name="T17" fmla="*/ 180 h 93"/>
                <a:gd name="T18" fmla="*/ 570 w 105"/>
                <a:gd name="T19" fmla="*/ 180 h 93"/>
                <a:gd name="T20" fmla="*/ 1005 w 105"/>
                <a:gd name="T21" fmla="*/ 428 h 93"/>
                <a:gd name="T22" fmla="*/ 1202 w 105"/>
                <a:gd name="T23" fmla="*/ 677 h 93"/>
                <a:gd name="T24" fmla="*/ 1039 w 105"/>
                <a:gd name="T25" fmla="*/ 887 h 93"/>
                <a:gd name="T26" fmla="*/ 708 w 105"/>
                <a:gd name="T27" fmla="*/ 1082 h 93"/>
                <a:gd name="T28" fmla="*/ 448 w 105"/>
                <a:gd name="T29" fmla="*/ 935 h 93"/>
                <a:gd name="T30" fmla="*/ 448 w 105"/>
                <a:gd name="T31" fmla="*/ 935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46" name="Freeform 88">
              <a:extLst>
                <a:ext uri="{FF2B5EF4-FFF2-40B4-BE49-F238E27FC236}">
                  <a16:creationId xmlns:a16="http://schemas.microsoft.com/office/drawing/2014/main" id="{9ECC5DAA-4F00-461A-98C9-808E4F29890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1544 w 162"/>
                <a:gd name="T1" fmla="*/ 91 h 60"/>
                <a:gd name="T2" fmla="*/ 1894 w 162"/>
                <a:gd name="T3" fmla="*/ 291 h 60"/>
                <a:gd name="T4" fmla="*/ 1624 w 162"/>
                <a:gd name="T5" fmla="*/ 441 h 60"/>
                <a:gd name="T6" fmla="*/ 1274 w 162"/>
                <a:gd name="T7" fmla="*/ 243 h 60"/>
                <a:gd name="T8" fmla="*/ 1032 w 162"/>
                <a:gd name="T9" fmla="*/ 270 h 60"/>
                <a:gd name="T10" fmla="*/ 586 w 162"/>
                <a:gd name="T11" fmla="*/ 528 h 60"/>
                <a:gd name="T12" fmla="*/ 1073 w 162"/>
                <a:gd name="T13" fmla="*/ 528 h 60"/>
                <a:gd name="T14" fmla="*/ 1073 w 162"/>
                <a:gd name="T15" fmla="*/ 696 h 60"/>
                <a:gd name="T16" fmla="*/ 0 w 162"/>
                <a:gd name="T17" fmla="*/ 696 h 60"/>
                <a:gd name="T18" fmla="*/ 0 w 162"/>
                <a:gd name="T19" fmla="*/ 77 h 60"/>
                <a:gd name="T20" fmla="*/ 316 w 162"/>
                <a:gd name="T21" fmla="*/ 77 h 60"/>
                <a:gd name="T22" fmla="*/ 316 w 162"/>
                <a:gd name="T23" fmla="*/ 363 h 60"/>
                <a:gd name="T24" fmla="*/ 757 w 162"/>
                <a:gd name="T25" fmla="*/ 113 h 60"/>
                <a:gd name="T26" fmla="*/ 1183 w 162"/>
                <a:gd name="T27" fmla="*/ 0 h 60"/>
                <a:gd name="T28" fmla="*/ 1544 w 162"/>
                <a:gd name="T29" fmla="*/ 91 h 60"/>
                <a:gd name="T30" fmla="*/ 1544 w 162"/>
                <a:gd name="T31" fmla="*/ 91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47" name="Freeform 89">
              <a:extLst>
                <a:ext uri="{FF2B5EF4-FFF2-40B4-BE49-F238E27FC236}">
                  <a16:creationId xmlns:a16="http://schemas.microsoft.com/office/drawing/2014/main" id="{159B9BC9-5F9E-4515-9DC3-261942F0D30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1213 w 104"/>
                <a:gd name="T1" fmla="*/ 459 h 94"/>
                <a:gd name="T2" fmla="*/ 1213 w 104"/>
                <a:gd name="T3" fmla="*/ 1073 h 94"/>
                <a:gd name="T4" fmla="*/ 150 w 104"/>
                <a:gd name="T5" fmla="*/ 1073 h 94"/>
                <a:gd name="T6" fmla="*/ 144 w 104"/>
                <a:gd name="T7" fmla="*/ 894 h 94"/>
                <a:gd name="T8" fmla="*/ 628 w 104"/>
                <a:gd name="T9" fmla="*/ 894 h 94"/>
                <a:gd name="T10" fmla="*/ 186 w 104"/>
                <a:gd name="T11" fmla="*/ 638 h 94"/>
                <a:gd name="T12" fmla="*/ 0 w 104"/>
                <a:gd name="T13" fmla="*/ 400 h 94"/>
                <a:gd name="T14" fmla="*/ 150 w 104"/>
                <a:gd name="T15" fmla="*/ 199 h 94"/>
                <a:gd name="T16" fmla="*/ 497 w 104"/>
                <a:gd name="T17" fmla="*/ 0 h 94"/>
                <a:gd name="T18" fmla="*/ 757 w 104"/>
                <a:gd name="T19" fmla="*/ 146 h 94"/>
                <a:gd name="T20" fmla="*/ 420 w 104"/>
                <a:gd name="T21" fmla="*/ 345 h 94"/>
                <a:gd name="T22" fmla="*/ 459 w 104"/>
                <a:gd name="T23" fmla="*/ 493 h 94"/>
                <a:gd name="T24" fmla="*/ 901 w 104"/>
                <a:gd name="T25" fmla="*/ 747 h 94"/>
                <a:gd name="T26" fmla="*/ 901 w 104"/>
                <a:gd name="T27" fmla="*/ 459 h 94"/>
                <a:gd name="T28" fmla="*/ 1213 w 104"/>
                <a:gd name="T29" fmla="*/ 459 h 94"/>
                <a:gd name="T30" fmla="*/ 1213 w 104"/>
                <a:gd name="T31" fmla="*/ 459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48" name="Freeform 90">
              <a:extLst>
                <a:ext uri="{FF2B5EF4-FFF2-40B4-BE49-F238E27FC236}">
                  <a16:creationId xmlns:a16="http://schemas.microsoft.com/office/drawing/2014/main" id="{1E4C0336-524E-4790-82E7-17B3614FD07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345 w 162"/>
                <a:gd name="T1" fmla="*/ 630 h 61"/>
                <a:gd name="T2" fmla="*/ 345 w 162"/>
                <a:gd name="T3" fmla="*/ 630 h 61"/>
                <a:gd name="T4" fmla="*/ 0 w 162"/>
                <a:gd name="T5" fmla="*/ 428 h 61"/>
                <a:gd name="T6" fmla="*/ 261 w 162"/>
                <a:gd name="T7" fmla="*/ 274 h 61"/>
                <a:gd name="T8" fmla="*/ 606 w 162"/>
                <a:gd name="T9" fmla="*/ 475 h 61"/>
                <a:gd name="T10" fmla="*/ 852 w 162"/>
                <a:gd name="T11" fmla="*/ 449 h 61"/>
                <a:gd name="T12" fmla="*/ 1291 w 162"/>
                <a:gd name="T13" fmla="*/ 189 h 61"/>
                <a:gd name="T14" fmla="*/ 805 w 162"/>
                <a:gd name="T15" fmla="*/ 189 h 61"/>
                <a:gd name="T16" fmla="*/ 805 w 162"/>
                <a:gd name="T17" fmla="*/ 0 h 61"/>
                <a:gd name="T18" fmla="*/ 1861 w 162"/>
                <a:gd name="T19" fmla="*/ 0 h 61"/>
                <a:gd name="T20" fmla="*/ 1861 w 162"/>
                <a:gd name="T21" fmla="*/ 643 h 61"/>
                <a:gd name="T22" fmla="*/ 1553 w 162"/>
                <a:gd name="T23" fmla="*/ 643 h 61"/>
                <a:gd name="T24" fmla="*/ 1553 w 162"/>
                <a:gd name="T25" fmla="*/ 349 h 61"/>
                <a:gd name="T26" fmla="*/ 1113 w 162"/>
                <a:gd name="T27" fmla="*/ 607 h 61"/>
                <a:gd name="T28" fmla="*/ 696 w 162"/>
                <a:gd name="T29" fmla="*/ 723 h 61"/>
                <a:gd name="T30" fmla="*/ 345 w 162"/>
                <a:gd name="T31" fmla="*/ 630 h 61"/>
                <a:gd name="T32" fmla="*/ 345 w 162"/>
                <a:gd name="T33" fmla="*/ 630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49" name="Freeform 91">
              <a:extLst>
                <a:ext uri="{FF2B5EF4-FFF2-40B4-BE49-F238E27FC236}">
                  <a16:creationId xmlns:a16="http://schemas.microsoft.com/office/drawing/2014/main" id="{23AB5933-DBB2-4D72-A3D9-48FF72CE087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475 w 105"/>
                <a:gd name="T1" fmla="*/ 958 h 94"/>
                <a:gd name="T2" fmla="*/ 812 w 105"/>
                <a:gd name="T3" fmla="*/ 744 h 94"/>
                <a:gd name="T4" fmla="*/ 778 w 105"/>
                <a:gd name="T5" fmla="*/ 606 h 94"/>
                <a:gd name="T6" fmla="*/ 329 w 105"/>
                <a:gd name="T7" fmla="*/ 346 h 94"/>
                <a:gd name="T8" fmla="*/ 329 w 105"/>
                <a:gd name="T9" fmla="*/ 627 h 94"/>
                <a:gd name="T10" fmla="*/ 13 w 105"/>
                <a:gd name="T11" fmla="*/ 627 h 94"/>
                <a:gd name="T12" fmla="*/ 0 w 105"/>
                <a:gd name="T13" fmla="*/ 0 h 94"/>
                <a:gd name="T14" fmla="*/ 1086 w 105"/>
                <a:gd name="T15" fmla="*/ 0 h 94"/>
                <a:gd name="T16" fmla="*/ 1094 w 105"/>
                <a:gd name="T17" fmla="*/ 188 h 94"/>
                <a:gd name="T18" fmla="*/ 606 w 105"/>
                <a:gd name="T19" fmla="*/ 188 h 94"/>
                <a:gd name="T20" fmla="*/ 1052 w 105"/>
                <a:gd name="T21" fmla="*/ 449 h 94"/>
                <a:gd name="T22" fmla="*/ 1240 w 105"/>
                <a:gd name="T23" fmla="*/ 698 h 94"/>
                <a:gd name="T24" fmla="*/ 1086 w 105"/>
                <a:gd name="T25" fmla="*/ 904 h 94"/>
                <a:gd name="T26" fmla="*/ 736 w 105"/>
                <a:gd name="T27" fmla="*/ 1109 h 94"/>
                <a:gd name="T28" fmla="*/ 475 w 105"/>
                <a:gd name="T29" fmla="*/ 958 h 94"/>
                <a:gd name="T30" fmla="*/ 475 w 105"/>
                <a:gd name="T31" fmla="*/ 958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50" name="Freeform 92">
              <a:extLst>
                <a:ext uri="{FF2B5EF4-FFF2-40B4-BE49-F238E27FC236}">
                  <a16:creationId xmlns:a16="http://schemas.microsoft.com/office/drawing/2014/main" id="{117686F8-5F38-41CA-98A1-73E10396121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1514 w 162"/>
                <a:gd name="T1" fmla="*/ 89 h 61"/>
                <a:gd name="T2" fmla="*/ 1861 w 162"/>
                <a:gd name="T3" fmla="*/ 287 h 61"/>
                <a:gd name="T4" fmla="*/ 1610 w 162"/>
                <a:gd name="T5" fmla="*/ 432 h 61"/>
                <a:gd name="T6" fmla="*/ 1265 w 162"/>
                <a:gd name="T7" fmla="*/ 234 h 61"/>
                <a:gd name="T8" fmla="*/ 1009 w 162"/>
                <a:gd name="T9" fmla="*/ 255 h 61"/>
                <a:gd name="T10" fmla="*/ 570 w 162"/>
                <a:gd name="T11" fmla="*/ 506 h 61"/>
                <a:gd name="T12" fmla="*/ 1058 w 162"/>
                <a:gd name="T13" fmla="*/ 506 h 61"/>
                <a:gd name="T14" fmla="*/ 1058 w 162"/>
                <a:gd name="T15" fmla="*/ 688 h 61"/>
                <a:gd name="T16" fmla="*/ 0 w 162"/>
                <a:gd name="T17" fmla="*/ 688 h 61"/>
                <a:gd name="T18" fmla="*/ 0 w 162"/>
                <a:gd name="T19" fmla="*/ 76 h 61"/>
                <a:gd name="T20" fmla="*/ 311 w 162"/>
                <a:gd name="T21" fmla="*/ 76 h 61"/>
                <a:gd name="T22" fmla="*/ 324 w 162"/>
                <a:gd name="T23" fmla="*/ 359 h 61"/>
                <a:gd name="T24" fmla="*/ 750 w 162"/>
                <a:gd name="T25" fmla="*/ 110 h 61"/>
                <a:gd name="T26" fmla="*/ 1164 w 162"/>
                <a:gd name="T27" fmla="*/ 0 h 61"/>
                <a:gd name="T28" fmla="*/ 1514 w 162"/>
                <a:gd name="T29" fmla="*/ 89 h 61"/>
                <a:gd name="T30" fmla="*/ 1514 w 162"/>
                <a:gd name="T31" fmla="*/ 89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51" name="Freeform 93">
              <a:extLst>
                <a:ext uri="{FF2B5EF4-FFF2-40B4-BE49-F238E27FC236}">
                  <a16:creationId xmlns:a16="http://schemas.microsoft.com/office/drawing/2014/main" id="{D19CC6A6-FCD7-4616-B2E9-F133D2DA488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1202 w 105"/>
                <a:gd name="T1" fmla="*/ 483 h 94"/>
                <a:gd name="T2" fmla="*/ 1202 w 105"/>
                <a:gd name="T3" fmla="*/ 1109 h 94"/>
                <a:gd name="T4" fmla="*/ 147 w 105"/>
                <a:gd name="T5" fmla="*/ 1109 h 94"/>
                <a:gd name="T6" fmla="*/ 147 w 105"/>
                <a:gd name="T7" fmla="*/ 924 h 94"/>
                <a:gd name="T8" fmla="*/ 634 w 105"/>
                <a:gd name="T9" fmla="*/ 924 h 94"/>
                <a:gd name="T10" fmla="*/ 199 w 105"/>
                <a:gd name="T11" fmla="*/ 664 h 94"/>
                <a:gd name="T12" fmla="*/ 0 w 105"/>
                <a:gd name="T13" fmla="*/ 408 h 94"/>
                <a:gd name="T14" fmla="*/ 160 w 105"/>
                <a:gd name="T15" fmla="*/ 202 h 94"/>
                <a:gd name="T16" fmla="*/ 493 w 105"/>
                <a:gd name="T17" fmla="*/ 0 h 94"/>
                <a:gd name="T18" fmla="*/ 751 w 105"/>
                <a:gd name="T19" fmla="*/ 151 h 94"/>
                <a:gd name="T20" fmla="*/ 414 w 105"/>
                <a:gd name="T21" fmla="*/ 370 h 94"/>
                <a:gd name="T22" fmla="*/ 448 w 105"/>
                <a:gd name="T23" fmla="*/ 505 h 94"/>
                <a:gd name="T24" fmla="*/ 881 w 105"/>
                <a:gd name="T25" fmla="*/ 765 h 94"/>
                <a:gd name="T26" fmla="*/ 881 w 105"/>
                <a:gd name="T27" fmla="*/ 483 h 94"/>
                <a:gd name="T28" fmla="*/ 1202 w 105"/>
                <a:gd name="T29" fmla="*/ 483 h 94"/>
                <a:gd name="T30" fmla="*/ 1202 w 105"/>
                <a:gd name="T31" fmla="*/ 48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pic>
        <p:nvPicPr>
          <p:cNvPr id="11313" name="Picture 94" descr="computer">
            <a:extLst>
              <a:ext uri="{FF2B5EF4-FFF2-40B4-BE49-F238E27FC236}">
                <a16:creationId xmlns:a16="http://schemas.microsoft.com/office/drawing/2014/main" id="{F43BF482-7C74-4BC6-B5F7-C2AEFA0B7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027" y="5438999"/>
            <a:ext cx="649288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14" name="Line 95">
            <a:extLst>
              <a:ext uri="{FF2B5EF4-FFF2-40B4-BE49-F238E27FC236}">
                <a16:creationId xmlns:a16="http://schemas.microsoft.com/office/drawing/2014/main" id="{B673F1A6-AC2C-49FC-B63B-14820D2494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7077" y="4676999"/>
            <a:ext cx="0" cy="5524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15" name="Line 97">
            <a:extLst>
              <a:ext uri="{FF2B5EF4-FFF2-40B4-BE49-F238E27FC236}">
                <a16:creationId xmlns:a16="http://schemas.microsoft.com/office/drawing/2014/main" id="{760910ED-FA0D-4479-A1AF-EC8408CD2248}"/>
              </a:ext>
            </a:extLst>
          </p:cNvPr>
          <p:cNvSpPr>
            <a:spLocks noChangeShapeType="1"/>
          </p:cNvSpPr>
          <p:nvPr/>
        </p:nvSpPr>
        <p:spPr bwMode="auto">
          <a:xfrm>
            <a:off x="992027" y="4689699"/>
            <a:ext cx="23034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triangl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16" name="Line 98">
            <a:extLst>
              <a:ext uri="{FF2B5EF4-FFF2-40B4-BE49-F238E27FC236}">
                <a16:creationId xmlns:a16="http://schemas.microsoft.com/office/drawing/2014/main" id="{9EE0C9B3-25A8-4F44-9334-BD223C6D94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3952" y="5229449"/>
            <a:ext cx="358775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triangl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17" name="Line 99">
            <a:extLst>
              <a:ext uri="{FF2B5EF4-FFF2-40B4-BE49-F238E27FC236}">
                <a16:creationId xmlns:a16="http://schemas.microsoft.com/office/drawing/2014/main" id="{9C7D58D3-8F1A-4EAA-8DE4-FA69FDA527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97077" y="5229449"/>
            <a:ext cx="936625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18" name="Line 100">
            <a:extLst>
              <a:ext uri="{FF2B5EF4-FFF2-40B4-BE49-F238E27FC236}">
                <a16:creationId xmlns:a16="http://schemas.microsoft.com/office/drawing/2014/main" id="{EEBC7B9E-70EE-457D-8C13-06989FCBD5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0327" y="5216749"/>
            <a:ext cx="2124075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triangl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19" name="Line 101">
            <a:extLst>
              <a:ext uri="{FF2B5EF4-FFF2-40B4-BE49-F238E27FC236}">
                <a16:creationId xmlns:a16="http://schemas.microsoft.com/office/drawing/2014/main" id="{96CC8129-9E66-405E-89FD-FDE24AA7063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5227" y="5648549"/>
            <a:ext cx="358775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triangl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20" name="Line 102">
            <a:extLst>
              <a:ext uri="{FF2B5EF4-FFF2-40B4-BE49-F238E27FC236}">
                <a16:creationId xmlns:a16="http://schemas.microsoft.com/office/drawing/2014/main" id="{4AF5FA1F-F0D9-4227-93C4-6E4B62E26E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4402" y="5194524"/>
            <a:ext cx="0" cy="4667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21" name="Line 104">
            <a:extLst>
              <a:ext uri="{FF2B5EF4-FFF2-40B4-BE49-F238E27FC236}">
                <a16:creationId xmlns:a16="http://schemas.microsoft.com/office/drawing/2014/main" id="{C7DE45DE-378D-426C-A6CD-04C1630805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94402" y="5648549"/>
            <a:ext cx="75565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22" name="Text Box 107">
            <a:extLst>
              <a:ext uri="{FF2B5EF4-FFF2-40B4-BE49-F238E27FC236}">
                <a16:creationId xmlns:a16="http://schemas.microsoft.com/office/drawing/2014/main" id="{EE6C5779-1D36-4B9C-B033-94204B20E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740" y="4964336"/>
            <a:ext cx="20288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400" b="1">
                <a:ea typeface="黑体" panose="02010609060101010101" pitchFamily="49" charset="-122"/>
              </a:rPr>
              <a:t>IP=1.1.1.1</a:t>
            </a:r>
          </a:p>
          <a:p>
            <a:pPr eaLnBrk="1" hangingPunct="1"/>
            <a:r>
              <a:rPr kumimoji="1" lang="en-US" altLang="zh-CN" sz="1400" b="1">
                <a:ea typeface="黑体" panose="02010609060101010101" pitchFamily="49" charset="-122"/>
              </a:rPr>
              <a:t>MAC=00E0.FC01.1111</a:t>
            </a:r>
          </a:p>
        </p:txBody>
      </p:sp>
      <p:sp>
        <p:nvSpPr>
          <p:cNvPr id="11323" name="Text Box 108">
            <a:extLst>
              <a:ext uri="{FF2B5EF4-FFF2-40B4-BE49-F238E27FC236}">
                <a16:creationId xmlns:a16="http://schemas.microsoft.com/office/drawing/2014/main" id="{C4F67464-1721-4D18-AC4A-D2C132847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40" y="4137249"/>
            <a:ext cx="7032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400" b="1">
                <a:ea typeface="黑体" panose="02010609060101010101" pitchFamily="49" charset="-122"/>
              </a:rPr>
              <a:t>HostA</a:t>
            </a:r>
          </a:p>
        </p:txBody>
      </p:sp>
      <p:sp>
        <p:nvSpPr>
          <p:cNvPr id="11324" name="Text Box 109">
            <a:extLst>
              <a:ext uri="{FF2B5EF4-FFF2-40B4-BE49-F238E27FC236}">
                <a16:creationId xmlns:a16="http://schemas.microsoft.com/office/drawing/2014/main" id="{E8F16D5E-7016-4BE2-9841-4CC4F62C5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2727" y="4780186"/>
            <a:ext cx="9128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400" b="1">
                <a:ea typeface="黑体" panose="02010609060101010101" pitchFamily="49" charset="-122"/>
              </a:rPr>
              <a:t>ARP</a:t>
            </a:r>
            <a:r>
              <a:rPr kumimoji="1" lang="zh-CN" altLang="en-US" sz="1400" b="1">
                <a:ea typeface="黑体" panose="02010609060101010101" pitchFamily="49" charset="-122"/>
              </a:rPr>
              <a:t>代理</a:t>
            </a:r>
          </a:p>
        </p:txBody>
      </p:sp>
      <p:sp>
        <p:nvSpPr>
          <p:cNvPr id="11325" name="Text Box 110">
            <a:extLst>
              <a:ext uri="{FF2B5EF4-FFF2-40B4-BE49-F238E27FC236}">
                <a16:creationId xmlns:a16="http://schemas.microsoft.com/office/drawing/2014/main" id="{936A7FCA-310D-4AC3-A837-0CA29BE49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6290" y="5288186"/>
            <a:ext cx="7032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400" b="1">
                <a:ea typeface="黑体" panose="02010609060101010101" pitchFamily="49" charset="-122"/>
              </a:rPr>
              <a:t>HostC</a:t>
            </a:r>
          </a:p>
        </p:txBody>
      </p:sp>
      <p:sp>
        <p:nvSpPr>
          <p:cNvPr id="11326" name="Text Box 111">
            <a:extLst>
              <a:ext uri="{FF2B5EF4-FFF2-40B4-BE49-F238E27FC236}">
                <a16:creationId xmlns:a16="http://schemas.microsoft.com/office/drawing/2014/main" id="{482CB331-F439-4873-9058-BB6EED7A3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2602" y="6031136"/>
            <a:ext cx="20288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kumimoji="1" lang="en-US" altLang="zh-CN" sz="1400" b="1">
                <a:ea typeface="黑体" panose="02010609060101010101" pitchFamily="49" charset="-122"/>
              </a:rPr>
              <a:t>IP=2.2.2.3</a:t>
            </a:r>
          </a:p>
          <a:p>
            <a:pPr algn="r" eaLnBrk="1" hangingPunct="1"/>
            <a:r>
              <a:rPr kumimoji="1" lang="en-US" altLang="zh-CN" sz="1400" b="1">
                <a:ea typeface="黑体" panose="02010609060101010101" pitchFamily="49" charset="-122"/>
              </a:rPr>
              <a:t>MAC=00E0.FC03.3333</a:t>
            </a:r>
          </a:p>
        </p:txBody>
      </p:sp>
      <p:sp>
        <p:nvSpPr>
          <p:cNvPr id="11327" name="Text Box 114">
            <a:extLst>
              <a:ext uri="{FF2B5EF4-FFF2-40B4-BE49-F238E27FC236}">
                <a16:creationId xmlns:a16="http://schemas.microsoft.com/office/drawing/2014/main" id="{3303DDCE-BE4F-4AA9-BA59-3D60623AD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102" y="4041999"/>
            <a:ext cx="2052638" cy="527050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/>
              <a:t>IP=2.2.2.3, MAC=</a:t>
            </a:r>
            <a:r>
              <a:rPr lang="en-US" altLang="en-US" sz="1400" b="1"/>
              <a:t>00E0.FC0</a:t>
            </a:r>
            <a:r>
              <a:rPr lang="en-US" altLang="zh-CN" sz="1400" b="1"/>
              <a:t>2.2222</a:t>
            </a:r>
          </a:p>
        </p:txBody>
      </p:sp>
      <p:sp>
        <p:nvSpPr>
          <p:cNvPr id="11328" name="Text Box 115">
            <a:extLst>
              <a:ext uri="{FF2B5EF4-FFF2-40B4-BE49-F238E27FC236}">
                <a16:creationId xmlns:a16="http://schemas.microsoft.com/office/drawing/2014/main" id="{B64F5088-D932-4B09-ACBD-D84D83E65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027" y="5553299"/>
            <a:ext cx="20288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400" b="1">
                <a:ea typeface="黑体" panose="02010609060101010101" pitchFamily="49" charset="-122"/>
              </a:rPr>
              <a:t>IP=1.1.1.2</a:t>
            </a:r>
          </a:p>
          <a:p>
            <a:pPr eaLnBrk="1" hangingPunct="1"/>
            <a:r>
              <a:rPr kumimoji="1" lang="en-US" altLang="zh-CN" sz="1400" b="1">
                <a:ea typeface="黑体" panose="02010609060101010101" pitchFamily="49" charset="-122"/>
              </a:rPr>
              <a:t>MAC=00E0.FC02.2222</a:t>
            </a:r>
          </a:p>
        </p:txBody>
      </p:sp>
      <p:sp>
        <p:nvSpPr>
          <p:cNvPr id="11329" name="Text Box 116">
            <a:extLst>
              <a:ext uri="{FF2B5EF4-FFF2-40B4-BE49-F238E27FC236}">
                <a16:creationId xmlns:a16="http://schemas.microsoft.com/office/drawing/2014/main" id="{DE3073AB-594F-4E33-902F-0EF636DF2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7915" y="2732311"/>
            <a:ext cx="20288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400" b="1">
                <a:ea typeface="黑体" panose="02010609060101010101" pitchFamily="49" charset="-122"/>
              </a:rPr>
              <a:t>IP=2.2.2.2</a:t>
            </a:r>
          </a:p>
          <a:p>
            <a:pPr eaLnBrk="1" hangingPunct="1"/>
            <a:r>
              <a:rPr kumimoji="1" lang="en-US" altLang="zh-CN" sz="1400" b="1">
                <a:ea typeface="黑体" panose="02010609060101010101" pitchFamily="49" charset="-122"/>
              </a:rPr>
              <a:t>MAC=00E0.FC04.4444</a:t>
            </a:r>
          </a:p>
        </p:txBody>
      </p:sp>
      <p:sp>
        <p:nvSpPr>
          <p:cNvPr id="11330" name="Text Box 117">
            <a:extLst>
              <a:ext uri="{FF2B5EF4-FFF2-40B4-BE49-F238E27FC236}">
                <a16:creationId xmlns:a16="http://schemas.microsoft.com/office/drawing/2014/main" id="{4C0A1443-01B6-4269-8F56-6FFCA3F44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9852" y="2457674"/>
            <a:ext cx="546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400" b="1">
                <a:ea typeface="黑体" panose="02010609060101010101" pitchFamily="49" charset="-122"/>
              </a:rPr>
              <a:t>E0/0</a:t>
            </a:r>
          </a:p>
        </p:txBody>
      </p:sp>
      <p:sp>
        <p:nvSpPr>
          <p:cNvPr id="11331" name="Text Box 118">
            <a:extLst>
              <a:ext uri="{FF2B5EF4-FFF2-40B4-BE49-F238E27FC236}">
                <a16:creationId xmlns:a16="http://schemas.microsoft.com/office/drawing/2014/main" id="{6A9179EF-E94C-4713-B433-AEA15F077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7302" y="2457674"/>
            <a:ext cx="546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400" b="1">
                <a:ea typeface="黑体" panose="02010609060101010101" pitchFamily="49" charset="-122"/>
              </a:rPr>
              <a:t>E0/1</a:t>
            </a:r>
          </a:p>
        </p:txBody>
      </p:sp>
      <p:sp>
        <p:nvSpPr>
          <p:cNvPr id="11332" name="Text Box 119">
            <a:extLst>
              <a:ext uri="{FF2B5EF4-FFF2-40B4-BE49-F238E27FC236}">
                <a16:creationId xmlns:a16="http://schemas.microsoft.com/office/drawing/2014/main" id="{1CF6813E-941B-439B-8AA4-605903D35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9852" y="5337399"/>
            <a:ext cx="546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400" b="1">
                <a:ea typeface="黑体" panose="02010609060101010101" pitchFamily="49" charset="-122"/>
              </a:rPr>
              <a:t>E0/0</a:t>
            </a:r>
          </a:p>
        </p:txBody>
      </p:sp>
      <p:sp>
        <p:nvSpPr>
          <p:cNvPr id="11333" name="Text Box 120">
            <a:extLst>
              <a:ext uri="{FF2B5EF4-FFF2-40B4-BE49-F238E27FC236}">
                <a16:creationId xmlns:a16="http://schemas.microsoft.com/office/drawing/2014/main" id="{765C7DA7-1F9B-42A3-8765-DD804BA5A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7302" y="5337399"/>
            <a:ext cx="546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400" b="1">
                <a:ea typeface="黑体" panose="02010609060101010101" pitchFamily="49" charset="-122"/>
              </a:rPr>
              <a:t>E0/1</a:t>
            </a:r>
          </a:p>
        </p:txBody>
      </p:sp>
      <p:sp>
        <p:nvSpPr>
          <p:cNvPr id="11334" name="Text Box 121">
            <a:extLst>
              <a:ext uri="{FF2B5EF4-FFF2-40B4-BE49-F238E27FC236}">
                <a16:creationId xmlns:a16="http://schemas.microsoft.com/office/drawing/2014/main" id="{AFD7BFF3-6484-424C-992A-CEE85EEAA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715" y="4221386"/>
            <a:ext cx="12684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400" b="1">
                <a:ea typeface="黑体" panose="02010609060101010101" pitchFamily="49" charset="-122"/>
              </a:rPr>
              <a:t>单播</a:t>
            </a:r>
            <a:r>
              <a:rPr kumimoji="1" lang="en-US" altLang="zh-CN" sz="1400" b="1">
                <a:ea typeface="黑体" panose="02010609060101010101" pitchFamily="49" charset="-122"/>
              </a:rPr>
              <a:t>ARP</a:t>
            </a:r>
            <a:r>
              <a:rPr kumimoji="1" lang="zh-CN" altLang="en-US" sz="1400" b="1">
                <a:ea typeface="黑体" panose="02010609060101010101" pitchFamily="49" charset="-122"/>
              </a:rPr>
              <a:t>响应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0F7E696-8876-4705-A976-23A8EC8867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RARP</a:t>
            </a:r>
            <a:endParaRPr lang="zh-CN" altLang="zh-CN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2336F16-A79B-449D-806B-487BAE0EA2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RFC 903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允许无盘工作站动态获得其协议地址</a:t>
            </a:r>
            <a:endParaRPr lang="en-US" altLang="zh-CN"/>
          </a:p>
          <a:p>
            <a:pPr eaLnBrk="1" hangingPunct="1"/>
            <a:endParaRPr lang="zh-CN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075AEB2-D1E8-478B-952D-FE855477E7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RARP</a:t>
            </a:r>
          </a:p>
        </p:txBody>
      </p:sp>
      <p:sp>
        <p:nvSpPr>
          <p:cNvPr id="14339" name="Line 4">
            <a:extLst>
              <a:ext uri="{FF2B5EF4-FFF2-40B4-BE49-F238E27FC236}">
                <a16:creationId xmlns:a16="http://schemas.microsoft.com/office/drawing/2014/main" id="{FC4813B8-E980-4818-85FE-72F8F3EC35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3887" y="2476277"/>
            <a:ext cx="2949575" cy="4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0" name="Line 5">
            <a:extLst>
              <a:ext uri="{FF2B5EF4-FFF2-40B4-BE49-F238E27FC236}">
                <a16:creationId xmlns:a16="http://schemas.microsoft.com/office/drawing/2014/main" id="{41B17945-D6E1-4CD6-A77F-8435876661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43462" y="1782540"/>
            <a:ext cx="2989262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1" name="Line 6">
            <a:extLst>
              <a:ext uri="{FF2B5EF4-FFF2-40B4-BE49-F238E27FC236}">
                <a16:creationId xmlns:a16="http://schemas.microsoft.com/office/drawing/2014/main" id="{35DCFFE8-8145-45B3-BF06-7FA5E19221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43462" y="1392015"/>
            <a:ext cx="0" cy="21193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2" name="Line 7">
            <a:extLst>
              <a:ext uri="{FF2B5EF4-FFF2-40B4-BE49-F238E27FC236}">
                <a16:creationId xmlns:a16="http://schemas.microsoft.com/office/drawing/2014/main" id="{15AEFB56-A571-4C15-860B-D183840667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43462" y="3079527"/>
            <a:ext cx="2808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4343" name="Picture 8" descr="computer">
            <a:extLst>
              <a:ext uri="{FF2B5EF4-FFF2-40B4-BE49-F238E27FC236}">
                <a16:creationId xmlns:a16="http://schemas.microsoft.com/office/drawing/2014/main" id="{0E4557CE-0EC5-4C61-BAAE-765F9C5A8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874" y="1382490"/>
            <a:ext cx="684213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9" descr="computer">
            <a:extLst>
              <a:ext uri="{FF2B5EF4-FFF2-40B4-BE49-F238E27FC236}">
                <a16:creationId xmlns:a16="http://schemas.microsoft.com/office/drawing/2014/main" id="{3488FC1C-784E-4EE1-8339-5C2DAD3B9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24" y="2085752"/>
            <a:ext cx="684213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5" name="Line 11">
            <a:extLst>
              <a:ext uri="{FF2B5EF4-FFF2-40B4-BE49-F238E27FC236}">
                <a16:creationId xmlns:a16="http://schemas.microsoft.com/office/drawing/2014/main" id="{1DD537F5-5675-413F-8648-EF498730AD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2849" y="1350740"/>
            <a:ext cx="1588" cy="21240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6" name="Line 12">
            <a:extLst>
              <a:ext uri="{FF2B5EF4-FFF2-40B4-BE49-F238E27FC236}">
                <a16:creationId xmlns:a16="http://schemas.microsoft.com/office/drawing/2014/main" id="{C811343C-2DB7-4AFC-9750-5D5975BAD1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22849" y="2898552"/>
            <a:ext cx="2413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7" name="Line 13">
            <a:extLst>
              <a:ext uri="{FF2B5EF4-FFF2-40B4-BE49-F238E27FC236}">
                <a16:creationId xmlns:a16="http://schemas.microsoft.com/office/drawing/2014/main" id="{271CE9AF-2F70-4D2D-B5C2-DD19E1247B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6974" y="2331815"/>
            <a:ext cx="2555875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8" name="Line 14">
            <a:extLst>
              <a:ext uri="{FF2B5EF4-FFF2-40B4-BE49-F238E27FC236}">
                <a16:creationId xmlns:a16="http://schemas.microsoft.com/office/drawing/2014/main" id="{DBBC1B5A-4D39-4CF5-98D5-843414A7E68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8062" y="2331815"/>
            <a:ext cx="358775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9" name="Line 15">
            <a:extLst>
              <a:ext uri="{FF2B5EF4-FFF2-40B4-BE49-F238E27FC236}">
                <a16:creationId xmlns:a16="http://schemas.microsoft.com/office/drawing/2014/main" id="{14DABD7C-8FA6-4483-B654-F74331FB2D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2849" y="1603152"/>
            <a:ext cx="2413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0" name="Text Box 16">
            <a:extLst>
              <a:ext uri="{FF2B5EF4-FFF2-40B4-BE49-F238E27FC236}">
                <a16:creationId xmlns:a16="http://schemas.microsoft.com/office/drawing/2014/main" id="{8AFC25C1-6DB5-4056-A1B7-96D2A793E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1566640"/>
            <a:ext cx="139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400" b="1">
                <a:ea typeface="黑体" panose="02010609060101010101" pitchFamily="49" charset="-122"/>
              </a:rPr>
              <a:t>广播</a:t>
            </a:r>
            <a:r>
              <a:rPr kumimoji="1" lang="en-US" altLang="zh-CN" sz="1400" b="1">
                <a:ea typeface="黑体" panose="02010609060101010101" pitchFamily="49" charset="-122"/>
              </a:rPr>
              <a:t>RARP</a:t>
            </a:r>
            <a:r>
              <a:rPr kumimoji="1" lang="zh-CN" altLang="en-US" sz="1400" b="1">
                <a:ea typeface="黑体" panose="02010609060101010101" pitchFamily="49" charset="-122"/>
              </a:rPr>
              <a:t>请求</a:t>
            </a:r>
          </a:p>
        </p:txBody>
      </p:sp>
      <p:sp>
        <p:nvSpPr>
          <p:cNvPr id="14351" name="Line 17">
            <a:extLst>
              <a:ext uri="{FF2B5EF4-FFF2-40B4-BE49-F238E27FC236}">
                <a16:creationId xmlns:a16="http://schemas.microsoft.com/office/drawing/2014/main" id="{043BC70A-D672-4CE4-A555-A0AE8CAB87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5987" y="5959252"/>
            <a:ext cx="358775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triangl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2" name="Text Box 19">
            <a:extLst>
              <a:ext uri="{FF2B5EF4-FFF2-40B4-BE49-F238E27FC236}">
                <a16:creationId xmlns:a16="http://schemas.microsoft.com/office/drawing/2014/main" id="{7DF26CEA-48B0-4247-B0AD-575261CC1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187" y="2692177"/>
            <a:ext cx="20288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400" b="1">
                <a:ea typeface="黑体" panose="02010609060101010101" pitchFamily="49" charset="-122"/>
              </a:rPr>
              <a:t>MAC=00E0.FC01.1111</a:t>
            </a:r>
          </a:p>
          <a:p>
            <a:pPr eaLnBrk="1" hangingPunct="1"/>
            <a:r>
              <a:rPr kumimoji="1" lang="zh-CN" altLang="en-US" sz="1400" b="1">
                <a:ea typeface="黑体" panose="02010609060101010101" pitchFamily="49" charset="-122"/>
              </a:rPr>
              <a:t>无</a:t>
            </a:r>
            <a:r>
              <a:rPr kumimoji="1" lang="en-US" altLang="zh-CN" sz="1400" b="1">
                <a:ea typeface="黑体" panose="02010609060101010101" pitchFamily="49" charset="-122"/>
              </a:rPr>
              <a:t>IP</a:t>
            </a:r>
            <a:r>
              <a:rPr kumimoji="1" lang="zh-CN" altLang="en-US" sz="1400" b="1">
                <a:ea typeface="黑体" panose="02010609060101010101" pitchFamily="49" charset="-122"/>
              </a:rPr>
              <a:t>地址</a:t>
            </a:r>
          </a:p>
        </p:txBody>
      </p:sp>
      <p:sp>
        <p:nvSpPr>
          <p:cNvPr id="14353" name="Text Box 20">
            <a:extLst>
              <a:ext uri="{FF2B5EF4-FFF2-40B4-BE49-F238E27FC236}">
                <a16:creationId xmlns:a16="http://schemas.microsoft.com/office/drawing/2014/main" id="{171DCA8C-9291-49E5-BFC9-BAB5ED570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18" y="1759808"/>
            <a:ext cx="1069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1400" b="1" dirty="0">
                <a:ea typeface="黑体" panose="02010609060101010101" pitchFamily="49" charset="-122"/>
              </a:rPr>
              <a:t>无盘工作站</a:t>
            </a:r>
          </a:p>
        </p:txBody>
      </p:sp>
      <p:sp>
        <p:nvSpPr>
          <p:cNvPr id="14354" name="Text Box 21">
            <a:extLst>
              <a:ext uri="{FF2B5EF4-FFF2-40B4-BE49-F238E27FC236}">
                <a16:creationId xmlns:a16="http://schemas.microsoft.com/office/drawing/2014/main" id="{F6FCFC9C-DE61-4EC6-AFBE-1BD17F303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6574" y="1530127"/>
            <a:ext cx="703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400" b="1">
                <a:ea typeface="黑体" panose="02010609060101010101" pitchFamily="49" charset="-122"/>
              </a:rPr>
              <a:t>HostB</a:t>
            </a:r>
          </a:p>
        </p:txBody>
      </p:sp>
      <p:sp>
        <p:nvSpPr>
          <p:cNvPr id="14355" name="Text Box 22">
            <a:extLst>
              <a:ext uri="{FF2B5EF4-FFF2-40B4-BE49-F238E27FC236}">
                <a16:creationId xmlns:a16="http://schemas.microsoft.com/office/drawing/2014/main" id="{0BFBEF63-0F43-4147-8C1F-28D96A401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412" y="2758852"/>
            <a:ext cx="1289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400" b="1">
                <a:ea typeface="黑体" panose="02010609060101010101" pitchFamily="49" charset="-122"/>
              </a:rPr>
              <a:t>RARP Server</a:t>
            </a:r>
          </a:p>
        </p:txBody>
      </p:sp>
      <p:sp>
        <p:nvSpPr>
          <p:cNvPr id="14356" name="Line 25">
            <a:extLst>
              <a:ext uri="{FF2B5EF4-FFF2-40B4-BE49-F238E27FC236}">
                <a16:creationId xmlns:a16="http://schemas.microsoft.com/office/drawing/2014/main" id="{058FC296-A1C2-4FE1-8411-878E6BBD9D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3887" y="5197252"/>
            <a:ext cx="2949575" cy="4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7" name="Line 26">
            <a:extLst>
              <a:ext uri="{FF2B5EF4-FFF2-40B4-BE49-F238E27FC236}">
                <a16:creationId xmlns:a16="http://schemas.microsoft.com/office/drawing/2014/main" id="{074F6CE0-A2A9-4F25-839A-43399DC643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43462" y="4519390"/>
            <a:ext cx="2989262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8" name="Line 27">
            <a:extLst>
              <a:ext uri="{FF2B5EF4-FFF2-40B4-BE49-F238E27FC236}">
                <a16:creationId xmlns:a16="http://schemas.microsoft.com/office/drawing/2014/main" id="{44134A79-A29B-4A87-8F70-0A315DFB5E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43462" y="4128865"/>
            <a:ext cx="0" cy="2370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9" name="Line 28">
            <a:extLst>
              <a:ext uri="{FF2B5EF4-FFF2-40B4-BE49-F238E27FC236}">
                <a16:creationId xmlns:a16="http://schemas.microsoft.com/office/drawing/2014/main" id="{30796CF2-7B33-4904-8DF0-9AC97BF212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43462" y="5816377"/>
            <a:ext cx="2808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4360" name="Picture 29" descr="computer">
            <a:extLst>
              <a:ext uri="{FF2B5EF4-FFF2-40B4-BE49-F238E27FC236}">
                <a16:creationId xmlns:a16="http://schemas.microsoft.com/office/drawing/2014/main" id="{8E0B42CD-73F3-47E9-B3C5-A05EDD31B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874" y="4119340"/>
            <a:ext cx="684213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1" name="Picture 30" descr="computer">
            <a:extLst>
              <a:ext uri="{FF2B5EF4-FFF2-40B4-BE49-F238E27FC236}">
                <a16:creationId xmlns:a16="http://schemas.microsoft.com/office/drawing/2014/main" id="{C3C0506D-4CDE-473A-B5A7-8AB125DE7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24" y="4806727"/>
            <a:ext cx="684213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62" name="Line 32">
            <a:extLst>
              <a:ext uri="{FF2B5EF4-FFF2-40B4-BE49-F238E27FC236}">
                <a16:creationId xmlns:a16="http://schemas.microsoft.com/office/drawing/2014/main" id="{8AA19635-9348-4202-8907-82356FCA7A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4437" y="5022627"/>
            <a:ext cx="0" cy="9493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3" name="Line 33">
            <a:extLst>
              <a:ext uri="{FF2B5EF4-FFF2-40B4-BE49-F238E27FC236}">
                <a16:creationId xmlns:a16="http://schemas.microsoft.com/office/drawing/2014/main" id="{BBEA896A-903D-472E-B51F-5B0A6F8050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22849" y="5959252"/>
            <a:ext cx="2413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4" name="Line 34">
            <a:extLst>
              <a:ext uri="{FF2B5EF4-FFF2-40B4-BE49-F238E27FC236}">
                <a16:creationId xmlns:a16="http://schemas.microsoft.com/office/drawing/2014/main" id="{6DBB166F-EE95-4415-BF89-D9A3FE66DE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6974" y="5041677"/>
            <a:ext cx="2555875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triangl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5" name="Text Box 35">
            <a:extLst>
              <a:ext uri="{FF2B5EF4-FFF2-40B4-BE49-F238E27FC236}">
                <a16:creationId xmlns:a16="http://schemas.microsoft.com/office/drawing/2014/main" id="{1D53EC0D-1166-4AF8-B7E4-905CBF85E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137" y="6554565"/>
            <a:ext cx="139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400" b="1">
                <a:ea typeface="黑体" panose="02010609060101010101" pitchFamily="49" charset="-122"/>
              </a:rPr>
              <a:t>单播</a:t>
            </a:r>
            <a:r>
              <a:rPr kumimoji="1" lang="en-US" altLang="zh-CN" sz="1400" b="1">
                <a:ea typeface="黑体" panose="02010609060101010101" pitchFamily="49" charset="-122"/>
              </a:rPr>
              <a:t>RARP</a:t>
            </a:r>
            <a:r>
              <a:rPr kumimoji="1" lang="zh-CN" altLang="en-US" sz="1400" b="1">
                <a:ea typeface="黑体" panose="02010609060101010101" pitchFamily="49" charset="-122"/>
              </a:rPr>
              <a:t>响应</a:t>
            </a:r>
          </a:p>
        </p:txBody>
      </p:sp>
      <p:sp>
        <p:nvSpPr>
          <p:cNvPr id="14366" name="Text Box 36">
            <a:extLst>
              <a:ext uri="{FF2B5EF4-FFF2-40B4-BE49-F238E27FC236}">
                <a16:creationId xmlns:a16="http://schemas.microsoft.com/office/drawing/2014/main" id="{2212B1CE-BBA6-4E78-8C38-D1C283FC0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0337" y="6067202"/>
            <a:ext cx="2016125" cy="498475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300" b="1"/>
              <a:t>MAC=</a:t>
            </a:r>
            <a:r>
              <a:rPr lang="en-US" altLang="en-US" sz="1300" b="1"/>
              <a:t>00E0.FC0</a:t>
            </a:r>
            <a:r>
              <a:rPr lang="en-US" altLang="zh-CN" sz="1300" b="1"/>
              <a:t>1.1111, IP=1.1.1.1</a:t>
            </a:r>
          </a:p>
        </p:txBody>
      </p:sp>
      <p:sp>
        <p:nvSpPr>
          <p:cNvPr id="14367" name="Text Box 37">
            <a:extLst>
              <a:ext uri="{FF2B5EF4-FFF2-40B4-BE49-F238E27FC236}">
                <a16:creationId xmlns:a16="http://schemas.microsoft.com/office/drawing/2014/main" id="{018B5F81-5A01-4C84-8ACA-BDFF24B0D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187" y="5413152"/>
            <a:ext cx="20288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400" b="1">
                <a:ea typeface="黑体" panose="02010609060101010101" pitchFamily="49" charset="-122"/>
              </a:rPr>
              <a:t>MAC=00E0.FC01.1111</a:t>
            </a:r>
          </a:p>
          <a:p>
            <a:pPr eaLnBrk="1" hangingPunct="1"/>
            <a:r>
              <a:rPr kumimoji="1" lang="en-US" altLang="zh-CN" sz="1400" b="1">
                <a:ea typeface="黑体" panose="02010609060101010101" pitchFamily="49" charset="-122"/>
              </a:rPr>
              <a:t>IP=1.1.1.1</a:t>
            </a:r>
          </a:p>
        </p:txBody>
      </p:sp>
      <p:sp>
        <p:nvSpPr>
          <p:cNvPr id="14368" name="Text Box 39">
            <a:extLst>
              <a:ext uri="{FF2B5EF4-FFF2-40B4-BE49-F238E27FC236}">
                <a16:creationId xmlns:a16="http://schemas.microsoft.com/office/drawing/2014/main" id="{82D9E94D-852F-4A9D-9FF7-CF9BEB497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6574" y="4266977"/>
            <a:ext cx="703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400" b="1">
                <a:ea typeface="黑体" panose="02010609060101010101" pitchFamily="49" charset="-122"/>
              </a:rPr>
              <a:t>HostB</a:t>
            </a:r>
          </a:p>
        </p:txBody>
      </p:sp>
      <p:sp>
        <p:nvSpPr>
          <p:cNvPr id="14369" name="Line 41">
            <a:extLst>
              <a:ext uri="{FF2B5EF4-FFF2-40B4-BE49-F238E27FC236}">
                <a16:creationId xmlns:a16="http://schemas.microsoft.com/office/drawing/2014/main" id="{025ED1FB-93DC-474D-9BB5-1DF267CF15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24437" y="5456015"/>
            <a:ext cx="1587" cy="2508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triangl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70" name="Text Box 44">
            <a:extLst>
              <a:ext uri="{FF2B5EF4-FFF2-40B4-BE49-F238E27FC236}">
                <a16:creationId xmlns:a16="http://schemas.microsoft.com/office/drawing/2014/main" id="{42E48A79-B6E4-431D-A9AC-8D7B59BC8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9024" y="1890490"/>
            <a:ext cx="2339975" cy="300037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300" b="1"/>
              <a:t>MAC=</a:t>
            </a:r>
            <a:r>
              <a:rPr lang="en-US" altLang="en-US" sz="1300" b="1"/>
              <a:t>00E0.FC0</a:t>
            </a:r>
            <a:r>
              <a:rPr lang="en-US" altLang="zh-CN" sz="1300" b="1"/>
              <a:t>1.1111, IP=?</a:t>
            </a:r>
            <a:endParaRPr lang="en-US" altLang="zh-CN" sz="1300"/>
          </a:p>
        </p:txBody>
      </p:sp>
      <p:pic>
        <p:nvPicPr>
          <p:cNvPr id="14371" name="Picture 45" descr="服务器类">
            <a:extLst>
              <a:ext uri="{FF2B5EF4-FFF2-40B4-BE49-F238E27FC236}">
                <a16:creationId xmlns:a16="http://schemas.microsoft.com/office/drawing/2014/main" id="{E8D9F944-8991-4B66-9171-4D78CBB09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712" y="2538190"/>
            <a:ext cx="550862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72" name="Text Box 46">
            <a:extLst>
              <a:ext uri="{FF2B5EF4-FFF2-40B4-BE49-F238E27FC236}">
                <a16:creationId xmlns:a16="http://schemas.microsoft.com/office/drawing/2014/main" id="{0F3A80D7-D518-440D-A9B0-68997C566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1012" y="5495702"/>
            <a:ext cx="1289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400" b="1">
                <a:ea typeface="黑体" panose="02010609060101010101" pitchFamily="49" charset="-122"/>
              </a:rPr>
              <a:t>RARP Server</a:t>
            </a:r>
          </a:p>
        </p:txBody>
      </p:sp>
      <p:pic>
        <p:nvPicPr>
          <p:cNvPr id="14373" name="Picture 47" descr="服务器类">
            <a:extLst>
              <a:ext uri="{FF2B5EF4-FFF2-40B4-BE49-F238E27FC236}">
                <a16:creationId xmlns:a16="http://schemas.microsoft.com/office/drawing/2014/main" id="{1604F9F7-9BE1-4A98-ADDB-ADBF59FE9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312" y="5275040"/>
            <a:ext cx="550862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74" name="Text Box 48">
            <a:extLst>
              <a:ext uri="{FF2B5EF4-FFF2-40B4-BE49-F238E27FC236}">
                <a16:creationId xmlns:a16="http://schemas.microsoft.com/office/drawing/2014/main" id="{5E15B09B-F270-41DB-90BF-E44BAEF47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968750"/>
            <a:ext cx="1069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1400" b="1">
                <a:ea typeface="黑体" panose="02010609060101010101" pitchFamily="49" charset="-122"/>
              </a:rPr>
              <a:t>无盘工作站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A4D4CDE-E8F3-4CF6-B85E-C1D2FDDB34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主机单播</a:t>
            </a:r>
            <a:r>
              <a:rPr lang="en-US" altLang="zh-CN"/>
              <a:t>IP</a:t>
            </a:r>
            <a:r>
              <a:rPr lang="zh-CN" altLang="en-US"/>
              <a:t>包发送</a:t>
            </a:r>
          </a:p>
        </p:txBody>
      </p:sp>
      <p:sp>
        <p:nvSpPr>
          <p:cNvPr id="16387" name="AutoShape 2">
            <a:extLst>
              <a:ext uri="{FF2B5EF4-FFF2-40B4-BE49-F238E27FC236}">
                <a16:creationId xmlns:a16="http://schemas.microsoft.com/office/drawing/2014/main" id="{8086EFFC-C5BC-4A04-B904-80ACC8417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3" y="2184400"/>
            <a:ext cx="1728787" cy="819150"/>
          </a:xfrm>
          <a:prstGeom prst="flowChartPreparation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1600">
                <a:ea typeface="黑体" panose="02010609060101010101" pitchFamily="49" charset="-122"/>
              </a:rPr>
              <a:t>上层协议要求</a:t>
            </a:r>
          </a:p>
          <a:p>
            <a:pPr algn="ctr" eaLnBrk="1" hangingPunct="1"/>
            <a:r>
              <a:rPr kumimoji="1" lang="zh-CN" altLang="en-US" sz="1600">
                <a:ea typeface="黑体" panose="02010609060101010101" pitchFamily="49" charset="-122"/>
              </a:rPr>
              <a:t>发送数据包</a:t>
            </a:r>
          </a:p>
        </p:txBody>
      </p:sp>
      <p:sp>
        <p:nvSpPr>
          <p:cNvPr id="16388" name="AutoShape 3">
            <a:extLst>
              <a:ext uri="{FF2B5EF4-FFF2-40B4-BE49-F238E27FC236}">
                <a16:creationId xmlns:a16="http://schemas.microsoft.com/office/drawing/2014/main" id="{30BCA0F9-4BA8-4A9C-A151-2D98F043D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2133600"/>
            <a:ext cx="1836737" cy="920750"/>
          </a:xfrm>
          <a:prstGeom prst="flowChartDecision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1600">
                <a:ea typeface="黑体" panose="02010609060101010101" pitchFamily="49" charset="-122"/>
              </a:rPr>
              <a:t>目的是否直连</a:t>
            </a:r>
          </a:p>
        </p:txBody>
      </p:sp>
      <p:sp>
        <p:nvSpPr>
          <p:cNvPr id="16389" name="AutoShape 4">
            <a:extLst>
              <a:ext uri="{FF2B5EF4-FFF2-40B4-BE49-F238E27FC236}">
                <a16:creationId xmlns:a16="http://schemas.microsoft.com/office/drawing/2014/main" id="{69494F48-4132-4E23-832B-CA60D2907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3070225"/>
            <a:ext cx="1584325" cy="719138"/>
          </a:xfrm>
          <a:prstGeom prst="flowChartProcess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1600">
                <a:ea typeface="黑体" panose="02010609060101010101" pitchFamily="49" charset="-122"/>
              </a:rPr>
              <a:t>解析网关</a:t>
            </a:r>
          </a:p>
          <a:p>
            <a:pPr algn="ctr" eaLnBrk="1" hangingPunct="1"/>
            <a:r>
              <a:rPr kumimoji="1" lang="zh-CN" altLang="en-US" sz="1600">
                <a:ea typeface="黑体" panose="02010609060101010101" pitchFamily="49" charset="-122"/>
              </a:rPr>
              <a:t>硬件地址</a:t>
            </a:r>
          </a:p>
        </p:txBody>
      </p:sp>
      <p:sp>
        <p:nvSpPr>
          <p:cNvPr id="16390" name="AutoShape 5">
            <a:extLst>
              <a:ext uri="{FF2B5EF4-FFF2-40B4-BE49-F238E27FC236}">
                <a16:creationId xmlns:a16="http://schemas.microsoft.com/office/drawing/2014/main" id="{2DD7367D-B3E9-4C4C-AF8F-80E50AF35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1339850"/>
            <a:ext cx="1584325" cy="719138"/>
          </a:xfrm>
          <a:prstGeom prst="flowChartProcess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1600">
                <a:ea typeface="黑体" panose="02010609060101010101" pitchFamily="49" charset="-122"/>
              </a:rPr>
              <a:t>解析目的主机</a:t>
            </a:r>
          </a:p>
          <a:p>
            <a:pPr algn="ctr" eaLnBrk="1" hangingPunct="1"/>
            <a:r>
              <a:rPr kumimoji="1" lang="zh-CN" altLang="en-US" sz="1600">
                <a:ea typeface="黑体" panose="02010609060101010101" pitchFamily="49" charset="-122"/>
              </a:rPr>
              <a:t>硬件地址</a:t>
            </a:r>
          </a:p>
        </p:txBody>
      </p:sp>
      <p:sp>
        <p:nvSpPr>
          <p:cNvPr id="16391" name="AutoShape 6">
            <a:extLst>
              <a:ext uri="{FF2B5EF4-FFF2-40B4-BE49-F238E27FC236}">
                <a16:creationId xmlns:a16="http://schemas.microsoft.com/office/drawing/2014/main" id="{2C4C5E85-8FEF-4A79-9309-6AB308D9C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313" y="2209800"/>
            <a:ext cx="1584325" cy="719138"/>
          </a:xfrm>
          <a:prstGeom prst="flowChartProcess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1600">
                <a:ea typeface="黑体" panose="02010609060101010101" pitchFamily="49" charset="-122"/>
              </a:rPr>
              <a:t>封装成帧并由</a:t>
            </a:r>
          </a:p>
          <a:p>
            <a:pPr algn="ctr" eaLnBrk="1" hangingPunct="1"/>
            <a:r>
              <a:rPr kumimoji="1" lang="zh-CN" altLang="en-US" sz="1600">
                <a:ea typeface="黑体" panose="02010609060101010101" pitchFamily="49" charset="-122"/>
              </a:rPr>
              <a:t>相应接口发出</a:t>
            </a:r>
          </a:p>
        </p:txBody>
      </p:sp>
      <p:cxnSp>
        <p:nvCxnSpPr>
          <p:cNvPr id="16392" name="AutoShape 7">
            <a:extLst>
              <a:ext uri="{FF2B5EF4-FFF2-40B4-BE49-F238E27FC236}">
                <a16:creationId xmlns:a16="http://schemas.microsoft.com/office/drawing/2014/main" id="{02F67B05-4DC2-49B1-99C4-1F22B47833C7}"/>
              </a:ext>
            </a:extLst>
          </p:cNvPr>
          <p:cNvCxnSpPr>
            <a:cxnSpLocks noChangeShapeType="1"/>
            <a:stCxn id="16387" idx="3"/>
            <a:endCxn id="16388" idx="1"/>
          </p:cNvCxnSpPr>
          <p:nvPr/>
        </p:nvCxnSpPr>
        <p:spPr bwMode="auto">
          <a:xfrm>
            <a:off x="2336800" y="2593975"/>
            <a:ext cx="3635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3" name="AutoShape 8">
            <a:extLst>
              <a:ext uri="{FF2B5EF4-FFF2-40B4-BE49-F238E27FC236}">
                <a16:creationId xmlns:a16="http://schemas.microsoft.com/office/drawing/2014/main" id="{0B62BEA3-68D5-446E-AC5F-098B65348F83}"/>
              </a:ext>
            </a:extLst>
          </p:cNvPr>
          <p:cNvCxnSpPr>
            <a:cxnSpLocks noChangeShapeType="1"/>
            <a:stCxn id="16389" idx="3"/>
            <a:endCxn id="16391" idx="1"/>
          </p:cNvCxnSpPr>
          <p:nvPr/>
        </p:nvCxnSpPr>
        <p:spPr bwMode="auto">
          <a:xfrm flipV="1">
            <a:off x="6227763" y="2570163"/>
            <a:ext cx="971550" cy="8604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4" name="AutoShape 9">
            <a:extLst>
              <a:ext uri="{FF2B5EF4-FFF2-40B4-BE49-F238E27FC236}">
                <a16:creationId xmlns:a16="http://schemas.microsoft.com/office/drawing/2014/main" id="{45186E25-8116-4542-BA95-E2AA217A2A8B}"/>
              </a:ext>
            </a:extLst>
          </p:cNvPr>
          <p:cNvCxnSpPr>
            <a:cxnSpLocks noChangeShapeType="1"/>
            <a:stCxn id="16390" idx="3"/>
            <a:endCxn id="16391" idx="1"/>
          </p:cNvCxnSpPr>
          <p:nvPr/>
        </p:nvCxnSpPr>
        <p:spPr bwMode="auto">
          <a:xfrm>
            <a:off x="6227763" y="1700213"/>
            <a:ext cx="971550" cy="8699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5" name="AutoShape 10">
            <a:extLst>
              <a:ext uri="{FF2B5EF4-FFF2-40B4-BE49-F238E27FC236}">
                <a16:creationId xmlns:a16="http://schemas.microsoft.com/office/drawing/2014/main" id="{FA96CCD8-8CCF-44A6-A413-6F3D3148E3B9}"/>
              </a:ext>
            </a:extLst>
          </p:cNvPr>
          <p:cNvCxnSpPr>
            <a:cxnSpLocks noChangeShapeType="1"/>
            <a:stCxn id="16388" idx="2"/>
            <a:endCxn id="16389" idx="1"/>
          </p:cNvCxnSpPr>
          <p:nvPr/>
        </p:nvCxnSpPr>
        <p:spPr bwMode="auto">
          <a:xfrm rot="16200000" flipH="1">
            <a:off x="3943350" y="2730500"/>
            <a:ext cx="376238" cy="10239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6" name="Text Box 17">
            <a:extLst>
              <a:ext uri="{FF2B5EF4-FFF2-40B4-BE49-F238E27FC236}">
                <a16:creationId xmlns:a16="http://schemas.microsoft.com/office/drawing/2014/main" id="{15719215-BFBE-4192-AD92-3C092D209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0088" y="1808163"/>
            <a:ext cx="360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ea typeface="黑体" panose="02010609060101010101" pitchFamily="49" charset="-122"/>
              </a:rPr>
              <a:t>Y</a:t>
            </a:r>
          </a:p>
        </p:txBody>
      </p:sp>
      <p:sp>
        <p:nvSpPr>
          <p:cNvPr id="16397" name="Text Box 18">
            <a:extLst>
              <a:ext uri="{FF2B5EF4-FFF2-40B4-BE49-F238E27FC236}">
                <a16:creationId xmlns:a16="http://schemas.microsoft.com/office/drawing/2014/main" id="{912C0B6B-C368-40E8-A5D5-C0211E6CF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021013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ea typeface="黑体" panose="02010609060101010101" pitchFamily="49" charset="-122"/>
              </a:rPr>
              <a:t>N</a:t>
            </a:r>
          </a:p>
        </p:txBody>
      </p:sp>
      <p:sp>
        <p:nvSpPr>
          <p:cNvPr id="16398" name="Rectangle 19">
            <a:extLst>
              <a:ext uri="{FF2B5EF4-FFF2-40B4-BE49-F238E27FC236}">
                <a16:creationId xmlns:a16="http://schemas.microsoft.com/office/drawing/2014/main" id="{60081E5A-0C8F-4781-B8CA-ED73BD6FE4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1550" y="4400550"/>
            <a:ext cx="7343775" cy="1585913"/>
          </a:xfrm>
        </p:spPr>
        <p:txBody>
          <a:bodyPr/>
          <a:lstStyle/>
          <a:p>
            <a:pPr eaLnBrk="1" hangingPunct="1"/>
            <a:r>
              <a:rPr lang="zh-CN" altLang="en-US"/>
              <a:t>若目的地址所处网络号与本机所处网络号相同，则目的处于直连网段</a:t>
            </a:r>
          </a:p>
        </p:txBody>
      </p:sp>
      <p:cxnSp>
        <p:nvCxnSpPr>
          <p:cNvPr id="16399" name="AutoShape 0">
            <a:extLst>
              <a:ext uri="{FF2B5EF4-FFF2-40B4-BE49-F238E27FC236}">
                <a16:creationId xmlns:a16="http://schemas.microsoft.com/office/drawing/2014/main" id="{356E1651-3D52-4EA1-8A16-0FABE2423234}"/>
              </a:ext>
            </a:extLst>
          </p:cNvPr>
          <p:cNvCxnSpPr>
            <a:cxnSpLocks noChangeShapeType="1"/>
            <a:stCxn id="16388" idx="0"/>
            <a:endCxn id="16390" idx="1"/>
          </p:cNvCxnSpPr>
          <p:nvPr/>
        </p:nvCxnSpPr>
        <p:spPr bwMode="auto">
          <a:xfrm rot="-5400000">
            <a:off x="3914775" y="1404938"/>
            <a:ext cx="433387" cy="10239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9B12962-9369-4F09-AAAD-803891DA7A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路由器单播</a:t>
            </a:r>
            <a:r>
              <a:rPr lang="en-US" altLang="zh-CN"/>
              <a:t>IP</a:t>
            </a:r>
            <a:r>
              <a:rPr lang="zh-CN" altLang="en-US"/>
              <a:t>包转发</a:t>
            </a:r>
          </a:p>
        </p:txBody>
      </p:sp>
      <p:sp>
        <p:nvSpPr>
          <p:cNvPr id="17411" name="AutoShape 1">
            <a:extLst>
              <a:ext uri="{FF2B5EF4-FFF2-40B4-BE49-F238E27FC236}">
                <a16:creationId xmlns:a16="http://schemas.microsoft.com/office/drawing/2014/main" id="{120B9F5B-ED70-4BD5-B626-0A68652B8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4086" y="1781687"/>
            <a:ext cx="1668462" cy="690563"/>
          </a:xfrm>
          <a:prstGeom prst="flowChartDecision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1400">
                <a:ea typeface="黑体" panose="02010609060101010101" pitchFamily="49" charset="-122"/>
              </a:rPr>
              <a:t>目的是否本机</a:t>
            </a:r>
          </a:p>
        </p:txBody>
      </p:sp>
      <p:sp>
        <p:nvSpPr>
          <p:cNvPr id="17412" name="AutoShape 2">
            <a:extLst>
              <a:ext uri="{FF2B5EF4-FFF2-40B4-BE49-F238E27FC236}">
                <a16:creationId xmlns:a16="http://schemas.microsoft.com/office/drawing/2014/main" id="{3EDD9B38-EE7C-4834-A11B-706C7B11E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1864237"/>
            <a:ext cx="1349375" cy="525463"/>
          </a:xfrm>
          <a:prstGeom prst="flowChartPreparation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1400">
                <a:ea typeface="黑体" panose="02010609060101010101" pitchFamily="49" charset="-122"/>
              </a:rPr>
              <a:t>数据包入站</a:t>
            </a:r>
          </a:p>
        </p:txBody>
      </p:sp>
      <p:sp>
        <p:nvSpPr>
          <p:cNvPr id="17413" name="AutoShape 3">
            <a:extLst>
              <a:ext uri="{FF2B5EF4-FFF2-40B4-BE49-F238E27FC236}">
                <a16:creationId xmlns:a16="http://schemas.microsoft.com/office/drawing/2014/main" id="{0610B175-EFD7-426C-9422-51B13454F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4086" y="3078675"/>
            <a:ext cx="1668462" cy="690562"/>
          </a:xfrm>
          <a:prstGeom prst="flowChartDecision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1400">
                <a:ea typeface="黑体" panose="02010609060101010101" pitchFamily="49" charset="-122"/>
              </a:rPr>
              <a:t>目的是否直连</a:t>
            </a:r>
          </a:p>
        </p:txBody>
      </p:sp>
      <p:sp>
        <p:nvSpPr>
          <p:cNvPr id="17414" name="AutoShape 5">
            <a:extLst>
              <a:ext uri="{FF2B5EF4-FFF2-40B4-BE49-F238E27FC236}">
                <a16:creationId xmlns:a16="http://schemas.microsoft.com/office/drawing/2014/main" id="{1625B629-3B95-4DBD-9DF7-875EB9CE2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623" y="3769237"/>
            <a:ext cx="1439863" cy="539750"/>
          </a:xfrm>
          <a:prstGeom prst="flowChartProcess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1400">
                <a:ea typeface="黑体" panose="02010609060101010101" pitchFamily="49" charset="-122"/>
              </a:rPr>
              <a:t>解析下一跳</a:t>
            </a:r>
          </a:p>
          <a:p>
            <a:pPr algn="ctr" eaLnBrk="1" hangingPunct="1"/>
            <a:r>
              <a:rPr kumimoji="1" lang="zh-CN" altLang="en-US" sz="1400">
                <a:ea typeface="黑体" panose="02010609060101010101" pitchFamily="49" charset="-122"/>
              </a:rPr>
              <a:t>路由器硬件地址</a:t>
            </a:r>
          </a:p>
        </p:txBody>
      </p:sp>
      <p:sp>
        <p:nvSpPr>
          <p:cNvPr id="17415" name="AutoShape 7">
            <a:extLst>
              <a:ext uri="{FF2B5EF4-FFF2-40B4-BE49-F238E27FC236}">
                <a16:creationId xmlns:a16="http://schemas.microsoft.com/office/drawing/2014/main" id="{5D4E9D60-81FF-4063-9A0C-1316B7C75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986" y="3769237"/>
            <a:ext cx="1439862" cy="539750"/>
          </a:xfrm>
          <a:prstGeom prst="flowChartProcess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1400">
                <a:ea typeface="黑体" panose="02010609060101010101" pitchFamily="49" charset="-122"/>
              </a:rPr>
              <a:t>解析目的主机</a:t>
            </a:r>
          </a:p>
          <a:p>
            <a:pPr algn="ctr" eaLnBrk="1" hangingPunct="1"/>
            <a:r>
              <a:rPr kumimoji="1" lang="zh-CN" altLang="en-US" sz="1400">
                <a:ea typeface="黑体" panose="02010609060101010101" pitchFamily="49" charset="-122"/>
              </a:rPr>
              <a:t>硬件地址</a:t>
            </a:r>
          </a:p>
        </p:txBody>
      </p:sp>
      <p:sp>
        <p:nvSpPr>
          <p:cNvPr id="17416" name="AutoShape 8">
            <a:extLst>
              <a:ext uri="{FF2B5EF4-FFF2-40B4-BE49-F238E27FC236}">
                <a16:creationId xmlns:a16="http://schemas.microsoft.com/office/drawing/2014/main" id="{DF437547-EC0E-48C9-AC53-CB5FA98F0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623" y="4345500"/>
            <a:ext cx="1439863" cy="539750"/>
          </a:xfrm>
          <a:prstGeom prst="flowChartProcess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1400">
                <a:ea typeface="黑体" panose="02010609060101010101" pitchFamily="49" charset="-122"/>
              </a:rPr>
              <a:t>封装成帧并由</a:t>
            </a:r>
          </a:p>
          <a:p>
            <a:pPr algn="ctr" eaLnBrk="1" hangingPunct="1"/>
            <a:r>
              <a:rPr kumimoji="1" lang="zh-CN" altLang="en-US" sz="1400">
                <a:ea typeface="黑体" panose="02010609060101010101" pitchFamily="49" charset="-122"/>
              </a:rPr>
              <a:t>相应出接口发出</a:t>
            </a:r>
          </a:p>
        </p:txBody>
      </p:sp>
      <p:cxnSp>
        <p:nvCxnSpPr>
          <p:cNvPr id="17417" name="AutoShape 9">
            <a:extLst>
              <a:ext uri="{FF2B5EF4-FFF2-40B4-BE49-F238E27FC236}">
                <a16:creationId xmlns:a16="http://schemas.microsoft.com/office/drawing/2014/main" id="{3C9AB17D-8287-4410-9481-F8CB7996FBE0}"/>
              </a:ext>
            </a:extLst>
          </p:cNvPr>
          <p:cNvCxnSpPr>
            <a:cxnSpLocks noChangeShapeType="1"/>
            <a:stCxn id="17411" idx="2"/>
            <a:endCxn id="17413" idx="0"/>
          </p:cNvCxnSpPr>
          <p:nvPr/>
        </p:nvCxnSpPr>
        <p:spPr bwMode="auto">
          <a:xfrm>
            <a:off x="4469111" y="2472250"/>
            <a:ext cx="0" cy="606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8" name="AutoShape 12">
            <a:extLst>
              <a:ext uri="{FF2B5EF4-FFF2-40B4-BE49-F238E27FC236}">
                <a16:creationId xmlns:a16="http://schemas.microsoft.com/office/drawing/2014/main" id="{C888C8E3-EA8C-422B-BF7C-2D04CCCF115A}"/>
              </a:ext>
            </a:extLst>
          </p:cNvPr>
          <p:cNvCxnSpPr>
            <a:cxnSpLocks noChangeShapeType="1"/>
            <a:stCxn id="17414" idx="2"/>
            <a:endCxn id="17416" idx="1"/>
          </p:cNvCxnSpPr>
          <p:nvPr/>
        </p:nvCxnSpPr>
        <p:spPr bwMode="auto">
          <a:xfrm rot="16200000" flipH="1">
            <a:off x="2744292" y="3616043"/>
            <a:ext cx="306388" cy="16922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9" name="AutoShape 14">
            <a:extLst>
              <a:ext uri="{FF2B5EF4-FFF2-40B4-BE49-F238E27FC236}">
                <a16:creationId xmlns:a16="http://schemas.microsoft.com/office/drawing/2014/main" id="{FB54869F-8764-4E4D-B75B-41DAB693B83B}"/>
              </a:ext>
            </a:extLst>
          </p:cNvPr>
          <p:cNvCxnSpPr>
            <a:cxnSpLocks noChangeShapeType="1"/>
            <a:stCxn id="17415" idx="2"/>
            <a:endCxn id="17416" idx="3"/>
          </p:cNvCxnSpPr>
          <p:nvPr/>
        </p:nvCxnSpPr>
        <p:spPr bwMode="auto">
          <a:xfrm rot="5400000">
            <a:off x="5930405" y="3562068"/>
            <a:ext cx="306388" cy="18002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0" name="AutoShape 15">
            <a:extLst>
              <a:ext uri="{FF2B5EF4-FFF2-40B4-BE49-F238E27FC236}">
                <a16:creationId xmlns:a16="http://schemas.microsoft.com/office/drawing/2014/main" id="{F7E76A23-E81B-40EC-B504-7F15E64A8861}"/>
              </a:ext>
            </a:extLst>
          </p:cNvPr>
          <p:cNvCxnSpPr>
            <a:cxnSpLocks noChangeShapeType="1"/>
            <a:stCxn id="17413" idx="1"/>
            <a:endCxn id="17414" idx="0"/>
          </p:cNvCxnSpPr>
          <p:nvPr/>
        </p:nvCxnSpPr>
        <p:spPr bwMode="auto">
          <a:xfrm rot="10800000" flipV="1">
            <a:off x="2051348" y="3424750"/>
            <a:ext cx="1582738" cy="3444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1" name="AutoShape 16">
            <a:extLst>
              <a:ext uri="{FF2B5EF4-FFF2-40B4-BE49-F238E27FC236}">
                <a16:creationId xmlns:a16="http://schemas.microsoft.com/office/drawing/2014/main" id="{E78038C0-BBDE-4714-8E19-7A73BE216866}"/>
              </a:ext>
            </a:extLst>
          </p:cNvPr>
          <p:cNvCxnSpPr>
            <a:cxnSpLocks noChangeShapeType="1"/>
            <a:stCxn id="17411" idx="3"/>
            <a:endCxn id="17423" idx="1"/>
          </p:cNvCxnSpPr>
          <p:nvPr/>
        </p:nvCxnSpPr>
        <p:spPr bwMode="auto">
          <a:xfrm>
            <a:off x="5302548" y="2127762"/>
            <a:ext cx="923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2" name="AutoShape 18">
            <a:extLst>
              <a:ext uri="{FF2B5EF4-FFF2-40B4-BE49-F238E27FC236}">
                <a16:creationId xmlns:a16="http://schemas.microsoft.com/office/drawing/2014/main" id="{87762C79-BD4D-4969-8729-C134DCBE5E67}"/>
              </a:ext>
            </a:extLst>
          </p:cNvPr>
          <p:cNvCxnSpPr>
            <a:cxnSpLocks noChangeShapeType="1"/>
            <a:endCxn id="17411" idx="1"/>
          </p:cNvCxnSpPr>
          <p:nvPr/>
        </p:nvCxnSpPr>
        <p:spPr bwMode="auto">
          <a:xfrm>
            <a:off x="2753023" y="2127762"/>
            <a:ext cx="8810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3" name="AutoShape 19">
            <a:extLst>
              <a:ext uri="{FF2B5EF4-FFF2-40B4-BE49-F238E27FC236}">
                <a16:creationId xmlns:a16="http://schemas.microsoft.com/office/drawing/2014/main" id="{0E79B6D2-1FCF-4A0E-8AFB-D1E32C1BD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6473" y="1857887"/>
            <a:ext cx="1439863" cy="539750"/>
          </a:xfrm>
          <a:prstGeom prst="flowChartProcess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1400">
                <a:ea typeface="黑体" panose="02010609060101010101" pitchFamily="49" charset="-122"/>
              </a:rPr>
              <a:t>提交本机</a:t>
            </a:r>
          </a:p>
          <a:p>
            <a:pPr algn="ctr" eaLnBrk="1" hangingPunct="1"/>
            <a:r>
              <a:rPr kumimoji="1" lang="zh-CN" altLang="en-US" sz="1400">
                <a:ea typeface="黑体" panose="02010609060101010101" pitchFamily="49" charset="-122"/>
              </a:rPr>
              <a:t>上层协议处理</a:t>
            </a:r>
          </a:p>
        </p:txBody>
      </p:sp>
      <p:cxnSp>
        <p:nvCxnSpPr>
          <p:cNvPr id="17424" name="AutoShape 20">
            <a:extLst>
              <a:ext uri="{FF2B5EF4-FFF2-40B4-BE49-F238E27FC236}">
                <a16:creationId xmlns:a16="http://schemas.microsoft.com/office/drawing/2014/main" id="{FABFFD42-24CE-43BE-A3A4-0CE26038B8D8}"/>
              </a:ext>
            </a:extLst>
          </p:cNvPr>
          <p:cNvCxnSpPr>
            <a:cxnSpLocks noChangeShapeType="1"/>
            <a:stCxn id="17413" idx="3"/>
            <a:endCxn id="17415" idx="0"/>
          </p:cNvCxnSpPr>
          <p:nvPr/>
        </p:nvCxnSpPr>
        <p:spPr bwMode="auto">
          <a:xfrm>
            <a:off x="5302548" y="3424750"/>
            <a:ext cx="1681163" cy="3444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5" name="Text Box 21">
            <a:extLst>
              <a:ext uri="{FF2B5EF4-FFF2-40B4-BE49-F238E27FC236}">
                <a16:creationId xmlns:a16="http://schemas.microsoft.com/office/drawing/2014/main" id="{EF47F7C6-1C0E-44C7-94D9-2CD74D3A8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6361" y="1838837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>
                <a:ea typeface="黑体" panose="02010609060101010101" pitchFamily="49" charset="-122"/>
              </a:rPr>
              <a:t>Y</a:t>
            </a:r>
          </a:p>
        </p:txBody>
      </p:sp>
      <p:sp>
        <p:nvSpPr>
          <p:cNvPr id="17426" name="Text Box 23">
            <a:extLst>
              <a:ext uri="{FF2B5EF4-FFF2-40B4-BE49-F238E27FC236}">
                <a16:creationId xmlns:a16="http://schemas.microsoft.com/office/drawing/2014/main" id="{95B733BE-4DF9-463E-A503-06817949C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7323" y="2502412"/>
            <a:ext cx="323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>
                <a:ea typeface="黑体" panose="02010609060101010101" pitchFamily="49" charset="-122"/>
              </a:rPr>
              <a:t>N</a:t>
            </a:r>
          </a:p>
        </p:txBody>
      </p:sp>
      <p:sp>
        <p:nvSpPr>
          <p:cNvPr id="17427" name="Text Box 28">
            <a:extLst>
              <a:ext uri="{FF2B5EF4-FFF2-40B4-BE49-F238E27FC236}">
                <a16:creationId xmlns:a16="http://schemas.microsoft.com/office/drawing/2014/main" id="{298FB11B-367B-4DDB-90E7-2F58BA978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461" y="3137412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>
                <a:ea typeface="黑体" panose="02010609060101010101" pitchFamily="49" charset="-122"/>
              </a:rPr>
              <a:t>Y</a:t>
            </a:r>
          </a:p>
        </p:txBody>
      </p:sp>
      <p:sp>
        <p:nvSpPr>
          <p:cNvPr id="17428" name="Text Box 29">
            <a:extLst>
              <a:ext uri="{FF2B5EF4-FFF2-40B4-BE49-F238E27FC236}">
                <a16:creationId xmlns:a16="http://schemas.microsoft.com/office/drawing/2014/main" id="{DFB4E991-911A-47EC-BE44-E4B04EA30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673" y="3137412"/>
            <a:ext cx="323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>
                <a:ea typeface="黑体" panose="02010609060101010101" pitchFamily="49" charset="-122"/>
              </a:rPr>
              <a:t>N</a:t>
            </a:r>
          </a:p>
        </p:txBody>
      </p:sp>
      <p:sp>
        <p:nvSpPr>
          <p:cNvPr id="17429" name="Rectangle 30">
            <a:extLst>
              <a:ext uri="{FF2B5EF4-FFF2-40B4-BE49-F238E27FC236}">
                <a16:creationId xmlns:a16="http://schemas.microsoft.com/office/drawing/2014/main" id="{92D2D28E-F2AD-4E52-832C-34FE146EC5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3073" y="5083969"/>
            <a:ext cx="7877650" cy="1947862"/>
          </a:xfrm>
        </p:spPr>
        <p:txBody>
          <a:bodyPr/>
          <a:lstStyle/>
          <a:p>
            <a:pPr eaLnBrk="1" hangingPunct="1"/>
            <a:r>
              <a:rPr lang="zh-CN" altLang="en-US" sz="2600" dirty="0"/>
              <a:t>若目的地址所处网络号与本机任一接口的网络号相同，则目的处于相应接口直连网段</a:t>
            </a:r>
          </a:p>
          <a:p>
            <a:pPr eaLnBrk="1" hangingPunct="1"/>
            <a:r>
              <a:rPr lang="zh-CN" altLang="en-US" sz="2600" dirty="0"/>
              <a:t>路由器通过查找路由信息判断下一跳路由器地址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41F01D7-F9BC-4C75-B4E2-B2154E6628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主机接收</a:t>
            </a:r>
            <a:r>
              <a:rPr lang="en-US" altLang="zh-CN"/>
              <a:t>IP</a:t>
            </a:r>
            <a:r>
              <a:rPr lang="zh-CN" altLang="en-US"/>
              <a:t>包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6EAFE6B-0DCB-422C-A1A8-9F7B72494B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3392488"/>
            <a:ext cx="7343775" cy="25590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600"/>
              <a:t>如果</a:t>
            </a:r>
            <a:r>
              <a:rPr lang="en-US" altLang="zh-CN" sz="2600"/>
              <a:t>IP</a:t>
            </a:r>
            <a:r>
              <a:rPr lang="zh-CN" altLang="en-US" sz="2600"/>
              <a:t>包的目的地址符合下列情况之一，则主机接收此包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/>
              <a:t>目的</a:t>
            </a:r>
            <a:r>
              <a:rPr lang="en-US" altLang="zh-CN" sz="2000"/>
              <a:t>IP</a:t>
            </a:r>
            <a:r>
              <a:rPr lang="zh-CN" altLang="en-US" sz="2000"/>
              <a:t>地址等于自己的</a:t>
            </a:r>
            <a:r>
              <a:rPr lang="en-US" altLang="zh-CN" sz="2000"/>
              <a:t>IP</a:t>
            </a:r>
            <a:r>
              <a:rPr lang="zh-CN" altLang="en-US" sz="2000"/>
              <a:t>地址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/>
              <a:t>目的</a:t>
            </a:r>
            <a:r>
              <a:rPr lang="en-US" altLang="zh-CN" sz="2000"/>
              <a:t>IP</a:t>
            </a:r>
            <a:r>
              <a:rPr lang="zh-CN" altLang="en-US" sz="2000"/>
              <a:t>地址是一个广播地址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/>
              <a:t>目的</a:t>
            </a:r>
            <a:r>
              <a:rPr lang="en-US" altLang="zh-CN" sz="2000"/>
              <a:t>IP</a:t>
            </a:r>
            <a:r>
              <a:rPr lang="zh-CN" altLang="en-US" sz="2000"/>
              <a:t>地址是一个组播地址，而本机的某个服务属于此组播组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600"/>
              <a:t>否则主机的网络层丢弃此</a:t>
            </a:r>
            <a:r>
              <a:rPr lang="en-US" altLang="zh-CN" sz="2600"/>
              <a:t>IP</a:t>
            </a:r>
            <a:r>
              <a:rPr lang="zh-CN" altLang="en-US" sz="2600"/>
              <a:t>包</a:t>
            </a:r>
          </a:p>
        </p:txBody>
      </p:sp>
      <p:sp>
        <p:nvSpPr>
          <p:cNvPr id="18436" name="AutoShape 4">
            <a:extLst>
              <a:ext uri="{FF2B5EF4-FFF2-40B4-BE49-F238E27FC236}">
                <a16:creationId xmlns:a16="http://schemas.microsoft.com/office/drawing/2014/main" id="{79FB05BB-BC17-442B-8F58-E774C659E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725613"/>
            <a:ext cx="1770062" cy="636587"/>
          </a:xfrm>
          <a:prstGeom prst="flowChartPreparation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1400">
                <a:ea typeface="黑体" panose="02010609060101010101" pitchFamily="49" charset="-122"/>
              </a:rPr>
              <a:t>网络接口层提交</a:t>
            </a:r>
          </a:p>
          <a:p>
            <a:pPr algn="ctr" eaLnBrk="1" hangingPunct="1"/>
            <a:r>
              <a:rPr kumimoji="1" lang="zh-CN" altLang="en-US" sz="1400">
                <a:ea typeface="黑体" panose="02010609060101010101" pitchFamily="49" charset="-122"/>
              </a:rPr>
              <a:t>接收的数据包</a:t>
            </a:r>
          </a:p>
        </p:txBody>
      </p:sp>
      <p:sp>
        <p:nvSpPr>
          <p:cNvPr id="18437" name="AutoShape 5">
            <a:extLst>
              <a:ext uri="{FF2B5EF4-FFF2-40B4-BE49-F238E27FC236}">
                <a16:creationId xmlns:a16="http://schemas.microsoft.com/office/drawing/2014/main" id="{602A6DED-3502-4CD1-9AE5-E350A26E5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8" y="1700213"/>
            <a:ext cx="1711325" cy="685800"/>
          </a:xfrm>
          <a:prstGeom prst="flowChartDecision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1400">
                <a:ea typeface="黑体" panose="02010609060101010101" pitchFamily="49" charset="-122"/>
              </a:rPr>
              <a:t>目的是否本机</a:t>
            </a:r>
          </a:p>
        </p:txBody>
      </p:sp>
      <p:sp>
        <p:nvSpPr>
          <p:cNvPr id="18438" name="AutoShape 6">
            <a:extLst>
              <a:ext uri="{FF2B5EF4-FFF2-40B4-BE49-F238E27FC236}">
                <a16:creationId xmlns:a16="http://schemas.microsoft.com/office/drawing/2014/main" id="{7A81B2BA-39E5-4994-8F6F-BF507EAF0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2563813"/>
            <a:ext cx="1476375" cy="612775"/>
          </a:xfrm>
          <a:prstGeom prst="flowChartProcess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1400">
                <a:ea typeface="黑体" panose="02010609060101010101" pitchFamily="49" charset="-122"/>
              </a:rPr>
              <a:t>丢弃</a:t>
            </a:r>
          </a:p>
        </p:txBody>
      </p:sp>
      <p:sp>
        <p:nvSpPr>
          <p:cNvPr id="18439" name="AutoShape 7">
            <a:extLst>
              <a:ext uri="{FF2B5EF4-FFF2-40B4-BE49-F238E27FC236}">
                <a16:creationId xmlns:a16="http://schemas.microsoft.com/office/drawing/2014/main" id="{19178F3D-7E63-42CF-B729-3A2AAF254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908050"/>
            <a:ext cx="1476375" cy="612775"/>
          </a:xfrm>
          <a:prstGeom prst="flowChartProcess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1400">
                <a:ea typeface="黑体" panose="02010609060101010101" pitchFamily="49" charset="-122"/>
              </a:rPr>
              <a:t>解封装并提交给</a:t>
            </a:r>
          </a:p>
          <a:p>
            <a:pPr algn="ctr" eaLnBrk="1" hangingPunct="1"/>
            <a:r>
              <a:rPr kumimoji="1" lang="zh-CN" altLang="en-US" sz="1400">
                <a:ea typeface="黑体" panose="02010609060101010101" pitchFamily="49" charset="-122"/>
              </a:rPr>
              <a:t>相应的协议处理</a:t>
            </a:r>
          </a:p>
        </p:txBody>
      </p:sp>
      <p:cxnSp>
        <p:nvCxnSpPr>
          <p:cNvPr id="18440" name="AutoShape 8">
            <a:extLst>
              <a:ext uri="{FF2B5EF4-FFF2-40B4-BE49-F238E27FC236}">
                <a16:creationId xmlns:a16="http://schemas.microsoft.com/office/drawing/2014/main" id="{B35F1317-B866-4BF6-AF6A-2C02F9519DD7}"/>
              </a:ext>
            </a:extLst>
          </p:cNvPr>
          <p:cNvCxnSpPr>
            <a:cxnSpLocks noChangeShapeType="1"/>
            <a:stCxn id="18436" idx="3"/>
            <a:endCxn id="18437" idx="1"/>
          </p:cNvCxnSpPr>
          <p:nvPr/>
        </p:nvCxnSpPr>
        <p:spPr bwMode="auto">
          <a:xfrm flipV="1">
            <a:off x="2597150" y="2043113"/>
            <a:ext cx="107473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1" name="AutoShape 9">
            <a:extLst>
              <a:ext uri="{FF2B5EF4-FFF2-40B4-BE49-F238E27FC236}">
                <a16:creationId xmlns:a16="http://schemas.microsoft.com/office/drawing/2014/main" id="{ED019884-D2EA-4FB9-88FD-3F6805526D4D}"/>
              </a:ext>
            </a:extLst>
          </p:cNvPr>
          <p:cNvCxnSpPr>
            <a:cxnSpLocks noChangeShapeType="1"/>
            <a:stCxn id="18437" idx="2"/>
            <a:endCxn id="18438" idx="1"/>
          </p:cNvCxnSpPr>
          <p:nvPr/>
        </p:nvCxnSpPr>
        <p:spPr bwMode="auto">
          <a:xfrm rot="16200000" flipH="1">
            <a:off x="5387975" y="1525588"/>
            <a:ext cx="484187" cy="22050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2" name="Text Box 10">
            <a:extLst>
              <a:ext uri="{FF2B5EF4-FFF2-40B4-BE49-F238E27FC236}">
                <a16:creationId xmlns:a16="http://schemas.microsoft.com/office/drawing/2014/main" id="{30BC043E-48C2-4C22-B1CB-8F8C349BB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25" y="1341438"/>
            <a:ext cx="3349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>
                <a:ea typeface="黑体" panose="02010609060101010101" pitchFamily="49" charset="-122"/>
              </a:rPr>
              <a:t>Y</a:t>
            </a:r>
          </a:p>
        </p:txBody>
      </p:sp>
      <p:sp>
        <p:nvSpPr>
          <p:cNvPr id="18443" name="Text Box 11">
            <a:extLst>
              <a:ext uri="{FF2B5EF4-FFF2-40B4-BE49-F238E27FC236}">
                <a16:creationId xmlns:a16="http://schemas.microsoft.com/office/drawing/2014/main" id="{85CD4B05-B9EB-4EB5-AAA3-E04EFD036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6563" y="2673350"/>
            <a:ext cx="301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>
                <a:ea typeface="黑体" panose="02010609060101010101" pitchFamily="49" charset="-122"/>
              </a:rPr>
              <a:t>N</a:t>
            </a:r>
          </a:p>
        </p:txBody>
      </p:sp>
      <p:cxnSp>
        <p:nvCxnSpPr>
          <p:cNvPr id="18444" name="AutoShape 12">
            <a:extLst>
              <a:ext uri="{FF2B5EF4-FFF2-40B4-BE49-F238E27FC236}">
                <a16:creationId xmlns:a16="http://schemas.microsoft.com/office/drawing/2014/main" id="{AAC627BD-763C-432D-9BCC-39FF25330673}"/>
              </a:ext>
            </a:extLst>
          </p:cNvPr>
          <p:cNvCxnSpPr>
            <a:cxnSpLocks noChangeShapeType="1"/>
            <a:stCxn id="18437" idx="0"/>
            <a:endCxn id="18439" idx="1"/>
          </p:cNvCxnSpPr>
          <p:nvPr/>
        </p:nvCxnSpPr>
        <p:spPr bwMode="auto">
          <a:xfrm rot="-5400000">
            <a:off x="5387181" y="354807"/>
            <a:ext cx="485775" cy="22050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827088" y="2214909"/>
            <a:ext cx="7308850" cy="246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2400" b="1" dirty="0">
                <a:ea typeface="华文细黑" pitchFamily="2" charset="-122"/>
              </a:rPr>
              <a:t>IP</a:t>
            </a:r>
            <a:r>
              <a:rPr lang="zh-CN" altLang="en-US" sz="2400" b="1" dirty="0">
                <a:ea typeface="华文细黑" pitchFamily="2" charset="-122"/>
              </a:rPr>
              <a:t>是网络层协议，也是当今应用最广泛的网络协议之一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2400" b="1" dirty="0">
                <a:ea typeface="华文细黑" pitchFamily="2" charset="-122"/>
              </a:rPr>
              <a:t>IP</a:t>
            </a:r>
            <a:r>
              <a:rPr lang="zh-CN" altLang="en-US" sz="2400" b="1" dirty="0">
                <a:ea typeface="华文细黑" pitchFamily="2" charset="-122"/>
              </a:rPr>
              <a:t>协议规定了数据的封装方式，网络节点的标识方法，用于网络上数据的端到端的传递</a:t>
            </a:r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611188" y="1329086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CC0000"/>
                </a:solidFill>
                <a:latin typeface="华文细黑" pitchFamily="2" charset="-122"/>
                <a:ea typeface="华文细黑" pitchFamily="2" charset="-122"/>
              </a:rPr>
              <a:t>7.1 IP</a:t>
            </a:r>
            <a:r>
              <a:rPr lang="zh-CN" altLang="en-US" sz="3200" b="1" dirty="0">
                <a:solidFill>
                  <a:srgbClr val="CC0000"/>
                </a:solidFill>
                <a:latin typeface="华文细黑" pitchFamily="2" charset="-122"/>
                <a:ea typeface="华文细黑" pitchFamily="2" charset="-122"/>
              </a:rPr>
              <a:t>协议</a:t>
            </a:r>
          </a:p>
        </p:txBody>
      </p:sp>
      <p:grpSp>
        <p:nvGrpSpPr>
          <p:cNvPr id="7172" name="Group 8"/>
          <p:cNvGrpSpPr>
            <a:grpSpLocks/>
          </p:cNvGrpSpPr>
          <p:nvPr/>
        </p:nvGrpSpPr>
        <p:grpSpPr bwMode="auto">
          <a:xfrm>
            <a:off x="611188" y="2143472"/>
            <a:ext cx="8064500" cy="3733800"/>
            <a:chOff x="480" y="1008"/>
            <a:chExt cx="4368" cy="2544"/>
          </a:xfrm>
        </p:grpSpPr>
        <p:sp>
          <p:nvSpPr>
            <p:cNvPr id="7173" name="AutoShape 9"/>
            <p:cNvSpPr>
              <a:spLocks noChangeArrowheads="1"/>
            </p:cNvSpPr>
            <p:nvPr/>
          </p:nvSpPr>
          <p:spPr bwMode="auto">
            <a:xfrm>
              <a:off x="485" y="1008"/>
              <a:ext cx="4363" cy="2544"/>
            </a:xfrm>
            <a:prstGeom prst="foldedCorner">
              <a:avLst>
                <a:gd name="adj" fmla="val 0"/>
              </a:avLst>
            </a:prstGeom>
            <a:noFill/>
            <a:ln w="28575">
              <a:solidFill>
                <a:srgbClr val="4C61A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6D6D6"/>
                      </a:gs>
                      <a:gs pos="50000">
                        <a:srgbClr val="FFFFFF"/>
                      </a:gs>
                      <a:gs pos="100000">
                        <a:srgbClr val="D6D6D6"/>
                      </a:gs>
                    </a:gsLst>
                    <a:lin ang="27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4" name="Rectangle 10"/>
            <p:cNvSpPr>
              <a:spLocks noChangeArrowheads="1"/>
            </p:cNvSpPr>
            <p:nvPr/>
          </p:nvSpPr>
          <p:spPr bwMode="auto">
            <a:xfrm>
              <a:off x="480" y="1008"/>
              <a:ext cx="104" cy="2544"/>
            </a:xfrm>
            <a:prstGeom prst="rect">
              <a:avLst/>
            </a:prstGeom>
            <a:solidFill>
              <a:srgbClr val="4C61A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5" name="Rectangle 11"/>
            <p:cNvSpPr>
              <a:spLocks noChangeArrowheads="1"/>
            </p:cNvSpPr>
            <p:nvPr/>
          </p:nvSpPr>
          <p:spPr bwMode="auto">
            <a:xfrm>
              <a:off x="4744" y="1008"/>
              <a:ext cx="104" cy="2544"/>
            </a:xfrm>
            <a:prstGeom prst="rect">
              <a:avLst/>
            </a:prstGeom>
            <a:solidFill>
              <a:srgbClr val="4C61A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631D532-3653-4E1A-8CDF-362A52F4CA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广播风暴</a:t>
            </a:r>
          </a:p>
        </p:txBody>
      </p:sp>
      <p:sp>
        <p:nvSpPr>
          <p:cNvPr id="19459" name="Rectangle 0">
            <a:extLst>
              <a:ext uri="{FF2B5EF4-FFF2-40B4-BE49-F238E27FC236}">
                <a16:creationId xmlns:a16="http://schemas.microsoft.com/office/drawing/2014/main" id="{9FD188DA-E114-454E-972E-00607BA2A5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1648" y="5483797"/>
            <a:ext cx="8712968" cy="2235200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路由器转发广播将导致全网充斥广播，可能引发广播风暴</a:t>
            </a:r>
          </a:p>
          <a:p>
            <a:pPr eaLnBrk="1" hangingPunct="1"/>
            <a:r>
              <a:rPr lang="zh-CN" altLang="en-US" sz="2400" dirty="0"/>
              <a:t>路由器默认不转发广播</a:t>
            </a:r>
          </a:p>
        </p:txBody>
      </p:sp>
      <p:sp>
        <p:nvSpPr>
          <p:cNvPr id="19460" name="Line 1">
            <a:extLst>
              <a:ext uri="{FF2B5EF4-FFF2-40B4-BE49-F238E27FC236}">
                <a16:creationId xmlns:a16="http://schemas.microsoft.com/office/drawing/2014/main" id="{2A5FD39E-C6D8-4AFA-9154-14F4CD6F61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66763" y="2627885"/>
            <a:ext cx="22685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1" name="Line 2">
            <a:extLst>
              <a:ext uri="{FF2B5EF4-FFF2-40B4-BE49-F238E27FC236}">
                <a16:creationId xmlns:a16="http://schemas.microsoft.com/office/drawing/2014/main" id="{514300A4-F22D-4ED6-BB57-46D9CB32EA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39788" y="3815335"/>
            <a:ext cx="21955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2" name="Line 3">
            <a:extLst>
              <a:ext uri="{FF2B5EF4-FFF2-40B4-BE49-F238E27FC236}">
                <a16:creationId xmlns:a16="http://schemas.microsoft.com/office/drawing/2014/main" id="{964B05A5-7DAB-4FC0-84CD-59B2BF2B9A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4188" y="2196085"/>
            <a:ext cx="0" cy="1903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3" name="Line 4">
            <a:extLst>
              <a:ext uri="{FF2B5EF4-FFF2-40B4-BE49-F238E27FC236}">
                <a16:creationId xmlns:a16="http://schemas.microsoft.com/office/drawing/2014/main" id="{43F7F6FC-10F5-4964-90DD-FF763C73F4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6888" y="3167635"/>
            <a:ext cx="1427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9464" name="Picture 5" descr="computer">
            <a:extLst>
              <a:ext uri="{FF2B5EF4-FFF2-40B4-BE49-F238E27FC236}">
                <a16:creationId xmlns:a16="http://schemas.microsoft.com/office/drawing/2014/main" id="{A592C729-BF83-49F2-BFE0-AF7FCCC1C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88" y="3420048"/>
            <a:ext cx="757238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6" descr="computer">
            <a:extLst>
              <a:ext uri="{FF2B5EF4-FFF2-40B4-BE49-F238E27FC236}">
                <a16:creationId xmlns:a16="http://schemas.microsoft.com/office/drawing/2014/main" id="{AB5FF5A8-DE7D-47FD-9048-DC6348211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32598"/>
            <a:ext cx="757237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6" name="Line 12">
            <a:extLst>
              <a:ext uri="{FF2B5EF4-FFF2-40B4-BE49-F238E27FC236}">
                <a16:creationId xmlns:a16="http://schemas.microsoft.com/office/drawing/2014/main" id="{60D6DD8C-A468-408D-BD2B-81B3F36432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08551" y="3162873"/>
            <a:ext cx="1008062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7" name="Line 13">
            <a:extLst>
              <a:ext uri="{FF2B5EF4-FFF2-40B4-BE49-F238E27FC236}">
                <a16:creationId xmlns:a16="http://schemas.microsoft.com/office/drawing/2014/main" id="{F3690BC1-82F3-48E3-8246-3CE2731991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15026" y="2537398"/>
            <a:ext cx="900112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8" name="Line 14">
            <a:extLst>
              <a:ext uri="{FF2B5EF4-FFF2-40B4-BE49-F238E27FC236}">
                <a16:creationId xmlns:a16="http://schemas.microsoft.com/office/drawing/2014/main" id="{19A4FC56-3EE3-46F9-9E63-68FE028703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16613" y="2213548"/>
            <a:ext cx="0" cy="1758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9" name="Line 15">
            <a:extLst>
              <a:ext uri="{FF2B5EF4-FFF2-40B4-BE49-F238E27FC236}">
                <a16:creationId xmlns:a16="http://schemas.microsoft.com/office/drawing/2014/main" id="{ABC44201-C923-42B7-89F2-3FEFD41D84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15026" y="3616898"/>
            <a:ext cx="11160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9470" name="Picture 16" descr="computer">
            <a:extLst>
              <a:ext uri="{FF2B5EF4-FFF2-40B4-BE49-F238E27FC236}">
                <a16:creationId xmlns:a16="http://schemas.microsoft.com/office/drawing/2014/main" id="{A4B01293-90D0-48F3-A53F-1F0082E35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88" y="2032573"/>
            <a:ext cx="757238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1" name="Picture 36" descr="computer">
            <a:extLst>
              <a:ext uri="{FF2B5EF4-FFF2-40B4-BE49-F238E27FC236}">
                <a16:creationId xmlns:a16="http://schemas.microsoft.com/office/drawing/2014/main" id="{92235456-14D0-4D1D-9148-6769C5E19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113" y="3221610"/>
            <a:ext cx="7572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2" name="Line 77">
            <a:extLst>
              <a:ext uri="{FF2B5EF4-FFF2-40B4-BE49-F238E27FC236}">
                <a16:creationId xmlns:a16="http://schemas.microsoft.com/office/drawing/2014/main" id="{150AB017-202A-4400-8336-1B8FAEC618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4688" y="2051623"/>
            <a:ext cx="1588" cy="21240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3" name="Line 78">
            <a:extLst>
              <a:ext uri="{FF2B5EF4-FFF2-40B4-BE49-F238E27FC236}">
                <a16:creationId xmlns:a16="http://schemas.microsoft.com/office/drawing/2014/main" id="{F0285D05-418B-4159-9DD4-A946877FB1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25538" y="3670873"/>
            <a:ext cx="208915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triangl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4" name="Line 79">
            <a:extLst>
              <a:ext uri="{FF2B5EF4-FFF2-40B4-BE49-F238E27FC236}">
                <a16:creationId xmlns:a16="http://schemas.microsoft.com/office/drawing/2014/main" id="{E2C35152-1A5C-4242-BE08-10CCF13176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1226" y="2483423"/>
            <a:ext cx="2303462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5" name="Line 80">
            <a:extLst>
              <a:ext uri="{FF2B5EF4-FFF2-40B4-BE49-F238E27FC236}">
                <a16:creationId xmlns:a16="http://schemas.microsoft.com/office/drawing/2014/main" id="{1A10B493-9AFA-4C6F-8EA5-3961DCB049D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6876" y="2483423"/>
            <a:ext cx="358775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6" name="Line 81">
            <a:extLst>
              <a:ext uri="{FF2B5EF4-FFF2-40B4-BE49-F238E27FC236}">
                <a16:creationId xmlns:a16="http://schemas.microsoft.com/office/drawing/2014/main" id="{B1C9A42A-F4B7-4335-8416-117AF5F5DE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6276" y="3023173"/>
            <a:ext cx="936625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7" name="Text Box 82">
            <a:extLst>
              <a:ext uri="{FF2B5EF4-FFF2-40B4-BE49-F238E27FC236}">
                <a16:creationId xmlns:a16="http://schemas.microsoft.com/office/drawing/2014/main" id="{18E91D70-1EBC-444E-A732-099995102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0813" y="1703960"/>
            <a:ext cx="714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400" b="1">
                <a:ea typeface="黑体" panose="02010609060101010101" pitchFamily="49" charset="-122"/>
              </a:rPr>
              <a:t>广播包</a:t>
            </a:r>
          </a:p>
        </p:txBody>
      </p:sp>
      <p:sp>
        <p:nvSpPr>
          <p:cNvPr id="19478" name="Text Box 83">
            <a:extLst>
              <a:ext uri="{FF2B5EF4-FFF2-40B4-BE49-F238E27FC236}">
                <a16:creationId xmlns:a16="http://schemas.microsoft.com/office/drawing/2014/main" id="{FD69414B-E0F0-4439-A8B6-2357A2DD0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338" y="2038923"/>
            <a:ext cx="1897063" cy="300037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300" b="1"/>
              <a:t>DIP=255.255.255.255</a:t>
            </a:r>
            <a:endParaRPr lang="en-US" altLang="zh-CN" sz="1300"/>
          </a:p>
        </p:txBody>
      </p:sp>
      <p:sp>
        <p:nvSpPr>
          <p:cNvPr id="19479" name="Line 87">
            <a:extLst>
              <a:ext uri="{FF2B5EF4-FFF2-40B4-BE49-F238E27FC236}">
                <a16:creationId xmlns:a16="http://schemas.microsoft.com/office/drawing/2014/main" id="{33C4D6D9-0FBA-43CE-88F5-B9EA4C8DD0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63976" y="4080448"/>
            <a:ext cx="1800225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0" name="Line 88">
            <a:extLst>
              <a:ext uri="{FF2B5EF4-FFF2-40B4-BE49-F238E27FC236}">
                <a16:creationId xmlns:a16="http://schemas.microsoft.com/office/drawing/2014/main" id="{D27328DB-FFDB-44E7-AFF9-D19253609D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3113" y="3288285"/>
            <a:ext cx="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1" name="Line 89">
            <a:extLst>
              <a:ext uri="{FF2B5EF4-FFF2-40B4-BE49-F238E27FC236}">
                <a16:creationId xmlns:a16="http://schemas.microsoft.com/office/drawing/2014/main" id="{88A5D7B0-198B-4A2C-B06C-D217889AD5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79876" y="4080448"/>
            <a:ext cx="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2" name="Line 90">
            <a:extLst>
              <a:ext uri="{FF2B5EF4-FFF2-40B4-BE49-F238E27FC236}">
                <a16:creationId xmlns:a16="http://schemas.microsoft.com/office/drawing/2014/main" id="{F4DA930E-7B7E-4D62-990B-05EC9158F2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02251" y="4080448"/>
            <a:ext cx="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9483" name="Picture 91" descr="computer">
            <a:extLst>
              <a:ext uri="{FF2B5EF4-FFF2-40B4-BE49-F238E27FC236}">
                <a16:creationId xmlns:a16="http://schemas.microsoft.com/office/drawing/2014/main" id="{3A33579C-6CF4-49AC-9103-53540B538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13" y="4475735"/>
            <a:ext cx="7572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4" name="Picture 92" descr="computer">
            <a:extLst>
              <a:ext uri="{FF2B5EF4-FFF2-40B4-BE49-F238E27FC236}">
                <a16:creationId xmlns:a16="http://schemas.microsoft.com/office/drawing/2014/main" id="{1C961CCA-513C-4AEA-942D-8AA9CBA3E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963" y="4440810"/>
            <a:ext cx="7572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85" name="Line 93">
            <a:extLst>
              <a:ext uri="{FF2B5EF4-FFF2-40B4-BE49-F238E27FC236}">
                <a16:creationId xmlns:a16="http://schemas.microsoft.com/office/drawing/2014/main" id="{141E58A8-40FB-4AC1-9604-C7EA60E435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3476" y="2999360"/>
            <a:ext cx="1152525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6" name="Line 94">
            <a:extLst>
              <a:ext uri="{FF2B5EF4-FFF2-40B4-BE49-F238E27FC236}">
                <a16:creationId xmlns:a16="http://schemas.microsoft.com/office/drawing/2014/main" id="{8EC3222D-A0A6-42D9-A568-F0CB373EBD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3838" y="2999360"/>
            <a:ext cx="358775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7" name="Line 95">
            <a:extLst>
              <a:ext uri="{FF2B5EF4-FFF2-40B4-BE49-F238E27FC236}">
                <a16:creationId xmlns:a16="http://schemas.microsoft.com/office/drawing/2014/main" id="{0372C131-2255-415D-B0A1-965212C99D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6001" y="2172273"/>
            <a:ext cx="1587" cy="18002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8" name="Line 96">
            <a:extLst>
              <a:ext uri="{FF2B5EF4-FFF2-40B4-BE49-F238E27FC236}">
                <a16:creationId xmlns:a16="http://schemas.microsoft.com/office/drawing/2014/main" id="{90F61B82-4CE1-42B9-871E-574F0E6BE8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6001" y="2388173"/>
            <a:ext cx="611187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9" name="Line 97">
            <a:extLst>
              <a:ext uri="{FF2B5EF4-FFF2-40B4-BE49-F238E27FC236}">
                <a16:creationId xmlns:a16="http://schemas.microsoft.com/office/drawing/2014/main" id="{23992688-8BC3-4C6F-812C-5D88A106A0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2751" y="3935985"/>
            <a:ext cx="0" cy="57626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90" name="Line 98">
            <a:extLst>
              <a:ext uri="{FF2B5EF4-FFF2-40B4-BE49-F238E27FC236}">
                <a16:creationId xmlns:a16="http://schemas.microsoft.com/office/drawing/2014/main" id="{F2772B35-5991-45B9-8BE1-8B5981FEE7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8301" y="3935985"/>
            <a:ext cx="0" cy="57626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91" name="Line 99">
            <a:extLst>
              <a:ext uri="{FF2B5EF4-FFF2-40B4-BE49-F238E27FC236}">
                <a16:creationId xmlns:a16="http://schemas.microsoft.com/office/drawing/2014/main" id="{D648BD53-8E12-484B-94C1-F93A7F72B5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5413" y="3935985"/>
            <a:ext cx="1800225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92" name="Line 100">
            <a:extLst>
              <a:ext uri="{FF2B5EF4-FFF2-40B4-BE49-F238E27FC236}">
                <a16:creationId xmlns:a16="http://schemas.microsoft.com/office/drawing/2014/main" id="{D20D380E-C842-4C88-A219-0721AFF8C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7576" y="3359723"/>
            <a:ext cx="0" cy="57626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93" name="Line 101">
            <a:extLst>
              <a:ext uri="{FF2B5EF4-FFF2-40B4-BE49-F238E27FC236}">
                <a16:creationId xmlns:a16="http://schemas.microsoft.com/office/drawing/2014/main" id="{7CBD2E04-AB7E-4EA8-9C83-B5136DF942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27576" y="3504185"/>
            <a:ext cx="0" cy="25241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94" name="Line 102">
            <a:extLst>
              <a:ext uri="{FF2B5EF4-FFF2-40B4-BE49-F238E27FC236}">
                <a16:creationId xmlns:a16="http://schemas.microsoft.com/office/drawing/2014/main" id="{D66A8122-6390-4543-8538-20CA317915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6001" y="3432748"/>
            <a:ext cx="719137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9495" name="Group 18">
            <a:extLst>
              <a:ext uri="{FF2B5EF4-FFF2-40B4-BE49-F238E27FC236}">
                <a16:creationId xmlns:a16="http://schemas.microsoft.com/office/drawing/2014/main" id="{9A149893-8998-4E96-860D-83C2CB44C9C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05276" y="2843785"/>
            <a:ext cx="876300" cy="611188"/>
            <a:chOff x="3541" y="1317"/>
            <a:chExt cx="747" cy="546"/>
          </a:xfrm>
        </p:grpSpPr>
        <p:sp>
          <p:nvSpPr>
            <p:cNvPr id="19496" name="AutoShape 19">
              <a:extLst>
                <a:ext uri="{FF2B5EF4-FFF2-40B4-BE49-F238E27FC236}">
                  <a16:creationId xmlns:a16="http://schemas.microsoft.com/office/drawing/2014/main" id="{2E97FDCB-D16B-46BD-B44D-393A2B9504D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7" name="Freeform 20">
              <a:extLst>
                <a:ext uri="{FF2B5EF4-FFF2-40B4-BE49-F238E27FC236}">
                  <a16:creationId xmlns:a16="http://schemas.microsoft.com/office/drawing/2014/main" id="{5DA0101D-97FF-4C5F-80DD-2CA9EEAD8C6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4121 w 416"/>
                <a:gd name="T1" fmla="*/ 976 h 207"/>
                <a:gd name="T2" fmla="*/ 717 w 416"/>
                <a:gd name="T3" fmla="*/ 976 h 207"/>
                <a:gd name="T4" fmla="*/ 13 w 416"/>
                <a:gd name="T5" fmla="*/ 13 h 207"/>
                <a:gd name="T6" fmla="*/ 0 w 416"/>
                <a:gd name="T7" fmla="*/ 13 h 207"/>
                <a:gd name="T8" fmla="*/ 0 w 416"/>
                <a:gd name="T9" fmla="*/ 931 h 207"/>
                <a:gd name="T10" fmla="*/ 13 w 416"/>
                <a:gd name="T11" fmla="*/ 931 h 207"/>
                <a:gd name="T12" fmla="*/ 717 w 416"/>
                <a:gd name="T13" fmla="*/ 1855 h 207"/>
                <a:gd name="T14" fmla="*/ 4121 w 416"/>
                <a:gd name="T15" fmla="*/ 1855 h 207"/>
                <a:gd name="T16" fmla="*/ 4817 w 416"/>
                <a:gd name="T17" fmla="*/ 931 h 207"/>
                <a:gd name="T18" fmla="*/ 4817 w 416"/>
                <a:gd name="T19" fmla="*/ 931 h 207"/>
                <a:gd name="T20" fmla="*/ 4817 w 416"/>
                <a:gd name="T21" fmla="*/ 0 h 207"/>
                <a:gd name="T22" fmla="*/ 4121 w 416"/>
                <a:gd name="T23" fmla="*/ 976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98" name="Freeform 21">
              <a:extLst>
                <a:ext uri="{FF2B5EF4-FFF2-40B4-BE49-F238E27FC236}">
                  <a16:creationId xmlns:a16="http://schemas.microsoft.com/office/drawing/2014/main" id="{34C5D896-C208-4130-9BB6-A13D0C30114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4376 w 457"/>
                <a:gd name="T1" fmla="*/ 551 h 264"/>
                <a:gd name="T2" fmla="*/ 4390 w 457"/>
                <a:gd name="T3" fmla="*/ 2546 h 264"/>
                <a:gd name="T4" fmla="*/ 956 w 457"/>
                <a:gd name="T5" fmla="*/ 2546 h 264"/>
                <a:gd name="T6" fmla="*/ 943 w 457"/>
                <a:gd name="T7" fmla="*/ 551 h 264"/>
                <a:gd name="T8" fmla="*/ 4376 w 457"/>
                <a:gd name="T9" fmla="*/ 551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99" name="Freeform 22">
              <a:extLst>
                <a:ext uri="{FF2B5EF4-FFF2-40B4-BE49-F238E27FC236}">
                  <a16:creationId xmlns:a16="http://schemas.microsoft.com/office/drawing/2014/main" id="{30008563-BF97-4FFA-93C9-1262BD3CC3A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76 w 24"/>
                <a:gd name="T1" fmla="*/ 55 h 33"/>
                <a:gd name="T2" fmla="*/ 76 w 24"/>
                <a:gd name="T3" fmla="*/ 145 h 33"/>
                <a:gd name="T4" fmla="*/ 111 w 24"/>
                <a:gd name="T5" fmla="*/ 145 h 33"/>
                <a:gd name="T6" fmla="*/ 145 w 24"/>
                <a:gd name="T7" fmla="*/ 141 h 33"/>
                <a:gd name="T8" fmla="*/ 158 w 24"/>
                <a:gd name="T9" fmla="*/ 108 h 33"/>
                <a:gd name="T10" fmla="*/ 111 w 24"/>
                <a:gd name="T11" fmla="*/ 55 h 33"/>
                <a:gd name="T12" fmla="*/ 76 w 24"/>
                <a:gd name="T13" fmla="*/ 55 h 33"/>
                <a:gd name="T14" fmla="*/ 0 w 24"/>
                <a:gd name="T15" fmla="*/ 353 h 33"/>
                <a:gd name="T16" fmla="*/ 0 w 24"/>
                <a:gd name="T17" fmla="*/ 0 h 33"/>
                <a:gd name="T18" fmla="*/ 143 w 24"/>
                <a:gd name="T19" fmla="*/ 0 h 33"/>
                <a:gd name="T20" fmla="*/ 215 w 24"/>
                <a:gd name="T21" fmla="*/ 21 h 33"/>
                <a:gd name="T22" fmla="*/ 254 w 24"/>
                <a:gd name="T23" fmla="*/ 88 h 33"/>
                <a:gd name="T24" fmla="*/ 166 w 24"/>
                <a:gd name="T25" fmla="*/ 178 h 33"/>
                <a:gd name="T26" fmla="*/ 166 w 24"/>
                <a:gd name="T27" fmla="*/ 178 h 33"/>
                <a:gd name="T28" fmla="*/ 215 w 24"/>
                <a:gd name="T29" fmla="*/ 206 h 33"/>
                <a:gd name="T30" fmla="*/ 232 w 24"/>
                <a:gd name="T31" fmla="*/ 233 h 33"/>
                <a:gd name="T32" fmla="*/ 270 w 24"/>
                <a:gd name="T33" fmla="*/ 353 h 33"/>
                <a:gd name="T34" fmla="*/ 166 w 24"/>
                <a:gd name="T35" fmla="*/ 353 h 33"/>
                <a:gd name="T36" fmla="*/ 145 w 24"/>
                <a:gd name="T37" fmla="*/ 260 h 33"/>
                <a:gd name="T38" fmla="*/ 124 w 24"/>
                <a:gd name="T39" fmla="*/ 212 h 33"/>
                <a:gd name="T40" fmla="*/ 76 w 24"/>
                <a:gd name="T41" fmla="*/ 212 h 33"/>
                <a:gd name="T42" fmla="*/ 76 w 24"/>
                <a:gd name="T43" fmla="*/ 353 h 33"/>
                <a:gd name="T44" fmla="*/ 0 w 24"/>
                <a:gd name="T45" fmla="*/ 35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00" name="Freeform 23">
              <a:extLst>
                <a:ext uri="{FF2B5EF4-FFF2-40B4-BE49-F238E27FC236}">
                  <a16:creationId xmlns:a16="http://schemas.microsoft.com/office/drawing/2014/main" id="{46CE4B6E-96A7-462E-B5BC-B4A24258E9A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89 w 29"/>
                <a:gd name="T1" fmla="*/ 199 h 35"/>
                <a:gd name="T2" fmla="*/ 157 w 29"/>
                <a:gd name="T3" fmla="*/ 332 h 35"/>
                <a:gd name="T4" fmla="*/ 220 w 29"/>
                <a:gd name="T5" fmla="*/ 199 h 35"/>
                <a:gd name="T6" fmla="*/ 157 w 29"/>
                <a:gd name="T7" fmla="*/ 68 h 35"/>
                <a:gd name="T8" fmla="*/ 89 w 29"/>
                <a:gd name="T9" fmla="*/ 199 h 35"/>
                <a:gd name="T10" fmla="*/ 0 w 29"/>
                <a:gd name="T11" fmla="*/ 199 h 35"/>
                <a:gd name="T12" fmla="*/ 34 w 29"/>
                <a:gd name="T13" fmla="*/ 55 h 35"/>
                <a:gd name="T14" fmla="*/ 157 w 29"/>
                <a:gd name="T15" fmla="*/ 0 h 35"/>
                <a:gd name="T16" fmla="*/ 280 w 29"/>
                <a:gd name="T17" fmla="*/ 55 h 35"/>
                <a:gd name="T18" fmla="*/ 323 w 29"/>
                <a:gd name="T19" fmla="*/ 199 h 35"/>
                <a:gd name="T20" fmla="*/ 280 w 29"/>
                <a:gd name="T21" fmla="*/ 345 h 35"/>
                <a:gd name="T22" fmla="*/ 157 w 29"/>
                <a:gd name="T23" fmla="*/ 401 h 35"/>
                <a:gd name="T24" fmla="*/ 34 w 29"/>
                <a:gd name="T25" fmla="*/ 332 h 35"/>
                <a:gd name="T26" fmla="*/ 0 w 29"/>
                <a:gd name="T27" fmla="*/ 199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01" name="Freeform 24">
              <a:extLst>
                <a:ext uri="{FF2B5EF4-FFF2-40B4-BE49-F238E27FC236}">
                  <a16:creationId xmlns:a16="http://schemas.microsoft.com/office/drawing/2014/main" id="{92B8BB86-F332-4603-BE63-9F2131EAAAC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233 h 34"/>
                <a:gd name="T2" fmla="*/ 0 w 24"/>
                <a:gd name="T3" fmla="*/ 0 h 34"/>
                <a:gd name="T4" fmla="*/ 76 w 24"/>
                <a:gd name="T5" fmla="*/ 0 h 34"/>
                <a:gd name="T6" fmla="*/ 76 w 24"/>
                <a:gd name="T7" fmla="*/ 246 h 34"/>
                <a:gd name="T8" fmla="*/ 143 w 24"/>
                <a:gd name="T9" fmla="*/ 309 h 34"/>
                <a:gd name="T10" fmla="*/ 180 w 24"/>
                <a:gd name="T11" fmla="*/ 246 h 34"/>
                <a:gd name="T12" fmla="*/ 180 w 24"/>
                <a:gd name="T13" fmla="*/ 0 h 34"/>
                <a:gd name="T14" fmla="*/ 270 w 24"/>
                <a:gd name="T15" fmla="*/ 0 h 34"/>
                <a:gd name="T16" fmla="*/ 270 w 24"/>
                <a:gd name="T17" fmla="*/ 233 h 34"/>
                <a:gd name="T18" fmla="*/ 236 w 24"/>
                <a:gd name="T19" fmla="*/ 335 h 34"/>
                <a:gd name="T20" fmla="*/ 143 w 24"/>
                <a:gd name="T21" fmla="*/ 377 h 34"/>
                <a:gd name="T22" fmla="*/ 34 w 24"/>
                <a:gd name="T23" fmla="*/ 335 h 34"/>
                <a:gd name="T24" fmla="*/ 0 w 24"/>
                <a:gd name="T25" fmla="*/ 233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02" name="Freeform 25">
              <a:extLst>
                <a:ext uri="{FF2B5EF4-FFF2-40B4-BE49-F238E27FC236}">
                  <a16:creationId xmlns:a16="http://schemas.microsoft.com/office/drawing/2014/main" id="{D9831EB4-EBBF-49F2-8284-86B8754081F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03" name="Freeform 26">
              <a:extLst>
                <a:ext uri="{FF2B5EF4-FFF2-40B4-BE49-F238E27FC236}">
                  <a16:creationId xmlns:a16="http://schemas.microsoft.com/office/drawing/2014/main" id="{2CA4705C-5E54-4E4F-88AC-8C97F00ED63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04" name="Freeform 27">
              <a:extLst>
                <a:ext uri="{FF2B5EF4-FFF2-40B4-BE49-F238E27FC236}">
                  <a16:creationId xmlns:a16="http://schemas.microsoft.com/office/drawing/2014/main" id="{9CA40EFC-85B5-4288-82DD-B554801A792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89 w 24"/>
                <a:gd name="T1" fmla="*/ 55 h 33"/>
                <a:gd name="T2" fmla="*/ 89 w 24"/>
                <a:gd name="T3" fmla="*/ 145 h 33"/>
                <a:gd name="T4" fmla="*/ 111 w 24"/>
                <a:gd name="T5" fmla="*/ 145 h 33"/>
                <a:gd name="T6" fmla="*/ 145 w 24"/>
                <a:gd name="T7" fmla="*/ 141 h 33"/>
                <a:gd name="T8" fmla="*/ 166 w 24"/>
                <a:gd name="T9" fmla="*/ 108 h 33"/>
                <a:gd name="T10" fmla="*/ 111 w 24"/>
                <a:gd name="T11" fmla="*/ 55 h 33"/>
                <a:gd name="T12" fmla="*/ 89 w 24"/>
                <a:gd name="T13" fmla="*/ 55 h 33"/>
                <a:gd name="T14" fmla="*/ 0 w 24"/>
                <a:gd name="T15" fmla="*/ 353 h 33"/>
                <a:gd name="T16" fmla="*/ 0 w 24"/>
                <a:gd name="T17" fmla="*/ 0 h 33"/>
                <a:gd name="T18" fmla="*/ 143 w 24"/>
                <a:gd name="T19" fmla="*/ 0 h 33"/>
                <a:gd name="T20" fmla="*/ 232 w 24"/>
                <a:gd name="T21" fmla="*/ 21 h 33"/>
                <a:gd name="T22" fmla="*/ 257 w 24"/>
                <a:gd name="T23" fmla="*/ 88 h 33"/>
                <a:gd name="T24" fmla="*/ 180 w 24"/>
                <a:gd name="T25" fmla="*/ 178 h 33"/>
                <a:gd name="T26" fmla="*/ 180 w 24"/>
                <a:gd name="T27" fmla="*/ 178 h 33"/>
                <a:gd name="T28" fmla="*/ 215 w 24"/>
                <a:gd name="T29" fmla="*/ 206 h 33"/>
                <a:gd name="T30" fmla="*/ 236 w 24"/>
                <a:gd name="T31" fmla="*/ 233 h 33"/>
                <a:gd name="T32" fmla="*/ 270 w 24"/>
                <a:gd name="T33" fmla="*/ 353 h 33"/>
                <a:gd name="T34" fmla="*/ 180 w 24"/>
                <a:gd name="T35" fmla="*/ 353 h 33"/>
                <a:gd name="T36" fmla="*/ 145 w 24"/>
                <a:gd name="T37" fmla="*/ 260 h 33"/>
                <a:gd name="T38" fmla="*/ 124 w 24"/>
                <a:gd name="T39" fmla="*/ 212 h 33"/>
                <a:gd name="T40" fmla="*/ 89 w 24"/>
                <a:gd name="T41" fmla="*/ 212 h 33"/>
                <a:gd name="T42" fmla="*/ 89 w 24"/>
                <a:gd name="T43" fmla="*/ 353 h 33"/>
                <a:gd name="T44" fmla="*/ 0 w 24"/>
                <a:gd name="T45" fmla="*/ 35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05" name="Freeform 28">
              <a:extLst>
                <a:ext uri="{FF2B5EF4-FFF2-40B4-BE49-F238E27FC236}">
                  <a16:creationId xmlns:a16="http://schemas.microsoft.com/office/drawing/2014/main" id="{88B1EE87-E76D-418A-919E-E9683A7A561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350 w 162"/>
                <a:gd name="T1" fmla="*/ 619 h 60"/>
                <a:gd name="T2" fmla="*/ 337 w 162"/>
                <a:gd name="T3" fmla="*/ 606 h 60"/>
                <a:gd name="T4" fmla="*/ 0 w 162"/>
                <a:gd name="T5" fmla="*/ 405 h 60"/>
                <a:gd name="T6" fmla="*/ 260 w 162"/>
                <a:gd name="T7" fmla="*/ 256 h 60"/>
                <a:gd name="T8" fmla="*/ 607 w 162"/>
                <a:gd name="T9" fmla="*/ 462 h 60"/>
                <a:gd name="T10" fmla="*/ 867 w 162"/>
                <a:gd name="T11" fmla="*/ 441 h 60"/>
                <a:gd name="T12" fmla="*/ 1309 w 162"/>
                <a:gd name="T13" fmla="*/ 185 h 60"/>
                <a:gd name="T14" fmla="*/ 824 w 162"/>
                <a:gd name="T15" fmla="*/ 185 h 60"/>
                <a:gd name="T16" fmla="*/ 824 w 162"/>
                <a:gd name="T17" fmla="*/ 0 h 60"/>
                <a:gd name="T18" fmla="*/ 1894 w 162"/>
                <a:gd name="T19" fmla="*/ 0 h 60"/>
                <a:gd name="T20" fmla="*/ 1894 w 162"/>
                <a:gd name="T21" fmla="*/ 619 h 60"/>
                <a:gd name="T22" fmla="*/ 1583 w 162"/>
                <a:gd name="T23" fmla="*/ 619 h 60"/>
                <a:gd name="T24" fmla="*/ 1569 w 162"/>
                <a:gd name="T25" fmla="*/ 336 h 60"/>
                <a:gd name="T26" fmla="*/ 1137 w 162"/>
                <a:gd name="T27" fmla="*/ 593 h 60"/>
                <a:gd name="T28" fmla="*/ 702 w 162"/>
                <a:gd name="T29" fmla="*/ 696 h 60"/>
                <a:gd name="T30" fmla="*/ 350 w 162"/>
                <a:gd name="T31" fmla="*/ 619 h 60"/>
                <a:gd name="T32" fmla="*/ 350 w 162"/>
                <a:gd name="T33" fmla="*/ 619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06" name="Freeform 29">
              <a:extLst>
                <a:ext uri="{FF2B5EF4-FFF2-40B4-BE49-F238E27FC236}">
                  <a16:creationId xmlns:a16="http://schemas.microsoft.com/office/drawing/2014/main" id="{502C29C5-9367-4DA5-AD68-25B455BB6D7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448 w 105"/>
                <a:gd name="T1" fmla="*/ 935 h 93"/>
                <a:gd name="T2" fmla="*/ 785 w 105"/>
                <a:gd name="T3" fmla="*/ 734 h 93"/>
                <a:gd name="T4" fmla="*/ 751 w 105"/>
                <a:gd name="T5" fmla="*/ 585 h 93"/>
                <a:gd name="T6" fmla="*/ 324 w 105"/>
                <a:gd name="T7" fmla="*/ 337 h 93"/>
                <a:gd name="T8" fmla="*/ 324 w 105"/>
                <a:gd name="T9" fmla="*/ 619 h 93"/>
                <a:gd name="T10" fmla="*/ 0 w 105"/>
                <a:gd name="T11" fmla="*/ 619 h 93"/>
                <a:gd name="T12" fmla="*/ 0 w 105"/>
                <a:gd name="T13" fmla="*/ 0 h 93"/>
                <a:gd name="T14" fmla="*/ 1054 w 105"/>
                <a:gd name="T15" fmla="*/ 0 h 93"/>
                <a:gd name="T16" fmla="*/ 1054 w 105"/>
                <a:gd name="T17" fmla="*/ 180 h 93"/>
                <a:gd name="T18" fmla="*/ 570 w 105"/>
                <a:gd name="T19" fmla="*/ 180 h 93"/>
                <a:gd name="T20" fmla="*/ 1005 w 105"/>
                <a:gd name="T21" fmla="*/ 428 h 93"/>
                <a:gd name="T22" fmla="*/ 1202 w 105"/>
                <a:gd name="T23" fmla="*/ 677 h 93"/>
                <a:gd name="T24" fmla="*/ 1039 w 105"/>
                <a:gd name="T25" fmla="*/ 887 h 93"/>
                <a:gd name="T26" fmla="*/ 708 w 105"/>
                <a:gd name="T27" fmla="*/ 1082 h 93"/>
                <a:gd name="T28" fmla="*/ 448 w 105"/>
                <a:gd name="T29" fmla="*/ 935 h 93"/>
                <a:gd name="T30" fmla="*/ 448 w 105"/>
                <a:gd name="T31" fmla="*/ 935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07" name="Freeform 30">
              <a:extLst>
                <a:ext uri="{FF2B5EF4-FFF2-40B4-BE49-F238E27FC236}">
                  <a16:creationId xmlns:a16="http://schemas.microsoft.com/office/drawing/2014/main" id="{8FA2BD51-BA9C-450C-B104-CB1E28E24C7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1544 w 162"/>
                <a:gd name="T1" fmla="*/ 91 h 60"/>
                <a:gd name="T2" fmla="*/ 1894 w 162"/>
                <a:gd name="T3" fmla="*/ 291 h 60"/>
                <a:gd name="T4" fmla="*/ 1624 w 162"/>
                <a:gd name="T5" fmla="*/ 441 h 60"/>
                <a:gd name="T6" fmla="*/ 1274 w 162"/>
                <a:gd name="T7" fmla="*/ 243 h 60"/>
                <a:gd name="T8" fmla="*/ 1032 w 162"/>
                <a:gd name="T9" fmla="*/ 270 h 60"/>
                <a:gd name="T10" fmla="*/ 586 w 162"/>
                <a:gd name="T11" fmla="*/ 528 h 60"/>
                <a:gd name="T12" fmla="*/ 1073 w 162"/>
                <a:gd name="T13" fmla="*/ 528 h 60"/>
                <a:gd name="T14" fmla="*/ 1073 w 162"/>
                <a:gd name="T15" fmla="*/ 696 h 60"/>
                <a:gd name="T16" fmla="*/ 0 w 162"/>
                <a:gd name="T17" fmla="*/ 696 h 60"/>
                <a:gd name="T18" fmla="*/ 0 w 162"/>
                <a:gd name="T19" fmla="*/ 77 h 60"/>
                <a:gd name="T20" fmla="*/ 316 w 162"/>
                <a:gd name="T21" fmla="*/ 77 h 60"/>
                <a:gd name="T22" fmla="*/ 316 w 162"/>
                <a:gd name="T23" fmla="*/ 363 h 60"/>
                <a:gd name="T24" fmla="*/ 757 w 162"/>
                <a:gd name="T25" fmla="*/ 113 h 60"/>
                <a:gd name="T26" fmla="*/ 1183 w 162"/>
                <a:gd name="T27" fmla="*/ 0 h 60"/>
                <a:gd name="T28" fmla="*/ 1544 w 162"/>
                <a:gd name="T29" fmla="*/ 91 h 60"/>
                <a:gd name="T30" fmla="*/ 1544 w 162"/>
                <a:gd name="T31" fmla="*/ 91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08" name="Freeform 31">
              <a:extLst>
                <a:ext uri="{FF2B5EF4-FFF2-40B4-BE49-F238E27FC236}">
                  <a16:creationId xmlns:a16="http://schemas.microsoft.com/office/drawing/2014/main" id="{2D69FD13-9B5F-46DF-8CE3-C5959CFAE4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1213 w 104"/>
                <a:gd name="T1" fmla="*/ 459 h 94"/>
                <a:gd name="T2" fmla="*/ 1213 w 104"/>
                <a:gd name="T3" fmla="*/ 1073 h 94"/>
                <a:gd name="T4" fmla="*/ 150 w 104"/>
                <a:gd name="T5" fmla="*/ 1073 h 94"/>
                <a:gd name="T6" fmla="*/ 144 w 104"/>
                <a:gd name="T7" fmla="*/ 894 h 94"/>
                <a:gd name="T8" fmla="*/ 628 w 104"/>
                <a:gd name="T9" fmla="*/ 894 h 94"/>
                <a:gd name="T10" fmla="*/ 186 w 104"/>
                <a:gd name="T11" fmla="*/ 638 h 94"/>
                <a:gd name="T12" fmla="*/ 0 w 104"/>
                <a:gd name="T13" fmla="*/ 400 h 94"/>
                <a:gd name="T14" fmla="*/ 150 w 104"/>
                <a:gd name="T15" fmla="*/ 199 h 94"/>
                <a:gd name="T16" fmla="*/ 497 w 104"/>
                <a:gd name="T17" fmla="*/ 0 h 94"/>
                <a:gd name="T18" fmla="*/ 757 w 104"/>
                <a:gd name="T19" fmla="*/ 146 h 94"/>
                <a:gd name="T20" fmla="*/ 420 w 104"/>
                <a:gd name="T21" fmla="*/ 345 h 94"/>
                <a:gd name="T22" fmla="*/ 459 w 104"/>
                <a:gd name="T23" fmla="*/ 493 h 94"/>
                <a:gd name="T24" fmla="*/ 901 w 104"/>
                <a:gd name="T25" fmla="*/ 747 h 94"/>
                <a:gd name="T26" fmla="*/ 901 w 104"/>
                <a:gd name="T27" fmla="*/ 459 h 94"/>
                <a:gd name="T28" fmla="*/ 1213 w 104"/>
                <a:gd name="T29" fmla="*/ 459 h 94"/>
                <a:gd name="T30" fmla="*/ 1213 w 104"/>
                <a:gd name="T31" fmla="*/ 459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09" name="Freeform 32">
              <a:extLst>
                <a:ext uri="{FF2B5EF4-FFF2-40B4-BE49-F238E27FC236}">
                  <a16:creationId xmlns:a16="http://schemas.microsoft.com/office/drawing/2014/main" id="{D5849709-DC84-49A0-B83C-79404FB5441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345 w 162"/>
                <a:gd name="T1" fmla="*/ 630 h 61"/>
                <a:gd name="T2" fmla="*/ 345 w 162"/>
                <a:gd name="T3" fmla="*/ 630 h 61"/>
                <a:gd name="T4" fmla="*/ 0 w 162"/>
                <a:gd name="T5" fmla="*/ 428 h 61"/>
                <a:gd name="T6" fmla="*/ 261 w 162"/>
                <a:gd name="T7" fmla="*/ 274 h 61"/>
                <a:gd name="T8" fmla="*/ 606 w 162"/>
                <a:gd name="T9" fmla="*/ 475 h 61"/>
                <a:gd name="T10" fmla="*/ 852 w 162"/>
                <a:gd name="T11" fmla="*/ 449 h 61"/>
                <a:gd name="T12" fmla="*/ 1291 w 162"/>
                <a:gd name="T13" fmla="*/ 189 h 61"/>
                <a:gd name="T14" fmla="*/ 805 w 162"/>
                <a:gd name="T15" fmla="*/ 189 h 61"/>
                <a:gd name="T16" fmla="*/ 805 w 162"/>
                <a:gd name="T17" fmla="*/ 0 h 61"/>
                <a:gd name="T18" fmla="*/ 1861 w 162"/>
                <a:gd name="T19" fmla="*/ 0 h 61"/>
                <a:gd name="T20" fmla="*/ 1861 w 162"/>
                <a:gd name="T21" fmla="*/ 643 h 61"/>
                <a:gd name="T22" fmla="*/ 1553 w 162"/>
                <a:gd name="T23" fmla="*/ 643 h 61"/>
                <a:gd name="T24" fmla="*/ 1553 w 162"/>
                <a:gd name="T25" fmla="*/ 349 h 61"/>
                <a:gd name="T26" fmla="*/ 1113 w 162"/>
                <a:gd name="T27" fmla="*/ 607 h 61"/>
                <a:gd name="T28" fmla="*/ 696 w 162"/>
                <a:gd name="T29" fmla="*/ 723 h 61"/>
                <a:gd name="T30" fmla="*/ 345 w 162"/>
                <a:gd name="T31" fmla="*/ 630 h 61"/>
                <a:gd name="T32" fmla="*/ 345 w 162"/>
                <a:gd name="T33" fmla="*/ 630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10" name="Freeform 33">
              <a:extLst>
                <a:ext uri="{FF2B5EF4-FFF2-40B4-BE49-F238E27FC236}">
                  <a16:creationId xmlns:a16="http://schemas.microsoft.com/office/drawing/2014/main" id="{767186BB-D5AD-42D8-81C2-1C9DB4F11CE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475 w 105"/>
                <a:gd name="T1" fmla="*/ 958 h 94"/>
                <a:gd name="T2" fmla="*/ 812 w 105"/>
                <a:gd name="T3" fmla="*/ 744 h 94"/>
                <a:gd name="T4" fmla="*/ 778 w 105"/>
                <a:gd name="T5" fmla="*/ 606 h 94"/>
                <a:gd name="T6" fmla="*/ 329 w 105"/>
                <a:gd name="T7" fmla="*/ 346 h 94"/>
                <a:gd name="T8" fmla="*/ 329 w 105"/>
                <a:gd name="T9" fmla="*/ 627 h 94"/>
                <a:gd name="T10" fmla="*/ 13 w 105"/>
                <a:gd name="T11" fmla="*/ 627 h 94"/>
                <a:gd name="T12" fmla="*/ 0 w 105"/>
                <a:gd name="T13" fmla="*/ 0 h 94"/>
                <a:gd name="T14" fmla="*/ 1086 w 105"/>
                <a:gd name="T15" fmla="*/ 0 h 94"/>
                <a:gd name="T16" fmla="*/ 1094 w 105"/>
                <a:gd name="T17" fmla="*/ 188 h 94"/>
                <a:gd name="T18" fmla="*/ 606 w 105"/>
                <a:gd name="T19" fmla="*/ 188 h 94"/>
                <a:gd name="T20" fmla="*/ 1052 w 105"/>
                <a:gd name="T21" fmla="*/ 449 h 94"/>
                <a:gd name="T22" fmla="*/ 1240 w 105"/>
                <a:gd name="T23" fmla="*/ 698 h 94"/>
                <a:gd name="T24" fmla="*/ 1086 w 105"/>
                <a:gd name="T25" fmla="*/ 904 h 94"/>
                <a:gd name="T26" fmla="*/ 736 w 105"/>
                <a:gd name="T27" fmla="*/ 1109 h 94"/>
                <a:gd name="T28" fmla="*/ 475 w 105"/>
                <a:gd name="T29" fmla="*/ 958 h 94"/>
                <a:gd name="T30" fmla="*/ 475 w 105"/>
                <a:gd name="T31" fmla="*/ 958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11" name="Freeform 34">
              <a:extLst>
                <a:ext uri="{FF2B5EF4-FFF2-40B4-BE49-F238E27FC236}">
                  <a16:creationId xmlns:a16="http://schemas.microsoft.com/office/drawing/2014/main" id="{E734C97D-132E-4671-88D4-FBA27C3D01D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1514 w 162"/>
                <a:gd name="T1" fmla="*/ 89 h 61"/>
                <a:gd name="T2" fmla="*/ 1861 w 162"/>
                <a:gd name="T3" fmla="*/ 287 h 61"/>
                <a:gd name="T4" fmla="*/ 1610 w 162"/>
                <a:gd name="T5" fmla="*/ 432 h 61"/>
                <a:gd name="T6" fmla="*/ 1265 w 162"/>
                <a:gd name="T7" fmla="*/ 234 h 61"/>
                <a:gd name="T8" fmla="*/ 1009 w 162"/>
                <a:gd name="T9" fmla="*/ 255 h 61"/>
                <a:gd name="T10" fmla="*/ 570 w 162"/>
                <a:gd name="T11" fmla="*/ 506 h 61"/>
                <a:gd name="T12" fmla="*/ 1058 w 162"/>
                <a:gd name="T13" fmla="*/ 506 h 61"/>
                <a:gd name="T14" fmla="*/ 1058 w 162"/>
                <a:gd name="T15" fmla="*/ 688 h 61"/>
                <a:gd name="T16" fmla="*/ 0 w 162"/>
                <a:gd name="T17" fmla="*/ 688 h 61"/>
                <a:gd name="T18" fmla="*/ 0 w 162"/>
                <a:gd name="T19" fmla="*/ 76 h 61"/>
                <a:gd name="T20" fmla="*/ 311 w 162"/>
                <a:gd name="T21" fmla="*/ 76 h 61"/>
                <a:gd name="T22" fmla="*/ 324 w 162"/>
                <a:gd name="T23" fmla="*/ 359 h 61"/>
                <a:gd name="T24" fmla="*/ 750 w 162"/>
                <a:gd name="T25" fmla="*/ 110 h 61"/>
                <a:gd name="T26" fmla="*/ 1164 w 162"/>
                <a:gd name="T27" fmla="*/ 0 h 61"/>
                <a:gd name="T28" fmla="*/ 1514 w 162"/>
                <a:gd name="T29" fmla="*/ 89 h 61"/>
                <a:gd name="T30" fmla="*/ 1514 w 162"/>
                <a:gd name="T31" fmla="*/ 89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12" name="Freeform 35">
              <a:extLst>
                <a:ext uri="{FF2B5EF4-FFF2-40B4-BE49-F238E27FC236}">
                  <a16:creationId xmlns:a16="http://schemas.microsoft.com/office/drawing/2014/main" id="{409705B4-C00A-41A2-B0FF-D51DC20EE0C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1202 w 105"/>
                <a:gd name="T1" fmla="*/ 483 h 94"/>
                <a:gd name="T2" fmla="*/ 1202 w 105"/>
                <a:gd name="T3" fmla="*/ 1109 h 94"/>
                <a:gd name="T4" fmla="*/ 147 w 105"/>
                <a:gd name="T5" fmla="*/ 1109 h 94"/>
                <a:gd name="T6" fmla="*/ 147 w 105"/>
                <a:gd name="T7" fmla="*/ 924 h 94"/>
                <a:gd name="T8" fmla="*/ 634 w 105"/>
                <a:gd name="T9" fmla="*/ 924 h 94"/>
                <a:gd name="T10" fmla="*/ 199 w 105"/>
                <a:gd name="T11" fmla="*/ 664 h 94"/>
                <a:gd name="T12" fmla="*/ 0 w 105"/>
                <a:gd name="T13" fmla="*/ 408 h 94"/>
                <a:gd name="T14" fmla="*/ 160 w 105"/>
                <a:gd name="T15" fmla="*/ 202 h 94"/>
                <a:gd name="T16" fmla="*/ 493 w 105"/>
                <a:gd name="T17" fmla="*/ 0 h 94"/>
                <a:gd name="T18" fmla="*/ 751 w 105"/>
                <a:gd name="T19" fmla="*/ 151 h 94"/>
                <a:gd name="T20" fmla="*/ 414 w 105"/>
                <a:gd name="T21" fmla="*/ 370 h 94"/>
                <a:gd name="T22" fmla="*/ 448 w 105"/>
                <a:gd name="T23" fmla="*/ 505 h 94"/>
                <a:gd name="T24" fmla="*/ 881 w 105"/>
                <a:gd name="T25" fmla="*/ 765 h 94"/>
                <a:gd name="T26" fmla="*/ 881 w 105"/>
                <a:gd name="T27" fmla="*/ 483 h 94"/>
                <a:gd name="T28" fmla="*/ 1202 w 105"/>
                <a:gd name="T29" fmla="*/ 483 h 94"/>
                <a:gd name="T30" fmla="*/ 1202 w 105"/>
                <a:gd name="T31" fmla="*/ 48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39B345FF-262C-4AA5-9749-9E6ED8FC0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ARP</a:t>
            </a:r>
            <a:r>
              <a:rPr lang="zh-CN" altLang="en-US"/>
              <a:t>基本配置和显示命令</a:t>
            </a:r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4E3A5DF5-F74A-47B0-8666-2E8636D4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844824"/>
            <a:ext cx="7343775" cy="4754563"/>
          </a:xfrm>
        </p:spPr>
        <p:txBody>
          <a:bodyPr/>
          <a:lstStyle/>
          <a:p>
            <a:r>
              <a:rPr lang="zh-CN" altLang="en-US" sz="2800" dirty="0"/>
              <a:t>手工添加静态</a:t>
            </a:r>
            <a:r>
              <a:rPr lang="en-US" altLang="zh-CN" sz="2800" dirty="0"/>
              <a:t>ARP</a:t>
            </a:r>
            <a:r>
              <a:rPr lang="zh-CN" altLang="en-US" sz="2800" dirty="0"/>
              <a:t>表项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删除静态</a:t>
            </a:r>
            <a:r>
              <a:rPr lang="en-US" altLang="zh-CN" sz="2800" dirty="0"/>
              <a:t>ARP</a:t>
            </a:r>
            <a:r>
              <a:rPr lang="zh-CN" altLang="en-US" sz="2800" dirty="0"/>
              <a:t>表项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显示</a:t>
            </a:r>
            <a:r>
              <a:rPr lang="en-US" altLang="zh-CN" sz="2800" dirty="0"/>
              <a:t>ARP</a:t>
            </a:r>
            <a:r>
              <a:rPr lang="zh-CN" altLang="en-US" sz="2800" dirty="0"/>
              <a:t>的运行信息</a:t>
            </a:r>
            <a:endParaRPr lang="en-US" altLang="zh-CN" sz="2800" dirty="0"/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0F1F86C6-97E1-4747-AC3F-DE5BB8D6B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122" y="2416324"/>
            <a:ext cx="7561263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/>
              <a:t>[Router] </a:t>
            </a:r>
            <a:r>
              <a:rPr lang="en-US" altLang="zh-CN" sz="2400" b="1"/>
              <a:t>arp static</a:t>
            </a:r>
            <a:r>
              <a:rPr lang="en-US" altLang="zh-CN" sz="2400" i="1"/>
              <a:t> ip-address mac-address</a:t>
            </a:r>
            <a:endParaRPr kumimoji="1" lang="en-US" altLang="zh-CN" sz="2400" b="1"/>
          </a:p>
        </p:txBody>
      </p:sp>
      <p:sp>
        <p:nvSpPr>
          <p:cNvPr id="21509" name="Text Box 5">
            <a:extLst>
              <a:ext uri="{FF2B5EF4-FFF2-40B4-BE49-F238E27FC236}">
                <a16:creationId xmlns:a16="http://schemas.microsoft.com/office/drawing/2014/main" id="{BDBF95C8-10B1-4415-8A67-4B1F97E3B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122" y="3630762"/>
            <a:ext cx="7561263" cy="46672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/>
              <a:t>[Router] </a:t>
            </a:r>
            <a:r>
              <a:rPr lang="en-US" altLang="zh-CN" sz="2400" b="1"/>
              <a:t>undo arp </a:t>
            </a:r>
            <a:r>
              <a:rPr lang="en-US" altLang="zh-CN" sz="2400" i="1"/>
              <a:t>ip-address </a:t>
            </a:r>
            <a:endParaRPr kumimoji="1" lang="en-US" altLang="zh-CN" sz="2400" b="1"/>
          </a:p>
        </p:txBody>
      </p:sp>
      <p:sp>
        <p:nvSpPr>
          <p:cNvPr id="21510" name="Text Box 6">
            <a:extLst>
              <a:ext uri="{FF2B5EF4-FFF2-40B4-BE49-F238E27FC236}">
                <a16:creationId xmlns:a16="http://schemas.microsoft.com/office/drawing/2014/main" id="{2FF8E3B8-BEF5-4753-AC45-BCF255971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122" y="4883299"/>
            <a:ext cx="7561263" cy="46672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/>
              <a:t>&lt;Router&gt; </a:t>
            </a:r>
            <a:r>
              <a:rPr lang="en-US" altLang="zh-CN" sz="2400" b="1"/>
              <a:t>display arp</a:t>
            </a:r>
            <a:endParaRPr kumimoji="1" lang="en-US" altLang="zh-CN"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F4E7911C-2CAE-4A2C-971D-5B37ED8FC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代理</a:t>
            </a:r>
            <a:r>
              <a:rPr lang="en-US" altLang="zh-CN"/>
              <a:t>ARP</a:t>
            </a:r>
            <a:r>
              <a:rPr lang="zh-CN" altLang="en-US"/>
              <a:t>基本配置和显示命令</a:t>
            </a: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0CECC83C-DB44-4808-845D-72A2F4E67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开启代理</a:t>
            </a:r>
            <a:r>
              <a:rPr lang="en-US" altLang="zh-CN"/>
              <a:t>ARP</a:t>
            </a:r>
            <a:r>
              <a:rPr lang="zh-CN" altLang="en-US"/>
              <a:t>功能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显示代理</a:t>
            </a:r>
            <a:r>
              <a:rPr lang="en-US" altLang="zh-CN"/>
              <a:t>ARP</a:t>
            </a:r>
            <a:r>
              <a:rPr lang="zh-CN" altLang="en-US"/>
              <a:t>信息</a:t>
            </a:r>
          </a:p>
        </p:txBody>
      </p:sp>
      <p:sp>
        <p:nvSpPr>
          <p:cNvPr id="22532" name="Text Box 6">
            <a:extLst>
              <a:ext uri="{FF2B5EF4-FFF2-40B4-BE49-F238E27FC236}">
                <a16:creationId xmlns:a16="http://schemas.microsoft.com/office/drawing/2014/main" id="{1E33ECB9-4C0D-4392-B82C-C70D7CC82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368" y="2474702"/>
            <a:ext cx="7561263" cy="46672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/>
              <a:t>[Router] </a:t>
            </a:r>
            <a:r>
              <a:rPr lang="en-US" altLang="zh-CN" sz="2400" b="1"/>
              <a:t>proxy-arp enable</a:t>
            </a:r>
            <a:endParaRPr kumimoji="1" lang="en-US" altLang="zh-CN" sz="2400"/>
          </a:p>
        </p:txBody>
      </p:sp>
      <p:sp>
        <p:nvSpPr>
          <p:cNvPr id="22533" name="Text Box 6">
            <a:extLst>
              <a:ext uri="{FF2B5EF4-FFF2-40B4-BE49-F238E27FC236}">
                <a16:creationId xmlns:a16="http://schemas.microsoft.com/office/drawing/2014/main" id="{F2FA2669-A4D9-452B-8D3F-B58BD9ECF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460" y="4005064"/>
            <a:ext cx="7561263" cy="830262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/>
              <a:t>[Router] </a:t>
            </a:r>
            <a:r>
              <a:rPr lang="en-US" altLang="zh-CN" sz="2400" b="1"/>
              <a:t>display proxy-arp </a:t>
            </a:r>
            <a:r>
              <a:rPr lang="en-US" altLang="zh-CN" sz="2400"/>
              <a:t>[</a:t>
            </a:r>
            <a:r>
              <a:rPr lang="en-US" altLang="zh-CN" sz="2400" b="1"/>
              <a:t> interface </a:t>
            </a:r>
            <a:r>
              <a:rPr lang="en-US" altLang="zh-CN" sz="2400" i="1"/>
              <a:t>interface-type interface-number</a:t>
            </a:r>
            <a:r>
              <a:rPr lang="en-US" altLang="zh-CN" sz="2400"/>
              <a:t> ]</a:t>
            </a:r>
            <a:endParaRPr kumimoji="1" lang="en-US" altLang="zh-CN"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043608" y="1988840"/>
            <a:ext cx="7524750" cy="2055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2400" b="1" dirty="0">
                <a:ea typeface="华文细黑" pitchFamily="2" charset="-122"/>
              </a:rPr>
              <a:t>IP</a:t>
            </a:r>
            <a:r>
              <a:rPr lang="zh-CN" altLang="en-US" sz="2400" b="1" dirty="0">
                <a:ea typeface="华文细黑" pitchFamily="2" charset="-122"/>
              </a:rPr>
              <a:t>协议</a:t>
            </a:r>
            <a:endParaRPr lang="en-US" altLang="zh-CN" sz="2400" b="1" dirty="0">
              <a:ea typeface="华文细黑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b="1" dirty="0">
                <a:ea typeface="华文细黑" pitchFamily="2" charset="-122"/>
              </a:rPr>
              <a:t>子网划分</a:t>
            </a:r>
            <a:endParaRPr lang="en-US" altLang="zh-CN" sz="2400" b="1" dirty="0">
              <a:ea typeface="华文细黑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2400" b="1" dirty="0">
                <a:ea typeface="华文细黑" pitchFamily="2" charset="-122"/>
              </a:rPr>
              <a:t>ARP</a:t>
            </a:r>
            <a:r>
              <a:rPr lang="zh-CN" altLang="en-US" sz="2400" b="1" dirty="0">
                <a:ea typeface="华文细黑" pitchFamily="2" charset="-122"/>
              </a:rPr>
              <a:t>协议</a:t>
            </a:r>
            <a:endParaRPr lang="en-US" altLang="zh-CN" sz="2400" b="1" dirty="0">
              <a:ea typeface="华文细黑" pitchFamily="2" charset="-122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564558" y="1196677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CC0000"/>
                </a:solidFill>
                <a:latin typeface="华文细黑" pitchFamily="2" charset="-122"/>
                <a:ea typeface="华文细黑" pitchFamily="2" charset="-122"/>
              </a:rPr>
              <a:t>课堂小结</a:t>
            </a: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2889870" y="1885652"/>
            <a:ext cx="5715000" cy="3276600"/>
            <a:chOff x="1632" y="1056"/>
            <a:chExt cx="3600" cy="2064"/>
          </a:xfrm>
        </p:grpSpPr>
        <p:sp>
          <p:nvSpPr>
            <p:cNvPr id="29704" name="Rectangle 5"/>
            <p:cNvSpPr>
              <a:spLocks noChangeArrowheads="1"/>
            </p:cNvSpPr>
            <p:nvPr/>
          </p:nvSpPr>
          <p:spPr bwMode="auto">
            <a:xfrm>
              <a:off x="1632" y="1056"/>
              <a:ext cx="3600" cy="4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4C61A4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05" name="Rectangle 6"/>
            <p:cNvSpPr>
              <a:spLocks noChangeArrowheads="1"/>
            </p:cNvSpPr>
            <p:nvPr/>
          </p:nvSpPr>
          <p:spPr bwMode="auto">
            <a:xfrm>
              <a:off x="5088" y="1056"/>
              <a:ext cx="48" cy="2064"/>
            </a:xfrm>
            <a:prstGeom prst="rect">
              <a:avLst/>
            </a:prstGeom>
            <a:gradFill rotWithShape="0">
              <a:gsLst>
                <a:gs pos="0">
                  <a:srgbClr val="4C61A4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9701" name="Group 7"/>
          <p:cNvGrpSpPr>
            <a:grpSpLocks/>
          </p:cNvGrpSpPr>
          <p:nvPr/>
        </p:nvGrpSpPr>
        <p:grpSpPr bwMode="auto">
          <a:xfrm>
            <a:off x="783258" y="2670475"/>
            <a:ext cx="5562600" cy="2971800"/>
            <a:chOff x="432" y="2064"/>
            <a:chExt cx="3504" cy="1872"/>
          </a:xfrm>
        </p:grpSpPr>
        <p:sp>
          <p:nvSpPr>
            <p:cNvPr id="29702" name="Rectangle 8"/>
            <p:cNvSpPr>
              <a:spLocks noChangeArrowheads="1"/>
            </p:cNvSpPr>
            <p:nvPr/>
          </p:nvSpPr>
          <p:spPr bwMode="auto">
            <a:xfrm>
              <a:off x="432" y="3792"/>
              <a:ext cx="3504" cy="48"/>
            </a:xfrm>
            <a:prstGeom prst="rect">
              <a:avLst/>
            </a:prstGeom>
            <a:gradFill rotWithShape="0">
              <a:gsLst>
                <a:gs pos="0">
                  <a:srgbClr val="808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03" name="Rectangle 9"/>
            <p:cNvSpPr>
              <a:spLocks noChangeArrowheads="1"/>
            </p:cNvSpPr>
            <p:nvPr/>
          </p:nvSpPr>
          <p:spPr bwMode="auto">
            <a:xfrm>
              <a:off x="432" y="2064"/>
              <a:ext cx="48" cy="18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808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75436" y="2967335"/>
            <a:ext cx="29931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3621683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ChangeArrowheads="1"/>
          </p:cNvSpPr>
          <p:nvPr/>
        </p:nvSpPr>
        <p:spPr bwMode="auto">
          <a:xfrm>
            <a:off x="5456811" y="2204864"/>
            <a:ext cx="2844800" cy="1090612"/>
          </a:xfrm>
          <a:prstGeom prst="rect">
            <a:avLst/>
          </a:prstGeom>
          <a:solidFill>
            <a:srgbClr val="CC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2600" b="1">
                <a:ea typeface="华文细黑" pitchFamily="2" charset="-122"/>
              </a:rPr>
              <a:t>UDP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5323" y="1188863"/>
            <a:ext cx="7869560" cy="649288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IP</a:t>
            </a:r>
            <a:r>
              <a:rPr lang="zh-CN" altLang="en-US" dirty="0">
                <a:solidFill>
                  <a:srgbClr val="C00000"/>
                </a:solidFill>
              </a:rPr>
              <a:t>及其相关协议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577086" y="2204864"/>
            <a:ext cx="2879725" cy="1090612"/>
          </a:xfrm>
          <a:prstGeom prst="rect">
            <a:avLst/>
          </a:prstGeom>
          <a:solidFill>
            <a:srgbClr val="CC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2600" b="1">
                <a:ea typeface="华文细黑" pitchFamily="2" charset="-122"/>
              </a:rPr>
              <a:t>TCP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2577086" y="3284364"/>
            <a:ext cx="5724525" cy="1643062"/>
          </a:xfrm>
          <a:prstGeom prst="rect">
            <a:avLst/>
          </a:prstGeom>
          <a:solidFill>
            <a:srgbClr val="FFCC66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2600" b="1">
                <a:ea typeface="华文细黑" pitchFamily="2" charset="-122"/>
              </a:rPr>
              <a:t>IP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577086" y="4916314"/>
            <a:ext cx="5724525" cy="1152525"/>
          </a:xfrm>
          <a:prstGeom prst="rect">
            <a:avLst/>
          </a:prstGeom>
          <a:solidFill>
            <a:srgbClr val="CC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000">
                <a:ea typeface="华文细黑" pitchFamily="2" charset="-122"/>
              </a:rPr>
              <a:t>以太网、令牌环、</a:t>
            </a:r>
            <a:r>
              <a:rPr kumimoji="1" lang="en-US" altLang="zh-CN" sz="2000">
                <a:ea typeface="华文细黑" pitchFamily="2" charset="-122"/>
              </a:rPr>
              <a:t>FDDI</a:t>
            </a:r>
            <a:r>
              <a:rPr kumimoji="1" lang="zh-CN" altLang="en-US" sz="2000">
                <a:ea typeface="华文细黑" pitchFamily="2" charset="-122"/>
              </a:rPr>
              <a:t>、</a:t>
            </a:r>
            <a:r>
              <a:rPr kumimoji="1" lang="en-US" altLang="zh-CN" sz="2000">
                <a:ea typeface="华文细黑" pitchFamily="2" charset="-122"/>
              </a:rPr>
              <a:t>HDLC</a:t>
            </a:r>
            <a:r>
              <a:rPr kumimoji="1" lang="zh-CN" altLang="en-US" sz="2000">
                <a:ea typeface="华文细黑" pitchFamily="2" charset="-122"/>
              </a:rPr>
              <a:t>、</a:t>
            </a:r>
            <a:r>
              <a:rPr kumimoji="1" lang="en-US" altLang="zh-CN" sz="2000">
                <a:ea typeface="华文细黑" pitchFamily="2" charset="-122"/>
              </a:rPr>
              <a:t>PPP</a:t>
            </a:r>
            <a:r>
              <a:rPr kumimoji="1" lang="zh-CN" altLang="en-US" sz="2000">
                <a:ea typeface="华文细黑" pitchFamily="2" charset="-122"/>
              </a:rPr>
              <a:t>、</a:t>
            </a:r>
          </a:p>
          <a:p>
            <a:pPr algn="ctr" eaLnBrk="1" hangingPunct="1"/>
            <a:r>
              <a:rPr kumimoji="1" lang="en-US" altLang="zh-CN" sz="2000">
                <a:ea typeface="华文细黑" pitchFamily="2" charset="-122"/>
              </a:rPr>
              <a:t>X.25</a:t>
            </a:r>
            <a:r>
              <a:rPr kumimoji="1" lang="zh-CN" altLang="en-US" sz="2000">
                <a:ea typeface="华文细黑" pitchFamily="2" charset="-122"/>
              </a:rPr>
              <a:t>、帧中继、</a:t>
            </a:r>
            <a:r>
              <a:rPr kumimoji="1" lang="en-US" altLang="zh-CN" sz="2000">
                <a:ea typeface="华文细黑" pitchFamily="2" charset="-122"/>
              </a:rPr>
              <a:t>PSTN</a:t>
            </a:r>
            <a:r>
              <a:rPr kumimoji="1" lang="zh-CN" altLang="en-US" sz="2000">
                <a:ea typeface="华文细黑" pitchFamily="2" charset="-122"/>
              </a:rPr>
              <a:t>、</a:t>
            </a:r>
            <a:r>
              <a:rPr kumimoji="1" lang="en-US" altLang="zh-CN" sz="2000">
                <a:ea typeface="华文细黑" pitchFamily="2" charset="-122"/>
              </a:rPr>
              <a:t>ISDN</a:t>
            </a:r>
            <a:r>
              <a:rPr kumimoji="1" lang="zh-CN" altLang="en-US" sz="2000">
                <a:ea typeface="华文细黑" pitchFamily="2" charset="-122"/>
              </a:rPr>
              <a:t>等</a:t>
            </a:r>
          </a:p>
        </p:txBody>
      </p:sp>
      <p:sp>
        <p:nvSpPr>
          <p:cNvPr id="10247" name="Rectangle 8"/>
          <p:cNvSpPr>
            <a:spLocks noChangeArrowheads="1"/>
          </p:cNvSpPr>
          <p:nvPr/>
        </p:nvSpPr>
        <p:spPr bwMode="auto">
          <a:xfrm>
            <a:off x="3297811" y="3106564"/>
            <a:ext cx="720725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ea typeface="华文细黑" pitchFamily="2" charset="-122"/>
              </a:rPr>
              <a:t>协议号</a:t>
            </a:r>
            <a:r>
              <a:rPr lang="en-US" altLang="zh-CN" sz="1400">
                <a:ea typeface="华文细黑" pitchFamily="2" charset="-122"/>
              </a:rPr>
              <a:t>6</a:t>
            </a:r>
          </a:p>
        </p:txBody>
      </p:sp>
      <p:sp>
        <p:nvSpPr>
          <p:cNvPr id="10248" name="Rectangle 9"/>
          <p:cNvSpPr>
            <a:spLocks noChangeArrowheads="1"/>
          </p:cNvSpPr>
          <p:nvPr/>
        </p:nvSpPr>
        <p:spPr bwMode="auto">
          <a:xfrm>
            <a:off x="6682361" y="3106564"/>
            <a:ext cx="790575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ea typeface="华文细黑" pitchFamily="2" charset="-122"/>
              </a:rPr>
              <a:t>协议号</a:t>
            </a:r>
            <a:r>
              <a:rPr lang="en-US" altLang="zh-CN" sz="1400">
                <a:ea typeface="华文细黑" pitchFamily="2" charset="-122"/>
              </a:rPr>
              <a:t>17</a:t>
            </a:r>
          </a:p>
        </p:txBody>
      </p:sp>
      <p:sp>
        <p:nvSpPr>
          <p:cNvPr id="10249" name="Rectangle 1024"/>
          <p:cNvSpPr>
            <a:spLocks noChangeArrowheads="1"/>
          </p:cNvSpPr>
          <p:nvPr/>
        </p:nvSpPr>
        <p:spPr bwMode="auto">
          <a:xfrm>
            <a:off x="4340798" y="3500264"/>
            <a:ext cx="936625" cy="395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/>
              <a:t>ICMP</a:t>
            </a:r>
          </a:p>
        </p:txBody>
      </p:sp>
      <p:sp>
        <p:nvSpPr>
          <p:cNvPr id="10250" name="Rectangle 1025"/>
          <p:cNvSpPr>
            <a:spLocks noChangeArrowheads="1"/>
          </p:cNvSpPr>
          <p:nvPr/>
        </p:nvSpPr>
        <p:spPr bwMode="auto">
          <a:xfrm>
            <a:off x="5456811" y="3500264"/>
            <a:ext cx="936625" cy="395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/>
              <a:t>IGMP</a:t>
            </a:r>
          </a:p>
        </p:txBody>
      </p:sp>
      <p:sp>
        <p:nvSpPr>
          <p:cNvPr id="10251" name="Rectangle 1026"/>
          <p:cNvSpPr>
            <a:spLocks noChangeArrowheads="1"/>
          </p:cNvSpPr>
          <p:nvPr/>
        </p:nvSpPr>
        <p:spPr bwMode="auto">
          <a:xfrm>
            <a:off x="4339211" y="4521026"/>
            <a:ext cx="936625" cy="395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/>
              <a:t>ARP</a:t>
            </a:r>
          </a:p>
        </p:txBody>
      </p:sp>
      <p:sp>
        <p:nvSpPr>
          <p:cNvPr id="10252" name="Rectangle 1027"/>
          <p:cNvSpPr>
            <a:spLocks noChangeArrowheads="1"/>
          </p:cNvSpPr>
          <p:nvPr/>
        </p:nvSpPr>
        <p:spPr bwMode="auto">
          <a:xfrm>
            <a:off x="5456811" y="4521026"/>
            <a:ext cx="936625" cy="395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/>
              <a:t>RARP</a:t>
            </a:r>
          </a:p>
        </p:txBody>
      </p:sp>
      <p:sp>
        <p:nvSpPr>
          <p:cNvPr id="10253" name="Rectangle 1024"/>
          <p:cNvSpPr>
            <a:spLocks noChangeArrowheads="1"/>
          </p:cNvSpPr>
          <p:nvPr/>
        </p:nvSpPr>
        <p:spPr bwMode="auto">
          <a:xfrm>
            <a:off x="899098" y="2673176"/>
            <a:ext cx="1541463" cy="2524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 anchorCtr="1"/>
          <a:lstStyle>
            <a:lvl1pPr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385763" indent="-28575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862013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281113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1700213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157413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614613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071813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529013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zh-CN" altLang="en-US" sz="2400">
                <a:solidFill>
                  <a:schemeClr val="tx1"/>
                </a:solidFill>
              </a:rPr>
              <a:t>传输层</a:t>
            </a:r>
          </a:p>
        </p:txBody>
      </p:sp>
      <p:sp>
        <p:nvSpPr>
          <p:cNvPr id="10254" name="Rectangle 1025"/>
          <p:cNvSpPr>
            <a:spLocks noChangeArrowheads="1"/>
          </p:cNvSpPr>
          <p:nvPr/>
        </p:nvSpPr>
        <p:spPr bwMode="auto">
          <a:xfrm>
            <a:off x="899098" y="4041601"/>
            <a:ext cx="1541463" cy="2524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 anchorCtr="1"/>
          <a:lstStyle>
            <a:lvl1pPr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385763" indent="-28575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862013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281113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1700213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157413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614613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071813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529013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zh-CN" altLang="en-US" sz="2400">
                <a:solidFill>
                  <a:schemeClr val="tx1"/>
                </a:solidFill>
              </a:rPr>
              <a:t>网络层</a:t>
            </a:r>
          </a:p>
        </p:txBody>
      </p:sp>
      <p:sp>
        <p:nvSpPr>
          <p:cNvPr id="10255" name="Rectangle 1029"/>
          <p:cNvSpPr>
            <a:spLocks noChangeArrowheads="1"/>
          </p:cNvSpPr>
          <p:nvPr/>
        </p:nvSpPr>
        <p:spPr bwMode="auto">
          <a:xfrm>
            <a:off x="805436" y="5410026"/>
            <a:ext cx="1728787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 anchorCtr="1"/>
          <a:lstStyle>
            <a:lvl1pPr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30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385763" indent="-28575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862013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-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281113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1700213" indent="-228600" eaLnBrk="0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157413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614613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071813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529013" indent="-228600" eaLnBrk="0" fontAlgn="base" hangingPunct="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zh-CN" altLang="en-US" sz="2400">
                <a:solidFill>
                  <a:schemeClr val="tx1"/>
                </a:solidFill>
              </a:rPr>
              <a:t>网络接口层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IP</a:t>
            </a:r>
            <a:r>
              <a:rPr lang="zh-CN" altLang="en-US" dirty="0">
                <a:solidFill>
                  <a:srgbClr val="C00000"/>
                </a:solidFill>
              </a:rPr>
              <a:t>的主要作用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4055" y="1772816"/>
            <a:ext cx="8156417" cy="5219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标识节点和链路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用唯一的</a:t>
            </a:r>
            <a:r>
              <a:rPr lang="en-US" altLang="zh-CN" dirty="0"/>
              <a:t>IP</a:t>
            </a:r>
            <a:r>
              <a:rPr lang="zh-CN" altLang="en-US" dirty="0"/>
              <a:t>地址标识每一个节点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用唯一的</a:t>
            </a:r>
            <a:r>
              <a:rPr lang="en-US" altLang="zh-CN" dirty="0"/>
              <a:t>IP</a:t>
            </a:r>
            <a:r>
              <a:rPr lang="zh-CN" altLang="en-US" dirty="0"/>
              <a:t>网络号标识每一个链路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寻址和转发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确定节点所在网络的位置，进而确定节点所在的位置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IP</a:t>
            </a:r>
            <a:r>
              <a:rPr lang="zh-CN" altLang="en-US" dirty="0"/>
              <a:t>路由器选择适当的路径将</a:t>
            </a:r>
            <a:r>
              <a:rPr lang="en-US" altLang="zh-CN" dirty="0"/>
              <a:t>IP</a:t>
            </a:r>
            <a:r>
              <a:rPr lang="zh-CN" altLang="en-US" dirty="0"/>
              <a:t>包转发到目的节点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适应各种数据链路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根据链路的</a:t>
            </a:r>
            <a:r>
              <a:rPr lang="en-US" altLang="zh-CN" dirty="0"/>
              <a:t>MTU</a:t>
            </a:r>
            <a:r>
              <a:rPr lang="zh-CN" altLang="en-US" dirty="0"/>
              <a:t>对</a:t>
            </a:r>
            <a:r>
              <a:rPr lang="en-US" altLang="zh-CN" dirty="0"/>
              <a:t>IP</a:t>
            </a:r>
            <a:r>
              <a:rPr lang="zh-CN" altLang="en-US" dirty="0"/>
              <a:t>包进行分片和重组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为了通过实际的数据链路传递信息，须建立</a:t>
            </a:r>
            <a:r>
              <a:rPr lang="en-US" altLang="zh-CN" dirty="0"/>
              <a:t>IP</a:t>
            </a:r>
            <a:r>
              <a:rPr lang="zh-CN" altLang="en-US" dirty="0"/>
              <a:t>地址到数据链路层地址的映射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IP</a:t>
            </a:r>
            <a:r>
              <a:rPr lang="zh-CN" altLang="en-US" dirty="0">
                <a:solidFill>
                  <a:srgbClr val="C00000"/>
                </a:solidFill>
              </a:rPr>
              <a:t>头格式</a:t>
            </a:r>
          </a:p>
        </p:txBody>
      </p:sp>
      <p:graphicFrame>
        <p:nvGraphicFramePr>
          <p:cNvPr id="2938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475284"/>
              </p:ext>
            </p:extLst>
          </p:nvPr>
        </p:nvGraphicFramePr>
        <p:xfrm>
          <a:off x="683568" y="1880568"/>
          <a:ext cx="215900" cy="504825"/>
        </p:xfrm>
        <a:graphic>
          <a:graphicData uri="http://schemas.openxmlformats.org/drawingml/2006/table">
            <a:tbl>
              <a:tblPr/>
              <a:tblGrid>
                <a:gridCol w="21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6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38576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8620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Times New Roman" pitchFamily="18" charset="0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2811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17002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1574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6146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0718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5290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3898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741247"/>
              </p:ext>
            </p:extLst>
          </p:nvPr>
        </p:nvGraphicFramePr>
        <p:xfrm>
          <a:off x="899468" y="1880568"/>
          <a:ext cx="215900" cy="504825"/>
        </p:xfrm>
        <a:graphic>
          <a:graphicData uri="http://schemas.openxmlformats.org/drawingml/2006/table">
            <a:tbl>
              <a:tblPr/>
              <a:tblGrid>
                <a:gridCol w="21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6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38576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8620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Times New Roman" pitchFamily="18" charset="0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2811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17002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1574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6146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0718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5290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3904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186515"/>
              </p:ext>
            </p:extLst>
          </p:nvPr>
        </p:nvGraphicFramePr>
        <p:xfrm>
          <a:off x="1115368" y="1880568"/>
          <a:ext cx="215900" cy="504825"/>
        </p:xfrm>
        <a:graphic>
          <a:graphicData uri="http://schemas.openxmlformats.org/drawingml/2006/table">
            <a:tbl>
              <a:tblPr/>
              <a:tblGrid>
                <a:gridCol w="21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6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38576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8620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Times New Roman" pitchFamily="18" charset="0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2811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17002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1574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6146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0718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5290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3910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051690"/>
              </p:ext>
            </p:extLst>
          </p:nvPr>
        </p:nvGraphicFramePr>
        <p:xfrm>
          <a:off x="1331268" y="1880568"/>
          <a:ext cx="215900" cy="504825"/>
        </p:xfrm>
        <a:graphic>
          <a:graphicData uri="http://schemas.openxmlformats.org/drawingml/2006/table">
            <a:tbl>
              <a:tblPr/>
              <a:tblGrid>
                <a:gridCol w="21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6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38576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8620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Times New Roman" pitchFamily="18" charset="0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2811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17002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1574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6146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0718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5290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391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475728"/>
              </p:ext>
            </p:extLst>
          </p:nvPr>
        </p:nvGraphicFramePr>
        <p:xfrm>
          <a:off x="1547168" y="1880568"/>
          <a:ext cx="215900" cy="504825"/>
        </p:xfrm>
        <a:graphic>
          <a:graphicData uri="http://schemas.openxmlformats.org/drawingml/2006/table">
            <a:tbl>
              <a:tblPr/>
              <a:tblGrid>
                <a:gridCol w="21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6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38576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8620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Times New Roman" pitchFamily="18" charset="0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2811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17002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1574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6146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0718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5290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3922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262860"/>
              </p:ext>
            </p:extLst>
          </p:nvPr>
        </p:nvGraphicFramePr>
        <p:xfrm>
          <a:off x="1764655" y="1880568"/>
          <a:ext cx="215900" cy="504825"/>
        </p:xfrm>
        <a:graphic>
          <a:graphicData uri="http://schemas.openxmlformats.org/drawingml/2006/table">
            <a:tbl>
              <a:tblPr/>
              <a:tblGrid>
                <a:gridCol w="21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6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38576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8620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Times New Roman" pitchFamily="18" charset="0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2811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17002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1574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6146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0718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5290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392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305456"/>
              </p:ext>
            </p:extLst>
          </p:nvPr>
        </p:nvGraphicFramePr>
        <p:xfrm>
          <a:off x="1980555" y="1880568"/>
          <a:ext cx="215900" cy="504825"/>
        </p:xfrm>
        <a:graphic>
          <a:graphicData uri="http://schemas.openxmlformats.org/drawingml/2006/table">
            <a:tbl>
              <a:tblPr/>
              <a:tblGrid>
                <a:gridCol w="21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6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38576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8620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Times New Roman" pitchFamily="18" charset="0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2811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17002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1574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6146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0718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5290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3934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879685"/>
              </p:ext>
            </p:extLst>
          </p:nvPr>
        </p:nvGraphicFramePr>
        <p:xfrm>
          <a:off x="2196455" y="1880568"/>
          <a:ext cx="215900" cy="504825"/>
        </p:xfrm>
        <a:graphic>
          <a:graphicData uri="http://schemas.openxmlformats.org/drawingml/2006/table">
            <a:tbl>
              <a:tblPr/>
              <a:tblGrid>
                <a:gridCol w="21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6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38576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8620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Times New Roman" pitchFamily="18" charset="0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2811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17002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1574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6146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0718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5290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3940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69597"/>
              </p:ext>
            </p:extLst>
          </p:nvPr>
        </p:nvGraphicFramePr>
        <p:xfrm>
          <a:off x="2412355" y="1880568"/>
          <a:ext cx="215900" cy="504825"/>
        </p:xfrm>
        <a:graphic>
          <a:graphicData uri="http://schemas.openxmlformats.org/drawingml/2006/table">
            <a:tbl>
              <a:tblPr/>
              <a:tblGrid>
                <a:gridCol w="21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6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38576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8620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Times New Roman" pitchFamily="18" charset="0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2811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17002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1574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6146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0718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5290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394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829757"/>
              </p:ext>
            </p:extLst>
          </p:nvPr>
        </p:nvGraphicFramePr>
        <p:xfrm>
          <a:off x="2628255" y="1880568"/>
          <a:ext cx="215900" cy="504825"/>
        </p:xfrm>
        <a:graphic>
          <a:graphicData uri="http://schemas.openxmlformats.org/drawingml/2006/table">
            <a:tbl>
              <a:tblPr/>
              <a:tblGrid>
                <a:gridCol w="21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6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38576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8620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Times New Roman" pitchFamily="18" charset="0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2811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17002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1574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6146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0718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5290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3952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527921"/>
              </p:ext>
            </p:extLst>
          </p:nvPr>
        </p:nvGraphicFramePr>
        <p:xfrm>
          <a:off x="2844155" y="1880568"/>
          <a:ext cx="215900" cy="504825"/>
        </p:xfrm>
        <a:graphic>
          <a:graphicData uri="http://schemas.openxmlformats.org/drawingml/2006/table">
            <a:tbl>
              <a:tblPr/>
              <a:tblGrid>
                <a:gridCol w="21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6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38576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8620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Times New Roman" pitchFamily="18" charset="0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2811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17002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1574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6146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0718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5290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395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542099"/>
              </p:ext>
            </p:extLst>
          </p:nvPr>
        </p:nvGraphicFramePr>
        <p:xfrm>
          <a:off x="3060055" y="1880568"/>
          <a:ext cx="215900" cy="504825"/>
        </p:xfrm>
        <a:graphic>
          <a:graphicData uri="http://schemas.openxmlformats.org/drawingml/2006/table">
            <a:tbl>
              <a:tblPr/>
              <a:tblGrid>
                <a:gridCol w="21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6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38576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8620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Times New Roman" pitchFamily="18" charset="0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2811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17002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1574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6146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0718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5290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3964" name="Group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418839"/>
              </p:ext>
            </p:extLst>
          </p:nvPr>
        </p:nvGraphicFramePr>
        <p:xfrm>
          <a:off x="3275955" y="1880568"/>
          <a:ext cx="215900" cy="504825"/>
        </p:xfrm>
        <a:graphic>
          <a:graphicData uri="http://schemas.openxmlformats.org/drawingml/2006/table">
            <a:tbl>
              <a:tblPr/>
              <a:tblGrid>
                <a:gridCol w="21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6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38576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8620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Times New Roman" pitchFamily="18" charset="0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2811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17002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1574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6146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0718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5290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3970" name="Group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43903"/>
              </p:ext>
            </p:extLst>
          </p:nvPr>
        </p:nvGraphicFramePr>
        <p:xfrm>
          <a:off x="3491855" y="1880568"/>
          <a:ext cx="215900" cy="504825"/>
        </p:xfrm>
        <a:graphic>
          <a:graphicData uri="http://schemas.openxmlformats.org/drawingml/2006/table">
            <a:tbl>
              <a:tblPr/>
              <a:tblGrid>
                <a:gridCol w="21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6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38576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8620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Times New Roman" pitchFamily="18" charset="0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2811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17002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1574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6146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0718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5290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397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210066"/>
              </p:ext>
            </p:extLst>
          </p:nvPr>
        </p:nvGraphicFramePr>
        <p:xfrm>
          <a:off x="3707755" y="1880568"/>
          <a:ext cx="215900" cy="504825"/>
        </p:xfrm>
        <a:graphic>
          <a:graphicData uri="http://schemas.openxmlformats.org/drawingml/2006/table">
            <a:tbl>
              <a:tblPr/>
              <a:tblGrid>
                <a:gridCol w="21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6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38576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8620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Times New Roman" pitchFamily="18" charset="0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2811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17002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1574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6146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0718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5290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3982" name="Group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729028"/>
              </p:ext>
            </p:extLst>
          </p:nvPr>
        </p:nvGraphicFramePr>
        <p:xfrm>
          <a:off x="3925243" y="1880568"/>
          <a:ext cx="215900" cy="504825"/>
        </p:xfrm>
        <a:graphic>
          <a:graphicData uri="http://schemas.openxmlformats.org/drawingml/2006/table">
            <a:tbl>
              <a:tblPr/>
              <a:tblGrid>
                <a:gridCol w="21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6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38576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8620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Times New Roman" pitchFamily="18" charset="0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2811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17002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1574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6146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0718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5290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3988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294875"/>
              </p:ext>
            </p:extLst>
          </p:nvPr>
        </p:nvGraphicFramePr>
        <p:xfrm>
          <a:off x="4141143" y="1880568"/>
          <a:ext cx="215900" cy="504825"/>
        </p:xfrm>
        <a:graphic>
          <a:graphicData uri="http://schemas.openxmlformats.org/drawingml/2006/table">
            <a:tbl>
              <a:tblPr/>
              <a:tblGrid>
                <a:gridCol w="21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6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38576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8620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Times New Roman" pitchFamily="18" charset="0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2811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17002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1574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6146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0718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5290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3994" name="Group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077272"/>
              </p:ext>
            </p:extLst>
          </p:nvPr>
        </p:nvGraphicFramePr>
        <p:xfrm>
          <a:off x="4357043" y="1880568"/>
          <a:ext cx="215900" cy="504825"/>
        </p:xfrm>
        <a:graphic>
          <a:graphicData uri="http://schemas.openxmlformats.org/drawingml/2006/table">
            <a:tbl>
              <a:tblPr/>
              <a:tblGrid>
                <a:gridCol w="21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6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38576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8620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Times New Roman" pitchFamily="18" charset="0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2811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17002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1574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6146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0718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5290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4000" name="Group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311630"/>
              </p:ext>
            </p:extLst>
          </p:nvPr>
        </p:nvGraphicFramePr>
        <p:xfrm>
          <a:off x="4572943" y="1880568"/>
          <a:ext cx="215900" cy="504825"/>
        </p:xfrm>
        <a:graphic>
          <a:graphicData uri="http://schemas.openxmlformats.org/drawingml/2006/table">
            <a:tbl>
              <a:tblPr/>
              <a:tblGrid>
                <a:gridCol w="21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6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38576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8620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Times New Roman" pitchFamily="18" charset="0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2811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17002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1574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6146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0718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5290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4006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600359"/>
              </p:ext>
            </p:extLst>
          </p:nvPr>
        </p:nvGraphicFramePr>
        <p:xfrm>
          <a:off x="4788843" y="1880568"/>
          <a:ext cx="215900" cy="504825"/>
        </p:xfrm>
        <a:graphic>
          <a:graphicData uri="http://schemas.openxmlformats.org/drawingml/2006/table">
            <a:tbl>
              <a:tblPr/>
              <a:tblGrid>
                <a:gridCol w="21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6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38576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8620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Times New Roman" pitchFamily="18" charset="0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2811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17002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1574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6146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0718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5290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4012" name="Group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286128"/>
              </p:ext>
            </p:extLst>
          </p:nvPr>
        </p:nvGraphicFramePr>
        <p:xfrm>
          <a:off x="5003155" y="1880568"/>
          <a:ext cx="215900" cy="504825"/>
        </p:xfrm>
        <a:graphic>
          <a:graphicData uri="http://schemas.openxmlformats.org/drawingml/2006/table">
            <a:tbl>
              <a:tblPr/>
              <a:tblGrid>
                <a:gridCol w="21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6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38576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8620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Times New Roman" pitchFamily="18" charset="0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2811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17002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1574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6146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0718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5290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4018" name="Group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072053"/>
              </p:ext>
            </p:extLst>
          </p:nvPr>
        </p:nvGraphicFramePr>
        <p:xfrm>
          <a:off x="5219055" y="1880568"/>
          <a:ext cx="215900" cy="504825"/>
        </p:xfrm>
        <a:graphic>
          <a:graphicData uri="http://schemas.openxmlformats.org/drawingml/2006/table">
            <a:tbl>
              <a:tblPr/>
              <a:tblGrid>
                <a:gridCol w="21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6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38576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8620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Times New Roman" pitchFamily="18" charset="0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2811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17002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1574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6146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0718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5290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4024" name="Group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914395"/>
              </p:ext>
            </p:extLst>
          </p:nvPr>
        </p:nvGraphicFramePr>
        <p:xfrm>
          <a:off x="5434955" y="1880568"/>
          <a:ext cx="215900" cy="504825"/>
        </p:xfrm>
        <a:graphic>
          <a:graphicData uri="http://schemas.openxmlformats.org/drawingml/2006/table">
            <a:tbl>
              <a:tblPr/>
              <a:tblGrid>
                <a:gridCol w="21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6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38576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8620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Times New Roman" pitchFamily="18" charset="0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2811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17002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1574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6146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0718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5290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4030" name="Group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76965"/>
              </p:ext>
            </p:extLst>
          </p:nvPr>
        </p:nvGraphicFramePr>
        <p:xfrm>
          <a:off x="5650855" y="1880568"/>
          <a:ext cx="215900" cy="504825"/>
        </p:xfrm>
        <a:graphic>
          <a:graphicData uri="http://schemas.openxmlformats.org/drawingml/2006/table">
            <a:tbl>
              <a:tblPr/>
              <a:tblGrid>
                <a:gridCol w="21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6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38576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8620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Times New Roman" pitchFamily="18" charset="0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2811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17002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1574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6146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0718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5290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4036" name="Group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840931"/>
              </p:ext>
            </p:extLst>
          </p:nvPr>
        </p:nvGraphicFramePr>
        <p:xfrm>
          <a:off x="5866755" y="1880568"/>
          <a:ext cx="215900" cy="504825"/>
        </p:xfrm>
        <a:graphic>
          <a:graphicData uri="http://schemas.openxmlformats.org/drawingml/2006/table">
            <a:tbl>
              <a:tblPr/>
              <a:tblGrid>
                <a:gridCol w="21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6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38576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8620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Times New Roman" pitchFamily="18" charset="0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2811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17002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1574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6146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0718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5290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4042" name="Group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800067"/>
              </p:ext>
            </p:extLst>
          </p:nvPr>
        </p:nvGraphicFramePr>
        <p:xfrm>
          <a:off x="6084243" y="1880568"/>
          <a:ext cx="215900" cy="504825"/>
        </p:xfrm>
        <a:graphic>
          <a:graphicData uri="http://schemas.openxmlformats.org/drawingml/2006/table">
            <a:tbl>
              <a:tblPr/>
              <a:tblGrid>
                <a:gridCol w="21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6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38576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8620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Times New Roman" pitchFamily="18" charset="0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2811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17002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1574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6146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0718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5290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4048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117739"/>
              </p:ext>
            </p:extLst>
          </p:nvPr>
        </p:nvGraphicFramePr>
        <p:xfrm>
          <a:off x="6300143" y="1880568"/>
          <a:ext cx="215900" cy="504825"/>
        </p:xfrm>
        <a:graphic>
          <a:graphicData uri="http://schemas.openxmlformats.org/drawingml/2006/table">
            <a:tbl>
              <a:tblPr/>
              <a:tblGrid>
                <a:gridCol w="21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6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38576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8620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Times New Roman" pitchFamily="18" charset="0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2811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17002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1574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6146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0718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5290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4054" name="Group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061633"/>
              </p:ext>
            </p:extLst>
          </p:nvPr>
        </p:nvGraphicFramePr>
        <p:xfrm>
          <a:off x="6516043" y="1880568"/>
          <a:ext cx="215900" cy="504825"/>
        </p:xfrm>
        <a:graphic>
          <a:graphicData uri="http://schemas.openxmlformats.org/drawingml/2006/table">
            <a:tbl>
              <a:tblPr/>
              <a:tblGrid>
                <a:gridCol w="21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6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38576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8620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Times New Roman" pitchFamily="18" charset="0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2811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17002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1574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6146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0718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5290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4060" name="Group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790323"/>
              </p:ext>
            </p:extLst>
          </p:nvPr>
        </p:nvGraphicFramePr>
        <p:xfrm>
          <a:off x="6731943" y="1880568"/>
          <a:ext cx="215900" cy="504825"/>
        </p:xfrm>
        <a:graphic>
          <a:graphicData uri="http://schemas.openxmlformats.org/drawingml/2006/table">
            <a:tbl>
              <a:tblPr/>
              <a:tblGrid>
                <a:gridCol w="21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6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38576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8620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Times New Roman" pitchFamily="18" charset="0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2811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17002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1574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6146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0718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5290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4066" name="Group 1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073200"/>
              </p:ext>
            </p:extLst>
          </p:nvPr>
        </p:nvGraphicFramePr>
        <p:xfrm>
          <a:off x="6947843" y="1880568"/>
          <a:ext cx="215900" cy="504825"/>
        </p:xfrm>
        <a:graphic>
          <a:graphicData uri="http://schemas.openxmlformats.org/drawingml/2006/table">
            <a:tbl>
              <a:tblPr/>
              <a:tblGrid>
                <a:gridCol w="21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6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38576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8620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Times New Roman" pitchFamily="18" charset="0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2811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17002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1574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6146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0718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5290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4072" name="Group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848314"/>
              </p:ext>
            </p:extLst>
          </p:nvPr>
        </p:nvGraphicFramePr>
        <p:xfrm>
          <a:off x="7163743" y="1880568"/>
          <a:ext cx="215900" cy="504825"/>
        </p:xfrm>
        <a:graphic>
          <a:graphicData uri="http://schemas.openxmlformats.org/drawingml/2006/table">
            <a:tbl>
              <a:tblPr/>
              <a:tblGrid>
                <a:gridCol w="21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6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38576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8620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Times New Roman" pitchFamily="18" charset="0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2811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17002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1574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6146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0718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5290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4078" name="Group 1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606469"/>
              </p:ext>
            </p:extLst>
          </p:nvPr>
        </p:nvGraphicFramePr>
        <p:xfrm>
          <a:off x="7379643" y="1880568"/>
          <a:ext cx="215900" cy="504825"/>
        </p:xfrm>
        <a:graphic>
          <a:graphicData uri="http://schemas.openxmlformats.org/drawingml/2006/table">
            <a:tbl>
              <a:tblPr/>
              <a:tblGrid>
                <a:gridCol w="21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600" b="1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1pPr>
                      <a:lvl2pPr marL="38576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2pPr>
                      <a:lvl3pPr marL="8620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Times New Roman" pitchFamily="18" charset="0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3pPr>
                      <a:lvl4pPr marL="12811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4pPr>
                      <a:lvl5pPr marL="1700213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5pPr>
                      <a:lvl6pPr marL="21574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6pPr>
                      <a:lvl7pPr marL="26146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7pPr>
                      <a:lvl8pPr marL="30718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8pPr>
                      <a:lvl9pPr marL="3529013"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507" name="Group 230"/>
          <p:cNvGrpSpPr>
            <a:grpSpLocks/>
          </p:cNvGrpSpPr>
          <p:nvPr/>
        </p:nvGrpSpPr>
        <p:grpSpPr bwMode="auto">
          <a:xfrm>
            <a:off x="683568" y="2348880"/>
            <a:ext cx="6913562" cy="3240088"/>
            <a:chOff x="748" y="1208"/>
            <a:chExt cx="4355" cy="2041"/>
          </a:xfrm>
        </p:grpSpPr>
        <p:sp>
          <p:nvSpPr>
            <p:cNvPr id="13512" name="Rectangle 214"/>
            <p:cNvSpPr>
              <a:spLocks noChangeArrowheads="1"/>
            </p:cNvSpPr>
            <p:nvPr/>
          </p:nvSpPr>
          <p:spPr bwMode="auto">
            <a:xfrm>
              <a:off x="748" y="1208"/>
              <a:ext cx="545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Version</a:t>
              </a:r>
            </a:p>
          </p:txBody>
        </p:sp>
        <p:sp>
          <p:nvSpPr>
            <p:cNvPr id="13513" name="Rectangle 215"/>
            <p:cNvSpPr>
              <a:spLocks noChangeArrowheads="1"/>
            </p:cNvSpPr>
            <p:nvPr/>
          </p:nvSpPr>
          <p:spPr bwMode="auto">
            <a:xfrm>
              <a:off x="1293" y="1208"/>
              <a:ext cx="545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IHL</a:t>
              </a:r>
            </a:p>
          </p:txBody>
        </p:sp>
        <p:sp>
          <p:nvSpPr>
            <p:cNvPr id="13514" name="Rectangle 216"/>
            <p:cNvSpPr>
              <a:spLocks noChangeArrowheads="1"/>
            </p:cNvSpPr>
            <p:nvPr/>
          </p:nvSpPr>
          <p:spPr bwMode="auto">
            <a:xfrm>
              <a:off x="1837" y="1208"/>
              <a:ext cx="1089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Type of Service</a:t>
              </a:r>
            </a:p>
          </p:txBody>
        </p:sp>
        <p:sp>
          <p:nvSpPr>
            <p:cNvPr id="13515" name="Rectangle 217"/>
            <p:cNvSpPr>
              <a:spLocks noChangeArrowheads="1"/>
            </p:cNvSpPr>
            <p:nvPr/>
          </p:nvSpPr>
          <p:spPr bwMode="auto">
            <a:xfrm>
              <a:off x="2926" y="1208"/>
              <a:ext cx="2177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Total Length</a:t>
              </a:r>
            </a:p>
          </p:txBody>
        </p:sp>
        <p:sp>
          <p:nvSpPr>
            <p:cNvPr id="13516" name="Rectangle 218"/>
            <p:cNvSpPr>
              <a:spLocks noChangeArrowheads="1"/>
            </p:cNvSpPr>
            <p:nvPr/>
          </p:nvSpPr>
          <p:spPr bwMode="auto">
            <a:xfrm>
              <a:off x="748" y="1548"/>
              <a:ext cx="2177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Identification </a:t>
              </a:r>
            </a:p>
          </p:txBody>
        </p:sp>
        <p:sp>
          <p:nvSpPr>
            <p:cNvPr id="13517" name="Rectangle 219"/>
            <p:cNvSpPr>
              <a:spLocks noChangeArrowheads="1"/>
            </p:cNvSpPr>
            <p:nvPr/>
          </p:nvSpPr>
          <p:spPr bwMode="auto">
            <a:xfrm>
              <a:off x="2926" y="1548"/>
              <a:ext cx="408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Flags</a:t>
              </a:r>
            </a:p>
          </p:txBody>
        </p:sp>
        <p:sp>
          <p:nvSpPr>
            <p:cNvPr id="13518" name="Rectangle 220"/>
            <p:cNvSpPr>
              <a:spLocks noChangeArrowheads="1"/>
            </p:cNvSpPr>
            <p:nvPr/>
          </p:nvSpPr>
          <p:spPr bwMode="auto">
            <a:xfrm>
              <a:off x="3334" y="1548"/>
              <a:ext cx="1769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Fragment Offset</a:t>
              </a:r>
            </a:p>
          </p:txBody>
        </p:sp>
        <p:sp>
          <p:nvSpPr>
            <p:cNvPr id="13519" name="Rectangle 221"/>
            <p:cNvSpPr>
              <a:spLocks noChangeArrowheads="1"/>
            </p:cNvSpPr>
            <p:nvPr/>
          </p:nvSpPr>
          <p:spPr bwMode="auto">
            <a:xfrm>
              <a:off x="1837" y="1888"/>
              <a:ext cx="1089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Protocol </a:t>
              </a:r>
            </a:p>
          </p:txBody>
        </p:sp>
        <p:sp>
          <p:nvSpPr>
            <p:cNvPr id="13520" name="Rectangle 222"/>
            <p:cNvSpPr>
              <a:spLocks noChangeArrowheads="1"/>
            </p:cNvSpPr>
            <p:nvPr/>
          </p:nvSpPr>
          <p:spPr bwMode="auto">
            <a:xfrm>
              <a:off x="2926" y="1888"/>
              <a:ext cx="2177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Header Checksum</a:t>
              </a:r>
            </a:p>
          </p:txBody>
        </p:sp>
        <p:sp>
          <p:nvSpPr>
            <p:cNvPr id="13521" name="Rectangle 223"/>
            <p:cNvSpPr>
              <a:spLocks noChangeArrowheads="1"/>
            </p:cNvSpPr>
            <p:nvPr/>
          </p:nvSpPr>
          <p:spPr bwMode="auto">
            <a:xfrm>
              <a:off x="748" y="1888"/>
              <a:ext cx="1089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Time to Live</a:t>
              </a:r>
            </a:p>
          </p:txBody>
        </p:sp>
        <p:sp>
          <p:nvSpPr>
            <p:cNvPr id="13522" name="Rectangle 224"/>
            <p:cNvSpPr>
              <a:spLocks noChangeArrowheads="1"/>
            </p:cNvSpPr>
            <p:nvPr/>
          </p:nvSpPr>
          <p:spPr bwMode="auto">
            <a:xfrm>
              <a:off x="748" y="2229"/>
              <a:ext cx="4355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Source Address</a:t>
              </a:r>
            </a:p>
          </p:txBody>
        </p:sp>
        <p:sp>
          <p:nvSpPr>
            <p:cNvPr id="13523" name="Rectangle 225"/>
            <p:cNvSpPr>
              <a:spLocks noChangeArrowheads="1"/>
            </p:cNvSpPr>
            <p:nvPr/>
          </p:nvSpPr>
          <p:spPr bwMode="auto">
            <a:xfrm>
              <a:off x="748" y="2569"/>
              <a:ext cx="4355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Destination Address</a:t>
              </a:r>
            </a:p>
          </p:txBody>
        </p:sp>
        <p:sp>
          <p:nvSpPr>
            <p:cNvPr id="13524" name="Rectangle 226"/>
            <p:cNvSpPr>
              <a:spLocks noChangeArrowheads="1"/>
            </p:cNvSpPr>
            <p:nvPr/>
          </p:nvSpPr>
          <p:spPr bwMode="auto">
            <a:xfrm>
              <a:off x="748" y="2909"/>
              <a:ext cx="3266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Options</a:t>
              </a:r>
            </a:p>
          </p:txBody>
        </p:sp>
        <p:sp>
          <p:nvSpPr>
            <p:cNvPr id="13525" name="Rectangle 227"/>
            <p:cNvSpPr>
              <a:spLocks noChangeArrowheads="1"/>
            </p:cNvSpPr>
            <p:nvPr/>
          </p:nvSpPr>
          <p:spPr bwMode="auto">
            <a:xfrm>
              <a:off x="4014" y="2909"/>
              <a:ext cx="1089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Padding</a:t>
              </a:r>
            </a:p>
          </p:txBody>
        </p:sp>
      </p:grpSp>
      <p:sp>
        <p:nvSpPr>
          <p:cNvPr id="13508" name="Line 231"/>
          <p:cNvSpPr>
            <a:spLocks noChangeShapeType="1"/>
          </p:cNvSpPr>
          <p:nvPr/>
        </p:nvSpPr>
        <p:spPr bwMode="auto">
          <a:xfrm>
            <a:off x="7668568" y="5047630"/>
            <a:ext cx="971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09" name="Line 232"/>
          <p:cNvSpPr>
            <a:spLocks noChangeShapeType="1"/>
          </p:cNvSpPr>
          <p:nvPr/>
        </p:nvSpPr>
        <p:spPr bwMode="auto">
          <a:xfrm>
            <a:off x="7668568" y="2347293"/>
            <a:ext cx="971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0" name="Line 233"/>
          <p:cNvSpPr>
            <a:spLocks noChangeShapeType="1"/>
          </p:cNvSpPr>
          <p:nvPr/>
        </p:nvSpPr>
        <p:spPr bwMode="auto">
          <a:xfrm>
            <a:off x="8208318" y="2347293"/>
            <a:ext cx="0" cy="2665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1" name="Text Box 234"/>
          <p:cNvSpPr txBox="1">
            <a:spLocks noChangeArrowheads="1"/>
          </p:cNvSpPr>
          <p:nvPr/>
        </p:nvSpPr>
        <p:spPr bwMode="auto">
          <a:xfrm>
            <a:off x="7813030" y="3536330"/>
            <a:ext cx="936625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黑体" pitchFamily="2" charset="-122"/>
              </a:rPr>
              <a:t>20</a:t>
            </a:r>
            <a:r>
              <a:rPr lang="zh-CN" altLang="en-US">
                <a:ea typeface="黑体" pitchFamily="2" charset="-122"/>
              </a:rPr>
              <a:t>字节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IP</a:t>
            </a:r>
            <a:r>
              <a:rPr lang="zh-CN" altLang="en-US" dirty="0">
                <a:solidFill>
                  <a:srgbClr val="C00000"/>
                </a:solidFill>
              </a:rPr>
              <a:t>网络的结构</a:t>
            </a:r>
          </a:p>
        </p:txBody>
      </p:sp>
      <p:sp>
        <p:nvSpPr>
          <p:cNvPr id="12291" name="Rectangle 1024"/>
          <p:cNvSpPr>
            <a:spLocks noGrp="1" noChangeArrowheads="1"/>
          </p:cNvSpPr>
          <p:nvPr>
            <p:ph type="body" idx="1"/>
          </p:nvPr>
        </p:nvSpPr>
        <p:spPr>
          <a:xfrm>
            <a:off x="802259" y="4790282"/>
            <a:ext cx="7740650" cy="2270125"/>
          </a:xfrm>
        </p:spPr>
        <p:txBody>
          <a:bodyPr/>
          <a:lstStyle/>
          <a:p>
            <a:pPr eaLnBrk="1" hangingPunct="1"/>
            <a:r>
              <a:rPr lang="en-US" altLang="zh-CN" dirty="0"/>
              <a:t>IP</a:t>
            </a:r>
            <a:r>
              <a:rPr lang="zh-CN" altLang="en-US" dirty="0"/>
              <a:t>网络由多个网段构成，每个网段对应一个链路</a:t>
            </a:r>
          </a:p>
          <a:p>
            <a:pPr eaLnBrk="1" hangingPunct="1"/>
            <a:r>
              <a:rPr lang="zh-CN" altLang="en-US" dirty="0"/>
              <a:t>路由器负责将网段连接起来，适配链路层协议，在网络之间转发数据包</a:t>
            </a:r>
          </a:p>
        </p:txBody>
      </p:sp>
      <p:sp>
        <p:nvSpPr>
          <p:cNvPr id="12292" name="Line 1045"/>
          <p:cNvSpPr>
            <a:spLocks noChangeShapeType="1"/>
          </p:cNvSpPr>
          <p:nvPr/>
        </p:nvSpPr>
        <p:spPr bwMode="auto">
          <a:xfrm flipV="1">
            <a:off x="1122909" y="3161506"/>
            <a:ext cx="755650" cy="4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3" name="Line 1046"/>
          <p:cNvSpPr>
            <a:spLocks noChangeShapeType="1"/>
          </p:cNvSpPr>
          <p:nvPr/>
        </p:nvSpPr>
        <p:spPr bwMode="auto">
          <a:xfrm flipH="1">
            <a:off x="978447" y="4348956"/>
            <a:ext cx="900112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4" name="Line 1047"/>
          <p:cNvSpPr>
            <a:spLocks noChangeShapeType="1"/>
          </p:cNvSpPr>
          <p:nvPr/>
        </p:nvSpPr>
        <p:spPr bwMode="auto">
          <a:xfrm flipV="1">
            <a:off x="1878559" y="2729706"/>
            <a:ext cx="0" cy="1903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5" name="Line 1048"/>
          <p:cNvSpPr>
            <a:spLocks noChangeShapeType="1"/>
          </p:cNvSpPr>
          <p:nvPr/>
        </p:nvSpPr>
        <p:spPr bwMode="auto">
          <a:xfrm flipH="1">
            <a:off x="1878559" y="3629819"/>
            <a:ext cx="11160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2296" name="Picture 1049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22" y="3953669"/>
            <a:ext cx="684212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1050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09" y="2766219"/>
            <a:ext cx="684213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8" name="Line 1052"/>
          <p:cNvSpPr>
            <a:spLocks noChangeShapeType="1"/>
          </p:cNvSpPr>
          <p:nvPr/>
        </p:nvSpPr>
        <p:spPr bwMode="auto">
          <a:xfrm>
            <a:off x="4615409" y="3934619"/>
            <a:ext cx="14398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9" name="Line 1053"/>
          <p:cNvSpPr>
            <a:spLocks noChangeShapeType="1"/>
          </p:cNvSpPr>
          <p:nvPr/>
        </p:nvSpPr>
        <p:spPr bwMode="auto">
          <a:xfrm flipV="1">
            <a:off x="2996159" y="3629819"/>
            <a:ext cx="755650" cy="47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0" name="Line 1054"/>
          <p:cNvSpPr>
            <a:spLocks noChangeShapeType="1"/>
          </p:cNvSpPr>
          <p:nvPr/>
        </p:nvSpPr>
        <p:spPr bwMode="auto">
          <a:xfrm flipH="1">
            <a:off x="3751809" y="2909094"/>
            <a:ext cx="900113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1" name="Line 1055"/>
          <p:cNvSpPr>
            <a:spLocks noChangeShapeType="1"/>
          </p:cNvSpPr>
          <p:nvPr/>
        </p:nvSpPr>
        <p:spPr bwMode="auto">
          <a:xfrm flipV="1">
            <a:off x="3751809" y="2548731"/>
            <a:ext cx="0" cy="1758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2" name="Line 1056"/>
          <p:cNvSpPr>
            <a:spLocks noChangeShapeType="1"/>
          </p:cNvSpPr>
          <p:nvPr/>
        </p:nvSpPr>
        <p:spPr bwMode="auto">
          <a:xfrm flipH="1">
            <a:off x="3751809" y="3936206"/>
            <a:ext cx="11160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3" name="Line 1093"/>
          <p:cNvSpPr>
            <a:spLocks noChangeShapeType="1"/>
          </p:cNvSpPr>
          <p:nvPr/>
        </p:nvSpPr>
        <p:spPr bwMode="auto">
          <a:xfrm flipV="1">
            <a:off x="6452147" y="3933031"/>
            <a:ext cx="755650" cy="4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4" name="Line 1094"/>
          <p:cNvSpPr>
            <a:spLocks noChangeShapeType="1"/>
          </p:cNvSpPr>
          <p:nvPr/>
        </p:nvSpPr>
        <p:spPr bwMode="auto">
          <a:xfrm flipH="1">
            <a:off x="7207797" y="3090069"/>
            <a:ext cx="900112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5" name="Line 1095"/>
          <p:cNvSpPr>
            <a:spLocks noChangeShapeType="1"/>
          </p:cNvSpPr>
          <p:nvPr/>
        </p:nvSpPr>
        <p:spPr bwMode="auto">
          <a:xfrm flipV="1">
            <a:off x="7207797" y="2766219"/>
            <a:ext cx="0" cy="1758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6" name="Line 1096"/>
          <p:cNvSpPr>
            <a:spLocks noChangeShapeType="1"/>
          </p:cNvSpPr>
          <p:nvPr/>
        </p:nvSpPr>
        <p:spPr bwMode="auto">
          <a:xfrm flipH="1">
            <a:off x="7207797" y="4169569"/>
            <a:ext cx="11160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2307" name="Picture 1097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522" y="2585244"/>
            <a:ext cx="684212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8" name="Picture 1099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122" y="2585244"/>
            <a:ext cx="684212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309" name="Group 1027"/>
          <p:cNvGrpSpPr>
            <a:grpSpLocks noChangeAspect="1"/>
          </p:cNvGrpSpPr>
          <p:nvPr/>
        </p:nvGrpSpPr>
        <p:grpSpPr bwMode="auto">
          <a:xfrm>
            <a:off x="2454822" y="3305969"/>
            <a:ext cx="792162" cy="552450"/>
            <a:chOff x="3541" y="1317"/>
            <a:chExt cx="747" cy="546"/>
          </a:xfrm>
        </p:grpSpPr>
        <p:sp>
          <p:nvSpPr>
            <p:cNvPr id="12351" name="AutoShape 1028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2" name="Freeform 1029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581 w 416"/>
                <a:gd name="T1" fmla="*/ 137 h 207"/>
                <a:gd name="T2" fmla="*/ 101 w 416"/>
                <a:gd name="T3" fmla="*/ 137 h 207"/>
                <a:gd name="T4" fmla="*/ 2 w 416"/>
                <a:gd name="T5" fmla="*/ 2 h 207"/>
                <a:gd name="T6" fmla="*/ 0 w 416"/>
                <a:gd name="T7" fmla="*/ 2 h 207"/>
                <a:gd name="T8" fmla="*/ 0 w 416"/>
                <a:gd name="T9" fmla="*/ 131 h 207"/>
                <a:gd name="T10" fmla="*/ 2 w 416"/>
                <a:gd name="T11" fmla="*/ 131 h 207"/>
                <a:gd name="T12" fmla="*/ 101 w 416"/>
                <a:gd name="T13" fmla="*/ 261 h 207"/>
                <a:gd name="T14" fmla="*/ 581 w 416"/>
                <a:gd name="T15" fmla="*/ 261 h 207"/>
                <a:gd name="T16" fmla="*/ 679 w 416"/>
                <a:gd name="T17" fmla="*/ 131 h 207"/>
                <a:gd name="T18" fmla="*/ 679 w 416"/>
                <a:gd name="T19" fmla="*/ 131 h 207"/>
                <a:gd name="T20" fmla="*/ 679 w 416"/>
                <a:gd name="T21" fmla="*/ 0 h 207"/>
                <a:gd name="T22" fmla="*/ 581 w 416"/>
                <a:gd name="T23" fmla="*/ 137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3" name="Freeform 1030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613 w 457"/>
                <a:gd name="T1" fmla="*/ 77 h 264"/>
                <a:gd name="T2" fmla="*/ 615 w 457"/>
                <a:gd name="T3" fmla="*/ 355 h 264"/>
                <a:gd name="T4" fmla="*/ 134 w 457"/>
                <a:gd name="T5" fmla="*/ 355 h 264"/>
                <a:gd name="T6" fmla="*/ 132 w 457"/>
                <a:gd name="T7" fmla="*/ 77 h 264"/>
                <a:gd name="T8" fmla="*/ 613 w 457"/>
                <a:gd name="T9" fmla="*/ 7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4" name="Freeform 1031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11 w 24"/>
                <a:gd name="T1" fmla="*/ 8 h 33"/>
                <a:gd name="T2" fmla="*/ 11 w 24"/>
                <a:gd name="T3" fmla="*/ 22 h 33"/>
                <a:gd name="T4" fmla="*/ 16 w 24"/>
                <a:gd name="T5" fmla="*/ 22 h 33"/>
                <a:gd name="T6" fmla="*/ 21 w 24"/>
                <a:gd name="T7" fmla="*/ 21 h 33"/>
                <a:gd name="T8" fmla="*/ 23 w 24"/>
                <a:gd name="T9" fmla="*/ 16 h 33"/>
                <a:gd name="T10" fmla="*/ 16 w 24"/>
                <a:gd name="T11" fmla="*/ 8 h 33"/>
                <a:gd name="T12" fmla="*/ 11 w 24"/>
                <a:gd name="T13" fmla="*/ 8 h 33"/>
                <a:gd name="T14" fmla="*/ 0 w 24"/>
                <a:gd name="T15" fmla="*/ 53 h 33"/>
                <a:gd name="T16" fmla="*/ 0 w 24"/>
                <a:gd name="T17" fmla="*/ 0 h 33"/>
                <a:gd name="T18" fmla="*/ 20 w 24"/>
                <a:gd name="T19" fmla="*/ 0 h 33"/>
                <a:gd name="T20" fmla="*/ 31 w 24"/>
                <a:gd name="T21" fmla="*/ 3 h 33"/>
                <a:gd name="T22" fmla="*/ 36 w 24"/>
                <a:gd name="T23" fmla="*/ 13 h 33"/>
                <a:gd name="T24" fmla="*/ 24 w 24"/>
                <a:gd name="T25" fmla="*/ 27 h 33"/>
                <a:gd name="T26" fmla="*/ 24 w 24"/>
                <a:gd name="T27" fmla="*/ 27 h 33"/>
                <a:gd name="T28" fmla="*/ 31 w 24"/>
                <a:gd name="T29" fmla="*/ 31 h 33"/>
                <a:gd name="T30" fmla="*/ 33 w 24"/>
                <a:gd name="T31" fmla="*/ 35 h 33"/>
                <a:gd name="T32" fmla="*/ 39 w 24"/>
                <a:gd name="T33" fmla="*/ 53 h 33"/>
                <a:gd name="T34" fmla="*/ 24 w 24"/>
                <a:gd name="T35" fmla="*/ 53 h 33"/>
                <a:gd name="T36" fmla="*/ 21 w 24"/>
                <a:gd name="T37" fmla="*/ 39 h 33"/>
                <a:gd name="T38" fmla="*/ 18 w 24"/>
                <a:gd name="T39" fmla="*/ 32 h 33"/>
                <a:gd name="T40" fmla="*/ 11 w 24"/>
                <a:gd name="T41" fmla="*/ 32 h 33"/>
                <a:gd name="T42" fmla="*/ 11 w 24"/>
                <a:gd name="T43" fmla="*/ 53 h 33"/>
                <a:gd name="T44" fmla="*/ 0 w 24"/>
                <a:gd name="T45" fmla="*/ 5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5" name="Freeform 1032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13 w 29"/>
                <a:gd name="T1" fmla="*/ 28 h 35"/>
                <a:gd name="T2" fmla="*/ 23 w 29"/>
                <a:gd name="T3" fmla="*/ 47 h 35"/>
                <a:gd name="T4" fmla="*/ 32 w 29"/>
                <a:gd name="T5" fmla="*/ 28 h 35"/>
                <a:gd name="T6" fmla="*/ 23 w 29"/>
                <a:gd name="T7" fmla="*/ 10 h 35"/>
                <a:gd name="T8" fmla="*/ 13 w 29"/>
                <a:gd name="T9" fmla="*/ 28 h 35"/>
                <a:gd name="T10" fmla="*/ 0 w 29"/>
                <a:gd name="T11" fmla="*/ 28 h 35"/>
                <a:gd name="T12" fmla="*/ 5 w 29"/>
                <a:gd name="T13" fmla="*/ 8 h 35"/>
                <a:gd name="T14" fmla="*/ 23 w 29"/>
                <a:gd name="T15" fmla="*/ 0 h 35"/>
                <a:gd name="T16" fmla="*/ 41 w 29"/>
                <a:gd name="T17" fmla="*/ 8 h 35"/>
                <a:gd name="T18" fmla="*/ 47 w 29"/>
                <a:gd name="T19" fmla="*/ 28 h 35"/>
                <a:gd name="T20" fmla="*/ 41 w 29"/>
                <a:gd name="T21" fmla="*/ 49 h 35"/>
                <a:gd name="T22" fmla="*/ 23 w 29"/>
                <a:gd name="T23" fmla="*/ 57 h 35"/>
                <a:gd name="T24" fmla="*/ 5 w 29"/>
                <a:gd name="T25" fmla="*/ 47 h 35"/>
                <a:gd name="T26" fmla="*/ 0 w 29"/>
                <a:gd name="T27" fmla="*/ 28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6" name="Freeform 1033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34 h 34"/>
                <a:gd name="T2" fmla="*/ 0 w 24"/>
                <a:gd name="T3" fmla="*/ 0 h 34"/>
                <a:gd name="T4" fmla="*/ 11 w 24"/>
                <a:gd name="T5" fmla="*/ 0 h 34"/>
                <a:gd name="T6" fmla="*/ 11 w 24"/>
                <a:gd name="T7" fmla="*/ 36 h 34"/>
                <a:gd name="T8" fmla="*/ 20 w 24"/>
                <a:gd name="T9" fmla="*/ 45 h 34"/>
                <a:gd name="T10" fmla="*/ 26 w 24"/>
                <a:gd name="T11" fmla="*/ 36 h 34"/>
                <a:gd name="T12" fmla="*/ 26 w 24"/>
                <a:gd name="T13" fmla="*/ 0 h 34"/>
                <a:gd name="T14" fmla="*/ 39 w 24"/>
                <a:gd name="T15" fmla="*/ 0 h 34"/>
                <a:gd name="T16" fmla="*/ 39 w 24"/>
                <a:gd name="T17" fmla="*/ 34 h 34"/>
                <a:gd name="T18" fmla="*/ 34 w 24"/>
                <a:gd name="T19" fmla="*/ 49 h 34"/>
                <a:gd name="T20" fmla="*/ 20 w 24"/>
                <a:gd name="T21" fmla="*/ 55 h 34"/>
                <a:gd name="T22" fmla="*/ 5 w 24"/>
                <a:gd name="T23" fmla="*/ 49 h 34"/>
                <a:gd name="T24" fmla="*/ 0 w 24"/>
                <a:gd name="T25" fmla="*/ 34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7" name="Freeform 1034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8" name="Freeform 1035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9" name="Freeform 1036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13 w 24"/>
                <a:gd name="T1" fmla="*/ 8 h 33"/>
                <a:gd name="T2" fmla="*/ 13 w 24"/>
                <a:gd name="T3" fmla="*/ 22 h 33"/>
                <a:gd name="T4" fmla="*/ 16 w 24"/>
                <a:gd name="T5" fmla="*/ 22 h 33"/>
                <a:gd name="T6" fmla="*/ 21 w 24"/>
                <a:gd name="T7" fmla="*/ 21 h 33"/>
                <a:gd name="T8" fmla="*/ 24 w 24"/>
                <a:gd name="T9" fmla="*/ 16 h 33"/>
                <a:gd name="T10" fmla="*/ 16 w 24"/>
                <a:gd name="T11" fmla="*/ 8 h 33"/>
                <a:gd name="T12" fmla="*/ 13 w 24"/>
                <a:gd name="T13" fmla="*/ 8 h 33"/>
                <a:gd name="T14" fmla="*/ 0 w 24"/>
                <a:gd name="T15" fmla="*/ 53 h 33"/>
                <a:gd name="T16" fmla="*/ 0 w 24"/>
                <a:gd name="T17" fmla="*/ 0 h 33"/>
                <a:gd name="T18" fmla="*/ 20 w 24"/>
                <a:gd name="T19" fmla="*/ 0 h 33"/>
                <a:gd name="T20" fmla="*/ 33 w 24"/>
                <a:gd name="T21" fmla="*/ 3 h 33"/>
                <a:gd name="T22" fmla="*/ 37 w 24"/>
                <a:gd name="T23" fmla="*/ 13 h 33"/>
                <a:gd name="T24" fmla="*/ 26 w 24"/>
                <a:gd name="T25" fmla="*/ 27 h 33"/>
                <a:gd name="T26" fmla="*/ 26 w 24"/>
                <a:gd name="T27" fmla="*/ 27 h 33"/>
                <a:gd name="T28" fmla="*/ 31 w 24"/>
                <a:gd name="T29" fmla="*/ 31 h 33"/>
                <a:gd name="T30" fmla="*/ 34 w 24"/>
                <a:gd name="T31" fmla="*/ 35 h 33"/>
                <a:gd name="T32" fmla="*/ 39 w 24"/>
                <a:gd name="T33" fmla="*/ 53 h 33"/>
                <a:gd name="T34" fmla="*/ 26 w 24"/>
                <a:gd name="T35" fmla="*/ 53 h 33"/>
                <a:gd name="T36" fmla="*/ 21 w 24"/>
                <a:gd name="T37" fmla="*/ 39 h 33"/>
                <a:gd name="T38" fmla="*/ 18 w 24"/>
                <a:gd name="T39" fmla="*/ 32 h 33"/>
                <a:gd name="T40" fmla="*/ 13 w 24"/>
                <a:gd name="T41" fmla="*/ 32 h 33"/>
                <a:gd name="T42" fmla="*/ 13 w 24"/>
                <a:gd name="T43" fmla="*/ 53 h 33"/>
                <a:gd name="T44" fmla="*/ 0 w 24"/>
                <a:gd name="T45" fmla="*/ 5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0" name="Freeform 1037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49 w 162"/>
                <a:gd name="T1" fmla="*/ 87 h 60"/>
                <a:gd name="T2" fmla="*/ 47 w 162"/>
                <a:gd name="T3" fmla="*/ 85 h 60"/>
                <a:gd name="T4" fmla="*/ 0 w 162"/>
                <a:gd name="T5" fmla="*/ 57 h 60"/>
                <a:gd name="T6" fmla="*/ 36 w 162"/>
                <a:gd name="T7" fmla="*/ 36 h 60"/>
                <a:gd name="T8" fmla="*/ 85 w 162"/>
                <a:gd name="T9" fmla="*/ 65 h 60"/>
                <a:gd name="T10" fmla="*/ 121 w 162"/>
                <a:gd name="T11" fmla="*/ 62 h 60"/>
                <a:gd name="T12" fmla="*/ 183 w 162"/>
                <a:gd name="T13" fmla="*/ 26 h 60"/>
                <a:gd name="T14" fmla="*/ 115 w 162"/>
                <a:gd name="T15" fmla="*/ 26 h 60"/>
                <a:gd name="T16" fmla="*/ 115 w 162"/>
                <a:gd name="T17" fmla="*/ 0 h 60"/>
                <a:gd name="T18" fmla="*/ 265 w 162"/>
                <a:gd name="T19" fmla="*/ 0 h 60"/>
                <a:gd name="T20" fmla="*/ 265 w 162"/>
                <a:gd name="T21" fmla="*/ 87 h 60"/>
                <a:gd name="T22" fmla="*/ 221 w 162"/>
                <a:gd name="T23" fmla="*/ 87 h 60"/>
                <a:gd name="T24" fmla="*/ 219 w 162"/>
                <a:gd name="T25" fmla="*/ 47 h 60"/>
                <a:gd name="T26" fmla="*/ 159 w 162"/>
                <a:gd name="T27" fmla="*/ 83 h 60"/>
                <a:gd name="T28" fmla="*/ 98 w 162"/>
                <a:gd name="T29" fmla="*/ 98 h 60"/>
                <a:gd name="T30" fmla="*/ 49 w 162"/>
                <a:gd name="T31" fmla="*/ 87 h 60"/>
                <a:gd name="T32" fmla="*/ 49 w 162"/>
                <a:gd name="T33" fmla="*/ 87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1" name="Freeform 1038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64 w 105"/>
                <a:gd name="T1" fmla="*/ 131 h 93"/>
                <a:gd name="T2" fmla="*/ 112 w 105"/>
                <a:gd name="T3" fmla="*/ 103 h 93"/>
                <a:gd name="T4" fmla="*/ 107 w 105"/>
                <a:gd name="T5" fmla="*/ 82 h 93"/>
                <a:gd name="T6" fmla="*/ 46 w 105"/>
                <a:gd name="T7" fmla="*/ 47 h 93"/>
                <a:gd name="T8" fmla="*/ 46 w 105"/>
                <a:gd name="T9" fmla="*/ 87 h 93"/>
                <a:gd name="T10" fmla="*/ 0 w 105"/>
                <a:gd name="T11" fmla="*/ 87 h 93"/>
                <a:gd name="T12" fmla="*/ 0 w 105"/>
                <a:gd name="T13" fmla="*/ 0 h 93"/>
                <a:gd name="T14" fmla="*/ 150 w 105"/>
                <a:gd name="T15" fmla="*/ 0 h 93"/>
                <a:gd name="T16" fmla="*/ 150 w 105"/>
                <a:gd name="T17" fmla="*/ 25 h 93"/>
                <a:gd name="T18" fmla="*/ 81 w 105"/>
                <a:gd name="T19" fmla="*/ 25 h 93"/>
                <a:gd name="T20" fmla="*/ 143 w 105"/>
                <a:gd name="T21" fmla="*/ 60 h 93"/>
                <a:gd name="T22" fmla="*/ 171 w 105"/>
                <a:gd name="T23" fmla="*/ 95 h 93"/>
                <a:gd name="T24" fmla="*/ 148 w 105"/>
                <a:gd name="T25" fmla="*/ 124 h 93"/>
                <a:gd name="T26" fmla="*/ 101 w 105"/>
                <a:gd name="T27" fmla="*/ 152 h 93"/>
                <a:gd name="T28" fmla="*/ 64 w 105"/>
                <a:gd name="T29" fmla="*/ 131 h 93"/>
                <a:gd name="T30" fmla="*/ 64 w 105"/>
                <a:gd name="T31" fmla="*/ 131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2" name="Freeform 1039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216 w 162"/>
                <a:gd name="T1" fmla="*/ 13 h 60"/>
                <a:gd name="T2" fmla="*/ 265 w 162"/>
                <a:gd name="T3" fmla="*/ 41 h 60"/>
                <a:gd name="T4" fmla="*/ 227 w 162"/>
                <a:gd name="T5" fmla="*/ 62 h 60"/>
                <a:gd name="T6" fmla="*/ 178 w 162"/>
                <a:gd name="T7" fmla="*/ 34 h 60"/>
                <a:gd name="T8" fmla="*/ 144 w 162"/>
                <a:gd name="T9" fmla="*/ 38 h 60"/>
                <a:gd name="T10" fmla="*/ 82 w 162"/>
                <a:gd name="T11" fmla="*/ 74 h 60"/>
                <a:gd name="T12" fmla="*/ 150 w 162"/>
                <a:gd name="T13" fmla="*/ 74 h 60"/>
                <a:gd name="T14" fmla="*/ 150 w 162"/>
                <a:gd name="T15" fmla="*/ 98 h 60"/>
                <a:gd name="T16" fmla="*/ 0 w 162"/>
                <a:gd name="T17" fmla="*/ 98 h 60"/>
                <a:gd name="T18" fmla="*/ 0 w 162"/>
                <a:gd name="T19" fmla="*/ 11 h 60"/>
                <a:gd name="T20" fmla="*/ 44 w 162"/>
                <a:gd name="T21" fmla="*/ 11 h 60"/>
                <a:gd name="T22" fmla="*/ 44 w 162"/>
                <a:gd name="T23" fmla="*/ 51 h 60"/>
                <a:gd name="T24" fmla="*/ 106 w 162"/>
                <a:gd name="T25" fmla="*/ 16 h 60"/>
                <a:gd name="T26" fmla="*/ 165 w 162"/>
                <a:gd name="T27" fmla="*/ 0 h 60"/>
                <a:gd name="T28" fmla="*/ 216 w 162"/>
                <a:gd name="T29" fmla="*/ 13 h 60"/>
                <a:gd name="T30" fmla="*/ 216 w 162"/>
                <a:gd name="T31" fmla="*/ 13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3" name="Freeform 1040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170 w 104"/>
                <a:gd name="T1" fmla="*/ 65 h 94"/>
                <a:gd name="T2" fmla="*/ 170 w 104"/>
                <a:gd name="T3" fmla="*/ 153 h 94"/>
                <a:gd name="T4" fmla="*/ 21 w 104"/>
                <a:gd name="T5" fmla="*/ 153 h 94"/>
                <a:gd name="T6" fmla="*/ 20 w 104"/>
                <a:gd name="T7" fmla="*/ 127 h 94"/>
                <a:gd name="T8" fmla="*/ 88 w 104"/>
                <a:gd name="T9" fmla="*/ 127 h 94"/>
                <a:gd name="T10" fmla="*/ 26 w 104"/>
                <a:gd name="T11" fmla="*/ 91 h 94"/>
                <a:gd name="T12" fmla="*/ 0 w 104"/>
                <a:gd name="T13" fmla="*/ 57 h 94"/>
                <a:gd name="T14" fmla="*/ 21 w 104"/>
                <a:gd name="T15" fmla="*/ 28 h 94"/>
                <a:gd name="T16" fmla="*/ 70 w 104"/>
                <a:gd name="T17" fmla="*/ 0 h 94"/>
                <a:gd name="T18" fmla="*/ 106 w 104"/>
                <a:gd name="T19" fmla="*/ 21 h 94"/>
                <a:gd name="T20" fmla="*/ 59 w 104"/>
                <a:gd name="T21" fmla="*/ 49 h 94"/>
                <a:gd name="T22" fmla="*/ 64 w 104"/>
                <a:gd name="T23" fmla="*/ 70 h 94"/>
                <a:gd name="T24" fmla="*/ 126 w 104"/>
                <a:gd name="T25" fmla="*/ 106 h 94"/>
                <a:gd name="T26" fmla="*/ 126 w 104"/>
                <a:gd name="T27" fmla="*/ 65 h 94"/>
                <a:gd name="T28" fmla="*/ 170 w 104"/>
                <a:gd name="T29" fmla="*/ 65 h 94"/>
                <a:gd name="T30" fmla="*/ 170 w 104"/>
                <a:gd name="T31" fmla="*/ 6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4" name="Freeform 1041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49 w 162"/>
                <a:gd name="T1" fmla="*/ 87 h 61"/>
                <a:gd name="T2" fmla="*/ 49 w 162"/>
                <a:gd name="T3" fmla="*/ 87 h 61"/>
                <a:gd name="T4" fmla="*/ 0 w 162"/>
                <a:gd name="T5" fmla="*/ 59 h 61"/>
                <a:gd name="T6" fmla="*/ 37 w 162"/>
                <a:gd name="T7" fmla="*/ 38 h 61"/>
                <a:gd name="T8" fmla="*/ 86 w 162"/>
                <a:gd name="T9" fmla="*/ 66 h 61"/>
                <a:gd name="T10" fmla="*/ 121 w 162"/>
                <a:gd name="T11" fmla="*/ 62 h 61"/>
                <a:gd name="T12" fmla="*/ 183 w 162"/>
                <a:gd name="T13" fmla="*/ 26 h 61"/>
                <a:gd name="T14" fmla="*/ 114 w 162"/>
                <a:gd name="T15" fmla="*/ 26 h 61"/>
                <a:gd name="T16" fmla="*/ 114 w 162"/>
                <a:gd name="T17" fmla="*/ 0 h 61"/>
                <a:gd name="T18" fmla="*/ 264 w 162"/>
                <a:gd name="T19" fmla="*/ 0 h 61"/>
                <a:gd name="T20" fmla="*/ 264 w 162"/>
                <a:gd name="T21" fmla="*/ 89 h 61"/>
                <a:gd name="T22" fmla="*/ 220 w 162"/>
                <a:gd name="T23" fmla="*/ 89 h 61"/>
                <a:gd name="T24" fmla="*/ 220 w 162"/>
                <a:gd name="T25" fmla="*/ 48 h 61"/>
                <a:gd name="T26" fmla="*/ 158 w 162"/>
                <a:gd name="T27" fmla="*/ 84 h 61"/>
                <a:gd name="T28" fmla="*/ 99 w 162"/>
                <a:gd name="T29" fmla="*/ 100 h 61"/>
                <a:gd name="T30" fmla="*/ 49 w 162"/>
                <a:gd name="T31" fmla="*/ 87 h 61"/>
                <a:gd name="T32" fmla="*/ 49 w 162"/>
                <a:gd name="T33" fmla="*/ 87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5" name="Freeform 1042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66 w 105"/>
                <a:gd name="T1" fmla="*/ 133 h 94"/>
                <a:gd name="T2" fmla="*/ 113 w 105"/>
                <a:gd name="T3" fmla="*/ 103 h 94"/>
                <a:gd name="T4" fmla="*/ 108 w 105"/>
                <a:gd name="T5" fmla="*/ 84 h 94"/>
                <a:gd name="T6" fmla="*/ 46 w 105"/>
                <a:gd name="T7" fmla="*/ 48 h 94"/>
                <a:gd name="T8" fmla="*/ 46 w 105"/>
                <a:gd name="T9" fmla="*/ 87 h 94"/>
                <a:gd name="T10" fmla="*/ 2 w 105"/>
                <a:gd name="T11" fmla="*/ 87 h 94"/>
                <a:gd name="T12" fmla="*/ 0 w 105"/>
                <a:gd name="T13" fmla="*/ 0 h 94"/>
                <a:gd name="T14" fmla="*/ 151 w 105"/>
                <a:gd name="T15" fmla="*/ 0 h 94"/>
                <a:gd name="T16" fmla="*/ 152 w 105"/>
                <a:gd name="T17" fmla="*/ 26 h 94"/>
                <a:gd name="T18" fmla="*/ 84 w 105"/>
                <a:gd name="T19" fmla="*/ 26 h 94"/>
                <a:gd name="T20" fmla="*/ 146 w 105"/>
                <a:gd name="T21" fmla="*/ 62 h 94"/>
                <a:gd name="T22" fmla="*/ 172 w 105"/>
                <a:gd name="T23" fmla="*/ 97 h 94"/>
                <a:gd name="T24" fmla="*/ 151 w 105"/>
                <a:gd name="T25" fmla="*/ 126 h 94"/>
                <a:gd name="T26" fmla="*/ 102 w 105"/>
                <a:gd name="T27" fmla="*/ 154 h 94"/>
                <a:gd name="T28" fmla="*/ 66 w 105"/>
                <a:gd name="T29" fmla="*/ 133 h 94"/>
                <a:gd name="T30" fmla="*/ 66 w 105"/>
                <a:gd name="T31" fmla="*/ 13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6" name="Freeform 1043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215 w 162"/>
                <a:gd name="T1" fmla="*/ 13 h 61"/>
                <a:gd name="T2" fmla="*/ 264 w 162"/>
                <a:gd name="T3" fmla="*/ 41 h 61"/>
                <a:gd name="T4" fmla="*/ 228 w 162"/>
                <a:gd name="T5" fmla="*/ 62 h 61"/>
                <a:gd name="T6" fmla="*/ 179 w 162"/>
                <a:gd name="T7" fmla="*/ 34 h 61"/>
                <a:gd name="T8" fmla="*/ 143 w 162"/>
                <a:gd name="T9" fmla="*/ 37 h 61"/>
                <a:gd name="T10" fmla="*/ 81 w 162"/>
                <a:gd name="T11" fmla="*/ 73 h 61"/>
                <a:gd name="T12" fmla="*/ 150 w 162"/>
                <a:gd name="T13" fmla="*/ 73 h 61"/>
                <a:gd name="T14" fmla="*/ 150 w 162"/>
                <a:gd name="T15" fmla="*/ 99 h 61"/>
                <a:gd name="T16" fmla="*/ 0 w 162"/>
                <a:gd name="T17" fmla="*/ 99 h 61"/>
                <a:gd name="T18" fmla="*/ 0 w 162"/>
                <a:gd name="T19" fmla="*/ 11 h 61"/>
                <a:gd name="T20" fmla="*/ 44 w 162"/>
                <a:gd name="T21" fmla="*/ 11 h 61"/>
                <a:gd name="T22" fmla="*/ 46 w 162"/>
                <a:gd name="T23" fmla="*/ 52 h 61"/>
                <a:gd name="T24" fmla="*/ 106 w 162"/>
                <a:gd name="T25" fmla="*/ 16 h 61"/>
                <a:gd name="T26" fmla="*/ 165 w 162"/>
                <a:gd name="T27" fmla="*/ 0 h 61"/>
                <a:gd name="T28" fmla="*/ 215 w 162"/>
                <a:gd name="T29" fmla="*/ 13 h 61"/>
                <a:gd name="T30" fmla="*/ 215 w 162"/>
                <a:gd name="T31" fmla="*/ 13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7" name="Freeform 1044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171 w 105"/>
                <a:gd name="T1" fmla="*/ 67 h 94"/>
                <a:gd name="T2" fmla="*/ 171 w 105"/>
                <a:gd name="T3" fmla="*/ 154 h 94"/>
                <a:gd name="T4" fmla="*/ 21 w 105"/>
                <a:gd name="T5" fmla="*/ 154 h 94"/>
                <a:gd name="T6" fmla="*/ 21 w 105"/>
                <a:gd name="T7" fmla="*/ 128 h 94"/>
                <a:gd name="T8" fmla="*/ 90 w 105"/>
                <a:gd name="T9" fmla="*/ 128 h 94"/>
                <a:gd name="T10" fmla="*/ 28 w 105"/>
                <a:gd name="T11" fmla="*/ 92 h 94"/>
                <a:gd name="T12" fmla="*/ 0 w 105"/>
                <a:gd name="T13" fmla="*/ 57 h 94"/>
                <a:gd name="T14" fmla="*/ 23 w 105"/>
                <a:gd name="T15" fmla="*/ 28 h 94"/>
                <a:gd name="T16" fmla="*/ 70 w 105"/>
                <a:gd name="T17" fmla="*/ 0 h 94"/>
                <a:gd name="T18" fmla="*/ 107 w 105"/>
                <a:gd name="T19" fmla="*/ 21 h 94"/>
                <a:gd name="T20" fmla="*/ 59 w 105"/>
                <a:gd name="T21" fmla="*/ 51 h 94"/>
                <a:gd name="T22" fmla="*/ 64 w 105"/>
                <a:gd name="T23" fmla="*/ 70 h 94"/>
                <a:gd name="T24" fmla="*/ 125 w 105"/>
                <a:gd name="T25" fmla="*/ 106 h 94"/>
                <a:gd name="T26" fmla="*/ 125 w 105"/>
                <a:gd name="T27" fmla="*/ 67 h 94"/>
                <a:gd name="T28" fmla="*/ 171 w 105"/>
                <a:gd name="T29" fmla="*/ 67 h 94"/>
                <a:gd name="T30" fmla="*/ 171 w 105"/>
                <a:gd name="T31" fmla="*/ 67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2310" name="Picture 1051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447" y="3774281"/>
            <a:ext cx="684212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311" name="Group 1057"/>
          <p:cNvGrpSpPr>
            <a:grpSpLocks noChangeAspect="1"/>
          </p:cNvGrpSpPr>
          <p:nvPr/>
        </p:nvGrpSpPr>
        <p:grpSpPr bwMode="auto">
          <a:xfrm>
            <a:off x="4220122" y="3664744"/>
            <a:ext cx="792162" cy="552450"/>
            <a:chOff x="3541" y="1317"/>
            <a:chExt cx="747" cy="546"/>
          </a:xfrm>
        </p:grpSpPr>
        <p:sp>
          <p:nvSpPr>
            <p:cNvPr id="12334" name="AutoShape 1058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5" name="Freeform 1059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581 w 416"/>
                <a:gd name="T1" fmla="*/ 137 h 207"/>
                <a:gd name="T2" fmla="*/ 101 w 416"/>
                <a:gd name="T3" fmla="*/ 137 h 207"/>
                <a:gd name="T4" fmla="*/ 2 w 416"/>
                <a:gd name="T5" fmla="*/ 2 h 207"/>
                <a:gd name="T6" fmla="*/ 0 w 416"/>
                <a:gd name="T7" fmla="*/ 2 h 207"/>
                <a:gd name="T8" fmla="*/ 0 w 416"/>
                <a:gd name="T9" fmla="*/ 131 h 207"/>
                <a:gd name="T10" fmla="*/ 2 w 416"/>
                <a:gd name="T11" fmla="*/ 131 h 207"/>
                <a:gd name="T12" fmla="*/ 101 w 416"/>
                <a:gd name="T13" fmla="*/ 261 h 207"/>
                <a:gd name="T14" fmla="*/ 581 w 416"/>
                <a:gd name="T15" fmla="*/ 261 h 207"/>
                <a:gd name="T16" fmla="*/ 679 w 416"/>
                <a:gd name="T17" fmla="*/ 131 h 207"/>
                <a:gd name="T18" fmla="*/ 679 w 416"/>
                <a:gd name="T19" fmla="*/ 131 h 207"/>
                <a:gd name="T20" fmla="*/ 679 w 416"/>
                <a:gd name="T21" fmla="*/ 0 h 207"/>
                <a:gd name="T22" fmla="*/ 581 w 416"/>
                <a:gd name="T23" fmla="*/ 137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6" name="Freeform 1060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613 w 457"/>
                <a:gd name="T1" fmla="*/ 77 h 264"/>
                <a:gd name="T2" fmla="*/ 615 w 457"/>
                <a:gd name="T3" fmla="*/ 355 h 264"/>
                <a:gd name="T4" fmla="*/ 134 w 457"/>
                <a:gd name="T5" fmla="*/ 355 h 264"/>
                <a:gd name="T6" fmla="*/ 132 w 457"/>
                <a:gd name="T7" fmla="*/ 77 h 264"/>
                <a:gd name="T8" fmla="*/ 613 w 457"/>
                <a:gd name="T9" fmla="*/ 7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7" name="Freeform 1061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11 w 24"/>
                <a:gd name="T1" fmla="*/ 8 h 33"/>
                <a:gd name="T2" fmla="*/ 11 w 24"/>
                <a:gd name="T3" fmla="*/ 22 h 33"/>
                <a:gd name="T4" fmla="*/ 16 w 24"/>
                <a:gd name="T5" fmla="*/ 22 h 33"/>
                <a:gd name="T6" fmla="*/ 21 w 24"/>
                <a:gd name="T7" fmla="*/ 21 h 33"/>
                <a:gd name="T8" fmla="*/ 23 w 24"/>
                <a:gd name="T9" fmla="*/ 16 h 33"/>
                <a:gd name="T10" fmla="*/ 16 w 24"/>
                <a:gd name="T11" fmla="*/ 8 h 33"/>
                <a:gd name="T12" fmla="*/ 11 w 24"/>
                <a:gd name="T13" fmla="*/ 8 h 33"/>
                <a:gd name="T14" fmla="*/ 0 w 24"/>
                <a:gd name="T15" fmla="*/ 53 h 33"/>
                <a:gd name="T16" fmla="*/ 0 w 24"/>
                <a:gd name="T17" fmla="*/ 0 h 33"/>
                <a:gd name="T18" fmla="*/ 20 w 24"/>
                <a:gd name="T19" fmla="*/ 0 h 33"/>
                <a:gd name="T20" fmla="*/ 31 w 24"/>
                <a:gd name="T21" fmla="*/ 3 h 33"/>
                <a:gd name="T22" fmla="*/ 36 w 24"/>
                <a:gd name="T23" fmla="*/ 13 h 33"/>
                <a:gd name="T24" fmla="*/ 24 w 24"/>
                <a:gd name="T25" fmla="*/ 27 h 33"/>
                <a:gd name="T26" fmla="*/ 24 w 24"/>
                <a:gd name="T27" fmla="*/ 27 h 33"/>
                <a:gd name="T28" fmla="*/ 31 w 24"/>
                <a:gd name="T29" fmla="*/ 31 h 33"/>
                <a:gd name="T30" fmla="*/ 33 w 24"/>
                <a:gd name="T31" fmla="*/ 35 h 33"/>
                <a:gd name="T32" fmla="*/ 39 w 24"/>
                <a:gd name="T33" fmla="*/ 53 h 33"/>
                <a:gd name="T34" fmla="*/ 24 w 24"/>
                <a:gd name="T35" fmla="*/ 53 h 33"/>
                <a:gd name="T36" fmla="*/ 21 w 24"/>
                <a:gd name="T37" fmla="*/ 39 h 33"/>
                <a:gd name="T38" fmla="*/ 18 w 24"/>
                <a:gd name="T39" fmla="*/ 32 h 33"/>
                <a:gd name="T40" fmla="*/ 11 w 24"/>
                <a:gd name="T41" fmla="*/ 32 h 33"/>
                <a:gd name="T42" fmla="*/ 11 w 24"/>
                <a:gd name="T43" fmla="*/ 53 h 33"/>
                <a:gd name="T44" fmla="*/ 0 w 24"/>
                <a:gd name="T45" fmla="*/ 5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8" name="Freeform 1062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13 w 29"/>
                <a:gd name="T1" fmla="*/ 28 h 35"/>
                <a:gd name="T2" fmla="*/ 23 w 29"/>
                <a:gd name="T3" fmla="*/ 47 h 35"/>
                <a:gd name="T4" fmla="*/ 32 w 29"/>
                <a:gd name="T5" fmla="*/ 28 h 35"/>
                <a:gd name="T6" fmla="*/ 23 w 29"/>
                <a:gd name="T7" fmla="*/ 10 h 35"/>
                <a:gd name="T8" fmla="*/ 13 w 29"/>
                <a:gd name="T9" fmla="*/ 28 h 35"/>
                <a:gd name="T10" fmla="*/ 0 w 29"/>
                <a:gd name="T11" fmla="*/ 28 h 35"/>
                <a:gd name="T12" fmla="*/ 5 w 29"/>
                <a:gd name="T13" fmla="*/ 8 h 35"/>
                <a:gd name="T14" fmla="*/ 23 w 29"/>
                <a:gd name="T15" fmla="*/ 0 h 35"/>
                <a:gd name="T16" fmla="*/ 41 w 29"/>
                <a:gd name="T17" fmla="*/ 8 h 35"/>
                <a:gd name="T18" fmla="*/ 47 w 29"/>
                <a:gd name="T19" fmla="*/ 28 h 35"/>
                <a:gd name="T20" fmla="*/ 41 w 29"/>
                <a:gd name="T21" fmla="*/ 49 h 35"/>
                <a:gd name="T22" fmla="*/ 23 w 29"/>
                <a:gd name="T23" fmla="*/ 57 h 35"/>
                <a:gd name="T24" fmla="*/ 5 w 29"/>
                <a:gd name="T25" fmla="*/ 47 h 35"/>
                <a:gd name="T26" fmla="*/ 0 w 29"/>
                <a:gd name="T27" fmla="*/ 28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9" name="Freeform 1063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34 h 34"/>
                <a:gd name="T2" fmla="*/ 0 w 24"/>
                <a:gd name="T3" fmla="*/ 0 h 34"/>
                <a:gd name="T4" fmla="*/ 11 w 24"/>
                <a:gd name="T5" fmla="*/ 0 h 34"/>
                <a:gd name="T6" fmla="*/ 11 w 24"/>
                <a:gd name="T7" fmla="*/ 36 h 34"/>
                <a:gd name="T8" fmla="*/ 20 w 24"/>
                <a:gd name="T9" fmla="*/ 45 h 34"/>
                <a:gd name="T10" fmla="*/ 26 w 24"/>
                <a:gd name="T11" fmla="*/ 36 h 34"/>
                <a:gd name="T12" fmla="*/ 26 w 24"/>
                <a:gd name="T13" fmla="*/ 0 h 34"/>
                <a:gd name="T14" fmla="*/ 39 w 24"/>
                <a:gd name="T15" fmla="*/ 0 h 34"/>
                <a:gd name="T16" fmla="*/ 39 w 24"/>
                <a:gd name="T17" fmla="*/ 34 h 34"/>
                <a:gd name="T18" fmla="*/ 34 w 24"/>
                <a:gd name="T19" fmla="*/ 49 h 34"/>
                <a:gd name="T20" fmla="*/ 20 w 24"/>
                <a:gd name="T21" fmla="*/ 55 h 34"/>
                <a:gd name="T22" fmla="*/ 5 w 24"/>
                <a:gd name="T23" fmla="*/ 49 h 34"/>
                <a:gd name="T24" fmla="*/ 0 w 24"/>
                <a:gd name="T25" fmla="*/ 34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0" name="Freeform 1064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1" name="Freeform 1065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2" name="Freeform 1066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13 w 24"/>
                <a:gd name="T1" fmla="*/ 8 h 33"/>
                <a:gd name="T2" fmla="*/ 13 w 24"/>
                <a:gd name="T3" fmla="*/ 22 h 33"/>
                <a:gd name="T4" fmla="*/ 16 w 24"/>
                <a:gd name="T5" fmla="*/ 22 h 33"/>
                <a:gd name="T6" fmla="*/ 21 w 24"/>
                <a:gd name="T7" fmla="*/ 21 h 33"/>
                <a:gd name="T8" fmla="*/ 24 w 24"/>
                <a:gd name="T9" fmla="*/ 16 h 33"/>
                <a:gd name="T10" fmla="*/ 16 w 24"/>
                <a:gd name="T11" fmla="*/ 8 h 33"/>
                <a:gd name="T12" fmla="*/ 13 w 24"/>
                <a:gd name="T13" fmla="*/ 8 h 33"/>
                <a:gd name="T14" fmla="*/ 0 w 24"/>
                <a:gd name="T15" fmla="*/ 53 h 33"/>
                <a:gd name="T16" fmla="*/ 0 w 24"/>
                <a:gd name="T17" fmla="*/ 0 h 33"/>
                <a:gd name="T18" fmla="*/ 20 w 24"/>
                <a:gd name="T19" fmla="*/ 0 h 33"/>
                <a:gd name="T20" fmla="*/ 33 w 24"/>
                <a:gd name="T21" fmla="*/ 3 h 33"/>
                <a:gd name="T22" fmla="*/ 37 w 24"/>
                <a:gd name="T23" fmla="*/ 13 h 33"/>
                <a:gd name="T24" fmla="*/ 26 w 24"/>
                <a:gd name="T25" fmla="*/ 27 h 33"/>
                <a:gd name="T26" fmla="*/ 26 w 24"/>
                <a:gd name="T27" fmla="*/ 27 h 33"/>
                <a:gd name="T28" fmla="*/ 31 w 24"/>
                <a:gd name="T29" fmla="*/ 31 h 33"/>
                <a:gd name="T30" fmla="*/ 34 w 24"/>
                <a:gd name="T31" fmla="*/ 35 h 33"/>
                <a:gd name="T32" fmla="*/ 39 w 24"/>
                <a:gd name="T33" fmla="*/ 53 h 33"/>
                <a:gd name="T34" fmla="*/ 26 w 24"/>
                <a:gd name="T35" fmla="*/ 53 h 33"/>
                <a:gd name="T36" fmla="*/ 21 w 24"/>
                <a:gd name="T37" fmla="*/ 39 h 33"/>
                <a:gd name="T38" fmla="*/ 18 w 24"/>
                <a:gd name="T39" fmla="*/ 32 h 33"/>
                <a:gd name="T40" fmla="*/ 13 w 24"/>
                <a:gd name="T41" fmla="*/ 32 h 33"/>
                <a:gd name="T42" fmla="*/ 13 w 24"/>
                <a:gd name="T43" fmla="*/ 53 h 33"/>
                <a:gd name="T44" fmla="*/ 0 w 24"/>
                <a:gd name="T45" fmla="*/ 5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3" name="Freeform 1067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49 w 162"/>
                <a:gd name="T1" fmla="*/ 87 h 60"/>
                <a:gd name="T2" fmla="*/ 47 w 162"/>
                <a:gd name="T3" fmla="*/ 85 h 60"/>
                <a:gd name="T4" fmla="*/ 0 w 162"/>
                <a:gd name="T5" fmla="*/ 57 h 60"/>
                <a:gd name="T6" fmla="*/ 36 w 162"/>
                <a:gd name="T7" fmla="*/ 36 h 60"/>
                <a:gd name="T8" fmla="*/ 85 w 162"/>
                <a:gd name="T9" fmla="*/ 65 h 60"/>
                <a:gd name="T10" fmla="*/ 121 w 162"/>
                <a:gd name="T11" fmla="*/ 62 h 60"/>
                <a:gd name="T12" fmla="*/ 183 w 162"/>
                <a:gd name="T13" fmla="*/ 26 h 60"/>
                <a:gd name="T14" fmla="*/ 115 w 162"/>
                <a:gd name="T15" fmla="*/ 26 h 60"/>
                <a:gd name="T16" fmla="*/ 115 w 162"/>
                <a:gd name="T17" fmla="*/ 0 h 60"/>
                <a:gd name="T18" fmla="*/ 265 w 162"/>
                <a:gd name="T19" fmla="*/ 0 h 60"/>
                <a:gd name="T20" fmla="*/ 265 w 162"/>
                <a:gd name="T21" fmla="*/ 87 h 60"/>
                <a:gd name="T22" fmla="*/ 221 w 162"/>
                <a:gd name="T23" fmla="*/ 87 h 60"/>
                <a:gd name="T24" fmla="*/ 219 w 162"/>
                <a:gd name="T25" fmla="*/ 47 h 60"/>
                <a:gd name="T26" fmla="*/ 159 w 162"/>
                <a:gd name="T27" fmla="*/ 83 h 60"/>
                <a:gd name="T28" fmla="*/ 98 w 162"/>
                <a:gd name="T29" fmla="*/ 98 h 60"/>
                <a:gd name="T30" fmla="*/ 49 w 162"/>
                <a:gd name="T31" fmla="*/ 87 h 60"/>
                <a:gd name="T32" fmla="*/ 49 w 162"/>
                <a:gd name="T33" fmla="*/ 87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4" name="Freeform 1068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64 w 105"/>
                <a:gd name="T1" fmla="*/ 131 h 93"/>
                <a:gd name="T2" fmla="*/ 112 w 105"/>
                <a:gd name="T3" fmla="*/ 103 h 93"/>
                <a:gd name="T4" fmla="*/ 107 w 105"/>
                <a:gd name="T5" fmla="*/ 82 h 93"/>
                <a:gd name="T6" fmla="*/ 46 w 105"/>
                <a:gd name="T7" fmla="*/ 47 h 93"/>
                <a:gd name="T8" fmla="*/ 46 w 105"/>
                <a:gd name="T9" fmla="*/ 87 h 93"/>
                <a:gd name="T10" fmla="*/ 0 w 105"/>
                <a:gd name="T11" fmla="*/ 87 h 93"/>
                <a:gd name="T12" fmla="*/ 0 w 105"/>
                <a:gd name="T13" fmla="*/ 0 h 93"/>
                <a:gd name="T14" fmla="*/ 150 w 105"/>
                <a:gd name="T15" fmla="*/ 0 h 93"/>
                <a:gd name="T16" fmla="*/ 150 w 105"/>
                <a:gd name="T17" fmla="*/ 25 h 93"/>
                <a:gd name="T18" fmla="*/ 81 w 105"/>
                <a:gd name="T19" fmla="*/ 25 h 93"/>
                <a:gd name="T20" fmla="*/ 143 w 105"/>
                <a:gd name="T21" fmla="*/ 60 h 93"/>
                <a:gd name="T22" fmla="*/ 171 w 105"/>
                <a:gd name="T23" fmla="*/ 95 h 93"/>
                <a:gd name="T24" fmla="*/ 148 w 105"/>
                <a:gd name="T25" fmla="*/ 124 h 93"/>
                <a:gd name="T26" fmla="*/ 101 w 105"/>
                <a:gd name="T27" fmla="*/ 152 h 93"/>
                <a:gd name="T28" fmla="*/ 64 w 105"/>
                <a:gd name="T29" fmla="*/ 131 h 93"/>
                <a:gd name="T30" fmla="*/ 64 w 105"/>
                <a:gd name="T31" fmla="*/ 131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5" name="Freeform 1069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216 w 162"/>
                <a:gd name="T1" fmla="*/ 13 h 60"/>
                <a:gd name="T2" fmla="*/ 265 w 162"/>
                <a:gd name="T3" fmla="*/ 41 h 60"/>
                <a:gd name="T4" fmla="*/ 227 w 162"/>
                <a:gd name="T5" fmla="*/ 62 h 60"/>
                <a:gd name="T6" fmla="*/ 178 w 162"/>
                <a:gd name="T7" fmla="*/ 34 h 60"/>
                <a:gd name="T8" fmla="*/ 144 w 162"/>
                <a:gd name="T9" fmla="*/ 38 h 60"/>
                <a:gd name="T10" fmla="*/ 82 w 162"/>
                <a:gd name="T11" fmla="*/ 74 h 60"/>
                <a:gd name="T12" fmla="*/ 150 w 162"/>
                <a:gd name="T13" fmla="*/ 74 h 60"/>
                <a:gd name="T14" fmla="*/ 150 w 162"/>
                <a:gd name="T15" fmla="*/ 98 h 60"/>
                <a:gd name="T16" fmla="*/ 0 w 162"/>
                <a:gd name="T17" fmla="*/ 98 h 60"/>
                <a:gd name="T18" fmla="*/ 0 w 162"/>
                <a:gd name="T19" fmla="*/ 11 h 60"/>
                <a:gd name="T20" fmla="*/ 44 w 162"/>
                <a:gd name="T21" fmla="*/ 11 h 60"/>
                <a:gd name="T22" fmla="*/ 44 w 162"/>
                <a:gd name="T23" fmla="*/ 51 h 60"/>
                <a:gd name="T24" fmla="*/ 106 w 162"/>
                <a:gd name="T25" fmla="*/ 16 h 60"/>
                <a:gd name="T26" fmla="*/ 165 w 162"/>
                <a:gd name="T27" fmla="*/ 0 h 60"/>
                <a:gd name="T28" fmla="*/ 216 w 162"/>
                <a:gd name="T29" fmla="*/ 13 h 60"/>
                <a:gd name="T30" fmla="*/ 216 w 162"/>
                <a:gd name="T31" fmla="*/ 13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6" name="Freeform 1070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170 w 104"/>
                <a:gd name="T1" fmla="*/ 65 h 94"/>
                <a:gd name="T2" fmla="*/ 170 w 104"/>
                <a:gd name="T3" fmla="*/ 153 h 94"/>
                <a:gd name="T4" fmla="*/ 21 w 104"/>
                <a:gd name="T5" fmla="*/ 153 h 94"/>
                <a:gd name="T6" fmla="*/ 20 w 104"/>
                <a:gd name="T7" fmla="*/ 127 h 94"/>
                <a:gd name="T8" fmla="*/ 88 w 104"/>
                <a:gd name="T9" fmla="*/ 127 h 94"/>
                <a:gd name="T10" fmla="*/ 26 w 104"/>
                <a:gd name="T11" fmla="*/ 91 h 94"/>
                <a:gd name="T12" fmla="*/ 0 w 104"/>
                <a:gd name="T13" fmla="*/ 57 h 94"/>
                <a:gd name="T14" fmla="*/ 21 w 104"/>
                <a:gd name="T15" fmla="*/ 28 h 94"/>
                <a:gd name="T16" fmla="*/ 70 w 104"/>
                <a:gd name="T17" fmla="*/ 0 h 94"/>
                <a:gd name="T18" fmla="*/ 106 w 104"/>
                <a:gd name="T19" fmla="*/ 21 h 94"/>
                <a:gd name="T20" fmla="*/ 59 w 104"/>
                <a:gd name="T21" fmla="*/ 49 h 94"/>
                <a:gd name="T22" fmla="*/ 64 w 104"/>
                <a:gd name="T23" fmla="*/ 70 h 94"/>
                <a:gd name="T24" fmla="*/ 126 w 104"/>
                <a:gd name="T25" fmla="*/ 106 h 94"/>
                <a:gd name="T26" fmla="*/ 126 w 104"/>
                <a:gd name="T27" fmla="*/ 65 h 94"/>
                <a:gd name="T28" fmla="*/ 170 w 104"/>
                <a:gd name="T29" fmla="*/ 65 h 94"/>
                <a:gd name="T30" fmla="*/ 170 w 104"/>
                <a:gd name="T31" fmla="*/ 6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7" name="Freeform 1071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49 w 162"/>
                <a:gd name="T1" fmla="*/ 87 h 61"/>
                <a:gd name="T2" fmla="*/ 49 w 162"/>
                <a:gd name="T3" fmla="*/ 87 h 61"/>
                <a:gd name="T4" fmla="*/ 0 w 162"/>
                <a:gd name="T5" fmla="*/ 59 h 61"/>
                <a:gd name="T6" fmla="*/ 37 w 162"/>
                <a:gd name="T7" fmla="*/ 38 h 61"/>
                <a:gd name="T8" fmla="*/ 86 w 162"/>
                <a:gd name="T9" fmla="*/ 66 h 61"/>
                <a:gd name="T10" fmla="*/ 121 w 162"/>
                <a:gd name="T11" fmla="*/ 62 h 61"/>
                <a:gd name="T12" fmla="*/ 183 w 162"/>
                <a:gd name="T13" fmla="*/ 26 h 61"/>
                <a:gd name="T14" fmla="*/ 114 w 162"/>
                <a:gd name="T15" fmla="*/ 26 h 61"/>
                <a:gd name="T16" fmla="*/ 114 w 162"/>
                <a:gd name="T17" fmla="*/ 0 h 61"/>
                <a:gd name="T18" fmla="*/ 264 w 162"/>
                <a:gd name="T19" fmla="*/ 0 h 61"/>
                <a:gd name="T20" fmla="*/ 264 w 162"/>
                <a:gd name="T21" fmla="*/ 89 h 61"/>
                <a:gd name="T22" fmla="*/ 220 w 162"/>
                <a:gd name="T23" fmla="*/ 89 h 61"/>
                <a:gd name="T24" fmla="*/ 220 w 162"/>
                <a:gd name="T25" fmla="*/ 48 h 61"/>
                <a:gd name="T26" fmla="*/ 158 w 162"/>
                <a:gd name="T27" fmla="*/ 84 h 61"/>
                <a:gd name="T28" fmla="*/ 99 w 162"/>
                <a:gd name="T29" fmla="*/ 100 h 61"/>
                <a:gd name="T30" fmla="*/ 49 w 162"/>
                <a:gd name="T31" fmla="*/ 87 h 61"/>
                <a:gd name="T32" fmla="*/ 49 w 162"/>
                <a:gd name="T33" fmla="*/ 87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8" name="Freeform 1072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66 w 105"/>
                <a:gd name="T1" fmla="*/ 133 h 94"/>
                <a:gd name="T2" fmla="*/ 113 w 105"/>
                <a:gd name="T3" fmla="*/ 103 h 94"/>
                <a:gd name="T4" fmla="*/ 108 w 105"/>
                <a:gd name="T5" fmla="*/ 84 h 94"/>
                <a:gd name="T6" fmla="*/ 46 w 105"/>
                <a:gd name="T7" fmla="*/ 48 h 94"/>
                <a:gd name="T8" fmla="*/ 46 w 105"/>
                <a:gd name="T9" fmla="*/ 87 h 94"/>
                <a:gd name="T10" fmla="*/ 2 w 105"/>
                <a:gd name="T11" fmla="*/ 87 h 94"/>
                <a:gd name="T12" fmla="*/ 0 w 105"/>
                <a:gd name="T13" fmla="*/ 0 h 94"/>
                <a:gd name="T14" fmla="*/ 151 w 105"/>
                <a:gd name="T15" fmla="*/ 0 h 94"/>
                <a:gd name="T16" fmla="*/ 152 w 105"/>
                <a:gd name="T17" fmla="*/ 26 h 94"/>
                <a:gd name="T18" fmla="*/ 84 w 105"/>
                <a:gd name="T19" fmla="*/ 26 h 94"/>
                <a:gd name="T20" fmla="*/ 146 w 105"/>
                <a:gd name="T21" fmla="*/ 62 h 94"/>
                <a:gd name="T22" fmla="*/ 172 w 105"/>
                <a:gd name="T23" fmla="*/ 97 h 94"/>
                <a:gd name="T24" fmla="*/ 151 w 105"/>
                <a:gd name="T25" fmla="*/ 126 h 94"/>
                <a:gd name="T26" fmla="*/ 102 w 105"/>
                <a:gd name="T27" fmla="*/ 154 h 94"/>
                <a:gd name="T28" fmla="*/ 66 w 105"/>
                <a:gd name="T29" fmla="*/ 133 h 94"/>
                <a:gd name="T30" fmla="*/ 66 w 105"/>
                <a:gd name="T31" fmla="*/ 13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9" name="Freeform 1073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215 w 162"/>
                <a:gd name="T1" fmla="*/ 13 h 61"/>
                <a:gd name="T2" fmla="*/ 264 w 162"/>
                <a:gd name="T3" fmla="*/ 41 h 61"/>
                <a:gd name="T4" fmla="*/ 228 w 162"/>
                <a:gd name="T5" fmla="*/ 62 h 61"/>
                <a:gd name="T6" fmla="*/ 179 w 162"/>
                <a:gd name="T7" fmla="*/ 34 h 61"/>
                <a:gd name="T8" fmla="*/ 143 w 162"/>
                <a:gd name="T9" fmla="*/ 37 h 61"/>
                <a:gd name="T10" fmla="*/ 81 w 162"/>
                <a:gd name="T11" fmla="*/ 73 h 61"/>
                <a:gd name="T12" fmla="*/ 150 w 162"/>
                <a:gd name="T13" fmla="*/ 73 h 61"/>
                <a:gd name="T14" fmla="*/ 150 w 162"/>
                <a:gd name="T15" fmla="*/ 99 h 61"/>
                <a:gd name="T16" fmla="*/ 0 w 162"/>
                <a:gd name="T17" fmla="*/ 99 h 61"/>
                <a:gd name="T18" fmla="*/ 0 w 162"/>
                <a:gd name="T19" fmla="*/ 11 h 61"/>
                <a:gd name="T20" fmla="*/ 44 w 162"/>
                <a:gd name="T21" fmla="*/ 11 h 61"/>
                <a:gd name="T22" fmla="*/ 46 w 162"/>
                <a:gd name="T23" fmla="*/ 52 h 61"/>
                <a:gd name="T24" fmla="*/ 106 w 162"/>
                <a:gd name="T25" fmla="*/ 16 h 61"/>
                <a:gd name="T26" fmla="*/ 165 w 162"/>
                <a:gd name="T27" fmla="*/ 0 h 61"/>
                <a:gd name="T28" fmla="*/ 215 w 162"/>
                <a:gd name="T29" fmla="*/ 13 h 61"/>
                <a:gd name="T30" fmla="*/ 215 w 162"/>
                <a:gd name="T31" fmla="*/ 13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0" name="Freeform 1074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171 w 105"/>
                <a:gd name="T1" fmla="*/ 67 h 94"/>
                <a:gd name="T2" fmla="*/ 171 w 105"/>
                <a:gd name="T3" fmla="*/ 154 h 94"/>
                <a:gd name="T4" fmla="*/ 21 w 105"/>
                <a:gd name="T5" fmla="*/ 154 h 94"/>
                <a:gd name="T6" fmla="*/ 21 w 105"/>
                <a:gd name="T7" fmla="*/ 128 h 94"/>
                <a:gd name="T8" fmla="*/ 90 w 105"/>
                <a:gd name="T9" fmla="*/ 128 h 94"/>
                <a:gd name="T10" fmla="*/ 28 w 105"/>
                <a:gd name="T11" fmla="*/ 92 h 94"/>
                <a:gd name="T12" fmla="*/ 0 w 105"/>
                <a:gd name="T13" fmla="*/ 57 h 94"/>
                <a:gd name="T14" fmla="*/ 23 w 105"/>
                <a:gd name="T15" fmla="*/ 28 h 94"/>
                <a:gd name="T16" fmla="*/ 70 w 105"/>
                <a:gd name="T17" fmla="*/ 0 h 94"/>
                <a:gd name="T18" fmla="*/ 107 w 105"/>
                <a:gd name="T19" fmla="*/ 21 h 94"/>
                <a:gd name="T20" fmla="*/ 59 w 105"/>
                <a:gd name="T21" fmla="*/ 51 h 94"/>
                <a:gd name="T22" fmla="*/ 64 w 105"/>
                <a:gd name="T23" fmla="*/ 70 h 94"/>
                <a:gd name="T24" fmla="*/ 125 w 105"/>
                <a:gd name="T25" fmla="*/ 106 h 94"/>
                <a:gd name="T26" fmla="*/ 125 w 105"/>
                <a:gd name="T27" fmla="*/ 67 h 94"/>
                <a:gd name="T28" fmla="*/ 171 w 105"/>
                <a:gd name="T29" fmla="*/ 67 h 94"/>
                <a:gd name="T30" fmla="*/ 171 w 105"/>
                <a:gd name="T31" fmla="*/ 67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12" name="Group 1075"/>
          <p:cNvGrpSpPr>
            <a:grpSpLocks noChangeAspect="1"/>
          </p:cNvGrpSpPr>
          <p:nvPr/>
        </p:nvGrpSpPr>
        <p:grpSpPr bwMode="auto">
          <a:xfrm>
            <a:off x="5875884" y="3653631"/>
            <a:ext cx="792163" cy="552450"/>
            <a:chOff x="3541" y="1317"/>
            <a:chExt cx="747" cy="546"/>
          </a:xfrm>
        </p:grpSpPr>
        <p:sp>
          <p:nvSpPr>
            <p:cNvPr id="12317" name="AutoShape 1076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8" name="Freeform 1077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581 w 416"/>
                <a:gd name="T1" fmla="*/ 137 h 207"/>
                <a:gd name="T2" fmla="*/ 101 w 416"/>
                <a:gd name="T3" fmla="*/ 137 h 207"/>
                <a:gd name="T4" fmla="*/ 2 w 416"/>
                <a:gd name="T5" fmla="*/ 2 h 207"/>
                <a:gd name="T6" fmla="*/ 0 w 416"/>
                <a:gd name="T7" fmla="*/ 2 h 207"/>
                <a:gd name="T8" fmla="*/ 0 w 416"/>
                <a:gd name="T9" fmla="*/ 131 h 207"/>
                <a:gd name="T10" fmla="*/ 2 w 416"/>
                <a:gd name="T11" fmla="*/ 131 h 207"/>
                <a:gd name="T12" fmla="*/ 101 w 416"/>
                <a:gd name="T13" fmla="*/ 261 h 207"/>
                <a:gd name="T14" fmla="*/ 581 w 416"/>
                <a:gd name="T15" fmla="*/ 261 h 207"/>
                <a:gd name="T16" fmla="*/ 679 w 416"/>
                <a:gd name="T17" fmla="*/ 131 h 207"/>
                <a:gd name="T18" fmla="*/ 679 w 416"/>
                <a:gd name="T19" fmla="*/ 131 h 207"/>
                <a:gd name="T20" fmla="*/ 679 w 416"/>
                <a:gd name="T21" fmla="*/ 0 h 207"/>
                <a:gd name="T22" fmla="*/ 581 w 416"/>
                <a:gd name="T23" fmla="*/ 137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9" name="Freeform 1078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613 w 457"/>
                <a:gd name="T1" fmla="*/ 77 h 264"/>
                <a:gd name="T2" fmla="*/ 615 w 457"/>
                <a:gd name="T3" fmla="*/ 355 h 264"/>
                <a:gd name="T4" fmla="*/ 134 w 457"/>
                <a:gd name="T5" fmla="*/ 355 h 264"/>
                <a:gd name="T6" fmla="*/ 132 w 457"/>
                <a:gd name="T7" fmla="*/ 77 h 264"/>
                <a:gd name="T8" fmla="*/ 613 w 457"/>
                <a:gd name="T9" fmla="*/ 7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0" name="Freeform 1079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11 w 24"/>
                <a:gd name="T1" fmla="*/ 8 h 33"/>
                <a:gd name="T2" fmla="*/ 11 w 24"/>
                <a:gd name="T3" fmla="*/ 22 h 33"/>
                <a:gd name="T4" fmla="*/ 16 w 24"/>
                <a:gd name="T5" fmla="*/ 22 h 33"/>
                <a:gd name="T6" fmla="*/ 21 w 24"/>
                <a:gd name="T7" fmla="*/ 21 h 33"/>
                <a:gd name="T8" fmla="*/ 23 w 24"/>
                <a:gd name="T9" fmla="*/ 16 h 33"/>
                <a:gd name="T10" fmla="*/ 16 w 24"/>
                <a:gd name="T11" fmla="*/ 8 h 33"/>
                <a:gd name="T12" fmla="*/ 11 w 24"/>
                <a:gd name="T13" fmla="*/ 8 h 33"/>
                <a:gd name="T14" fmla="*/ 0 w 24"/>
                <a:gd name="T15" fmla="*/ 53 h 33"/>
                <a:gd name="T16" fmla="*/ 0 w 24"/>
                <a:gd name="T17" fmla="*/ 0 h 33"/>
                <a:gd name="T18" fmla="*/ 20 w 24"/>
                <a:gd name="T19" fmla="*/ 0 h 33"/>
                <a:gd name="T20" fmla="*/ 31 w 24"/>
                <a:gd name="T21" fmla="*/ 3 h 33"/>
                <a:gd name="T22" fmla="*/ 36 w 24"/>
                <a:gd name="T23" fmla="*/ 13 h 33"/>
                <a:gd name="T24" fmla="*/ 24 w 24"/>
                <a:gd name="T25" fmla="*/ 27 h 33"/>
                <a:gd name="T26" fmla="*/ 24 w 24"/>
                <a:gd name="T27" fmla="*/ 27 h 33"/>
                <a:gd name="T28" fmla="*/ 31 w 24"/>
                <a:gd name="T29" fmla="*/ 31 h 33"/>
                <a:gd name="T30" fmla="*/ 33 w 24"/>
                <a:gd name="T31" fmla="*/ 35 h 33"/>
                <a:gd name="T32" fmla="*/ 39 w 24"/>
                <a:gd name="T33" fmla="*/ 53 h 33"/>
                <a:gd name="T34" fmla="*/ 24 w 24"/>
                <a:gd name="T35" fmla="*/ 53 h 33"/>
                <a:gd name="T36" fmla="*/ 21 w 24"/>
                <a:gd name="T37" fmla="*/ 39 h 33"/>
                <a:gd name="T38" fmla="*/ 18 w 24"/>
                <a:gd name="T39" fmla="*/ 32 h 33"/>
                <a:gd name="T40" fmla="*/ 11 w 24"/>
                <a:gd name="T41" fmla="*/ 32 h 33"/>
                <a:gd name="T42" fmla="*/ 11 w 24"/>
                <a:gd name="T43" fmla="*/ 53 h 33"/>
                <a:gd name="T44" fmla="*/ 0 w 24"/>
                <a:gd name="T45" fmla="*/ 5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1" name="Freeform 1080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13 w 29"/>
                <a:gd name="T1" fmla="*/ 28 h 35"/>
                <a:gd name="T2" fmla="*/ 23 w 29"/>
                <a:gd name="T3" fmla="*/ 47 h 35"/>
                <a:gd name="T4" fmla="*/ 32 w 29"/>
                <a:gd name="T5" fmla="*/ 28 h 35"/>
                <a:gd name="T6" fmla="*/ 23 w 29"/>
                <a:gd name="T7" fmla="*/ 10 h 35"/>
                <a:gd name="T8" fmla="*/ 13 w 29"/>
                <a:gd name="T9" fmla="*/ 28 h 35"/>
                <a:gd name="T10" fmla="*/ 0 w 29"/>
                <a:gd name="T11" fmla="*/ 28 h 35"/>
                <a:gd name="T12" fmla="*/ 5 w 29"/>
                <a:gd name="T13" fmla="*/ 8 h 35"/>
                <a:gd name="T14" fmla="*/ 23 w 29"/>
                <a:gd name="T15" fmla="*/ 0 h 35"/>
                <a:gd name="T16" fmla="*/ 41 w 29"/>
                <a:gd name="T17" fmla="*/ 8 h 35"/>
                <a:gd name="T18" fmla="*/ 47 w 29"/>
                <a:gd name="T19" fmla="*/ 28 h 35"/>
                <a:gd name="T20" fmla="*/ 41 w 29"/>
                <a:gd name="T21" fmla="*/ 49 h 35"/>
                <a:gd name="T22" fmla="*/ 23 w 29"/>
                <a:gd name="T23" fmla="*/ 57 h 35"/>
                <a:gd name="T24" fmla="*/ 5 w 29"/>
                <a:gd name="T25" fmla="*/ 47 h 35"/>
                <a:gd name="T26" fmla="*/ 0 w 29"/>
                <a:gd name="T27" fmla="*/ 28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2" name="Freeform 1081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34 h 34"/>
                <a:gd name="T2" fmla="*/ 0 w 24"/>
                <a:gd name="T3" fmla="*/ 0 h 34"/>
                <a:gd name="T4" fmla="*/ 11 w 24"/>
                <a:gd name="T5" fmla="*/ 0 h 34"/>
                <a:gd name="T6" fmla="*/ 11 w 24"/>
                <a:gd name="T7" fmla="*/ 36 h 34"/>
                <a:gd name="T8" fmla="*/ 20 w 24"/>
                <a:gd name="T9" fmla="*/ 45 h 34"/>
                <a:gd name="T10" fmla="*/ 26 w 24"/>
                <a:gd name="T11" fmla="*/ 36 h 34"/>
                <a:gd name="T12" fmla="*/ 26 w 24"/>
                <a:gd name="T13" fmla="*/ 0 h 34"/>
                <a:gd name="T14" fmla="*/ 39 w 24"/>
                <a:gd name="T15" fmla="*/ 0 h 34"/>
                <a:gd name="T16" fmla="*/ 39 w 24"/>
                <a:gd name="T17" fmla="*/ 34 h 34"/>
                <a:gd name="T18" fmla="*/ 34 w 24"/>
                <a:gd name="T19" fmla="*/ 49 h 34"/>
                <a:gd name="T20" fmla="*/ 20 w 24"/>
                <a:gd name="T21" fmla="*/ 55 h 34"/>
                <a:gd name="T22" fmla="*/ 5 w 24"/>
                <a:gd name="T23" fmla="*/ 49 h 34"/>
                <a:gd name="T24" fmla="*/ 0 w 24"/>
                <a:gd name="T25" fmla="*/ 34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3" name="Freeform 1082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4" name="Freeform 1083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5" name="Freeform 1084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13 w 24"/>
                <a:gd name="T1" fmla="*/ 8 h 33"/>
                <a:gd name="T2" fmla="*/ 13 w 24"/>
                <a:gd name="T3" fmla="*/ 22 h 33"/>
                <a:gd name="T4" fmla="*/ 16 w 24"/>
                <a:gd name="T5" fmla="*/ 22 h 33"/>
                <a:gd name="T6" fmla="*/ 21 w 24"/>
                <a:gd name="T7" fmla="*/ 21 h 33"/>
                <a:gd name="T8" fmla="*/ 24 w 24"/>
                <a:gd name="T9" fmla="*/ 16 h 33"/>
                <a:gd name="T10" fmla="*/ 16 w 24"/>
                <a:gd name="T11" fmla="*/ 8 h 33"/>
                <a:gd name="T12" fmla="*/ 13 w 24"/>
                <a:gd name="T13" fmla="*/ 8 h 33"/>
                <a:gd name="T14" fmla="*/ 0 w 24"/>
                <a:gd name="T15" fmla="*/ 53 h 33"/>
                <a:gd name="T16" fmla="*/ 0 w 24"/>
                <a:gd name="T17" fmla="*/ 0 h 33"/>
                <a:gd name="T18" fmla="*/ 20 w 24"/>
                <a:gd name="T19" fmla="*/ 0 h 33"/>
                <a:gd name="T20" fmla="*/ 33 w 24"/>
                <a:gd name="T21" fmla="*/ 3 h 33"/>
                <a:gd name="T22" fmla="*/ 37 w 24"/>
                <a:gd name="T23" fmla="*/ 13 h 33"/>
                <a:gd name="T24" fmla="*/ 26 w 24"/>
                <a:gd name="T25" fmla="*/ 27 h 33"/>
                <a:gd name="T26" fmla="*/ 26 w 24"/>
                <a:gd name="T27" fmla="*/ 27 h 33"/>
                <a:gd name="T28" fmla="*/ 31 w 24"/>
                <a:gd name="T29" fmla="*/ 31 h 33"/>
                <a:gd name="T30" fmla="*/ 34 w 24"/>
                <a:gd name="T31" fmla="*/ 35 h 33"/>
                <a:gd name="T32" fmla="*/ 39 w 24"/>
                <a:gd name="T33" fmla="*/ 53 h 33"/>
                <a:gd name="T34" fmla="*/ 26 w 24"/>
                <a:gd name="T35" fmla="*/ 53 h 33"/>
                <a:gd name="T36" fmla="*/ 21 w 24"/>
                <a:gd name="T37" fmla="*/ 39 h 33"/>
                <a:gd name="T38" fmla="*/ 18 w 24"/>
                <a:gd name="T39" fmla="*/ 32 h 33"/>
                <a:gd name="T40" fmla="*/ 13 w 24"/>
                <a:gd name="T41" fmla="*/ 32 h 33"/>
                <a:gd name="T42" fmla="*/ 13 w 24"/>
                <a:gd name="T43" fmla="*/ 53 h 33"/>
                <a:gd name="T44" fmla="*/ 0 w 24"/>
                <a:gd name="T45" fmla="*/ 5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6" name="Freeform 1085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49 w 162"/>
                <a:gd name="T1" fmla="*/ 87 h 60"/>
                <a:gd name="T2" fmla="*/ 47 w 162"/>
                <a:gd name="T3" fmla="*/ 85 h 60"/>
                <a:gd name="T4" fmla="*/ 0 w 162"/>
                <a:gd name="T5" fmla="*/ 57 h 60"/>
                <a:gd name="T6" fmla="*/ 36 w 162"/>
                <a:gd name="T7" fmla="*/ 36 h 60"/>
                <a:gd name="T8" fmla="*/ 85 w 162"/>
                <a:gd name="T9" fmla="*/ 65 h 60"/>
                <a:gd name="T10" fmla="*/ 121 w 162"/>
                <a:gd name="T11" fmla="*/ 62 h 60"/>
                <a:gd name="T12" fmla="*/ 183 w 162"/>
                <a:gd name="T13" fmla="*/ 26 h 60"/>
                <a:gd name="T14" fmla="*/ 115 w 162"/>
                <a:gd name="T15" fmla="*/ 26 h 60"/>
                <a:gd name="T16" fmla="*/ 115 w 162"/>
                <a:gd name="T17" fmla="*/ 0 h 60"/>
                <a:gd name="T18" fmla="*/ 265 w 162"/>
                <a:gd name="T19" fmla="*/ 0 h 60"/>
                <a:gd name="T20" fmla="*/ 265 w 162"/>
                <a:gd name="T21" fmla="*/ 87 h 60"/>
                <a:gd name="T22" fmla="*/ 221 w 162"/>
                <a:gd name="T23" fmla="*/ 87 h 60"/>
                <a:gd name="T24" fmla="*/ 219 w 162"/>
                <a:gd name="T25" fmla="*/ 47 h 60"/>
                <a:gd name="T26" fmla="*/ 159 w 162"/>
                <a:gd name="T27" fmla="*/ 83 h 60"/>
                <a:gd name="T28" fmla="*/ 98 w 162"/>
                <a:gd name="T29" fmla="*/ 98 h 60"/>
                <a:gd name="T30" fmla="*/ 49 w 162"/>
                <a:gd name="T31" fmla="*/ 87 h 60"/>
                <a:gd name="T32" fmla="*/ 49 w 162"/>
                <a:gd name="T33" fmla="*/ 87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7" name="Freeform 1086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64 w 105"/>
                <a:gd name="T1" fmla="*/ 131 h 93"/>
                <a:gd name="T2" fmla="*/ 112 w 105"/>
                <a:gd name="T3" fmla="*/ 103 h 93"/>
                <a:gd name="T4" fmla="*/ 107 w 105"/>
                <a:gd name="T5" fmla="*/ 82 h 93"/>
                <a:gd name="T6" fmla="*/ 46 w 105"/>
                <a:gd name="T7" fmla="*/ 47 h 93"/>
                <a:gd name="T8" fmla="*/ 46 w 105"/>
                <a:gd name="T9" fmla="*/ 87 h 93"/>
                <a:gd name="T10" fmla="*/ 0 w 105"/>
                <a:gd name="T11" fmla="*/ 87 h 93"/>
                <a:gd name="T12" fmla="*/ 0 w 105"/>
                <a:gd name="T13" fmla="*/ 0 h 93"/>
                <a:gd name="T14" fmla="*/ 150 w 105"/>
                <a:gd name="T15" fmla="*/ 0 h 93"/>
                <a:gd name="T16" fmla="*/ 150 w 105"/>
                <a:gd name="T17" fmla="*/ 25 h 93"/>
                <a:gd name="T18" fmla="*/ 81 w 105"/>
                <a:gd name="T19" fmla="*/ 25 h 93"/>
                <a:gd name="T20" fmla="*/ 143 w 105"/>
                <a:gd name="T21" fmla="*/ 60 h 93"/>
                <a:gd name="T22" fmla="*/ 171 w 105"/>
                <a:gd name="T23" fmla="*/ 95 h 93"/>
                <a:gd name="T24" fmla="*/ 148 w 105"/>
                <a:gd name="T25" fmla="*/ 124 h 93"/>
                <a:gd name="T26" fmla="*/ 101 w 105"/>
                <a:gd name="T27" fmla="*/ 152 h 93"/>
                <a:gd name="T28" fmla="*/ 64 w 105"/>
                <a:gd name="T29" fmla="*/ 131 h 93"/>
                <a:gd name="T30" fmla="*/ 64 w 105"/>
                <a:gd name="T31" fmla="*/ 131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8" name="Freeform 1087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216 w 162"/>
                <a:gd name="T1" fmla="*/ 13 h 60"/>
                <a:gd name="T2" fmla="*/ 265 w 162"/>
                <a:gd name="T3" fmla="*/ 41 h 60"/>
                <a:gd name="T4" fmla="*/ 227 w 162"/>
                <a:gd name="T5" fmla="*/ 62 h 60"/>
                <a:gd name="T6" fmla="*/ 178 w 162"/>
                <a:gd name="T7" fmla="*/ 34 h 60"/>
                <a:gd name="T8" fmla="*/ 144 w 162"/>
                <a:gd name="T9" fmla="*/ 38 h 60"/>
                <a:gd name="T10" fmla="*/ 82 w 162"/>
                <a:gd name="T11" fmla="*/ 74 h 60"/>
                <a:gd name="T12" fmla="*/ 150 w 162"/>
                <a:gd name="T13" fmla="*/ 74 h 60"/>
                <a:gd name="T14" fmla="*/ 150 w 162"/>
                <a:gd name="T15" fmla="*/ 98 h 60"/>
                <a:gd name="T16" fmla="*/ 0 w 162"/>
                <a:gd name="T17" fmla="*/ 98 h 60"/>
                <a:gd name="T18" fmla="*/ 0 w 162"/>
                <a:gd name="T19" fmla="*/ 11 h 60"/>
                <a:gd name="T20" fmla="*/ 44 w 162"/>
                <a:gd name="T21" fmla="*/ 11 h 60"/>
                <a:gd name="T22" fmla="*/ 44 w 162"/>
                <a:gd name="T23" fmla="*/ 51 h 60"/>
                <a:gd name="T24" fmla="*/ 106 w 162"/>
                <a:gd name="T25" fmla="*/ 16 h 60"/>
                <a:gd name="T26" fmla="*/ 165 w 162"/>
                <a:gd name="T27" fmla="*/ 0 h 60"/>
                <a:gd name="T28" fmla="*/ 216 w 162"/>
                <a:gd name="T29" fmla="*/ 13 h 60"/>
                <a:gd name="T30" fmla="*/ 216 w 162"/>
                <a:gd name="T31" fmla="*/ 13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9" name="Freeform 1088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170 w 104"/>
                <a:gd name="T1" fmla="*/ 65 h 94"/>
                <a:gd name="T2" fmla="*/ 170 w 104"/>
                <a:gd name="T3" fmla="*/ 153 h 94"/>
                <a:gd name="T4" fmla="*/ 21 w 104"/>
                <a:gd name="T5" fmla="*/ 153 h 94"/>
                <a:gd name="T6" fmla="*/ 20 w 104"/>
                <a:gd name="T7" fmla="*/ 127 h 94"/>
                <a:gd name="T8" fmla="*/ 88 w 104"/>
                <a:gd name="T9" fmla="*/ 127 h 94"/>
                <a:gd name="T10" fmla="*/ 26 w 104"/>
                <a:gd name="T11" fmla="*/ 91 h 94"/>
                <a:gd name="T12" fmla="*/ 0 w 104"/>
                <a:gd name="T13" fmla="*/ 57 h 94"/>
                <a:gd name="T14" fmla="*/ 21 w 104"/>
                <a:gd name="T15" fmla="*/ 28 h 94"/>
                <a:gd name="T16" fmla="*/ 70 w 104"/>
                <a:gd name="T17" fmla="*/ 0 h 94"/>
                <a:gd name="T18" fmla="*/ 106 w 104"/>
                <a:gd name="T19" fmla="*/ 21 h 94"/>
                <a:gd name="T20" fmla="*/ 59 w 104"/>
                <a:gd name="T21" fmla="*/ 49 h 94"/>
                <a:gd name="T22" fmla="*/ 64 w 104"/>
                <a:gd name="T23" fmla="*/ 70 h 94"/>
                <a:gd name="T24" fmla="*/ 126 w 104"/>
                <a:gd name="T25" fmla="*/ 106 h 94"/>
                <a:gd name="T26" fmla="*/ 126 w 104"/>
                <a:gd name="T27" fmla="*/ 65 h 94"/>
                <a:gd name="T28" fmla="*/ 170 w 104"/>
                <a:gd name="T29" fmla="*/ 65 h 94"/>
                <a:gd name="T30" fmla="*/ 170 w 104"/>
                <a:gd name="T31" fmla="*/ 6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0" name="Freeform 1089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49 w 162"/>
                <a:gd name="T1" fmla="*/ 87 h 61"/>
                <a:gd name="T2" fmla="*/ 49 w 162"/>
                <a:gd name="T3" fmla="*/ 87 h 61"/>
                <a:gd name="T4" fmla="*/ 0 w 162"/>
                <a:gd name="T5" fmla="*/ 59 h 61"/>
                <a:gd name="T6" fmla="*/ 37 w 162"/>
                <a:gd name="T7" fmla="*/ 38 h 61"/>
                <a:gd name="T8" fmla="*/ 86 w 162"/>
                <a:gd name="T9" fmla="*/ 66 h 61"/>
                <a:gd name="T10" fmla="*/ 121 w 162"/>
                <a:gd name="T11" fmla="*/ 62 h 61"/>
                <a:gd name="T12" fmla="*/ 183 w 162"/>
                <a:gd name="T13" fmla="*/ 26 h 61"/>
                <a:gd name="T14" fmla="*/ 114 w 162"/>
                <a:gd name="T15" fmla="*/ 26 h 61"/>
                <a:gd name="T16" fmla="*/ 114 w 162"/>
                <a:gd name="T17" fmla="*/ 0 h 61"/>
                <a:gd name="T18" fmla="*/ 264 w 162"/>
                <a:gd name="T19" fmla="*/ 0 h 61"/>
                <a:gd name="T20" fmla="*/ 264 w 162"/>
                <a:gd name="T21" fmla="*/ 89 h 61"/>
                <a:gd name="T22" fmla="*/ 220 w 162"/>
                <a:gd name="T23" fmla="*/ 89 h 61"/>
                <a:gd name="T24" fmla="*/ 220 w 162"/>
                <a:gd name="T25" fmla="*/ 48 h 61"/>
                <a:gd name="T26" fmla="*/ 158 w 162"/>
                <a:gd name="T27" fmla="*/ 84 h 61"/>
                <a:gd name="T28" fmla="*/ 99 w 162"/>
                <a:gd name="T29" fmla="*/ 100 h 61"/>
                <a:gd name="T30" fmla="*/ 49 w 162"/>
                <a:gd name="T31" fmla="*/ 87 h 61"/>
                <a:gd name="T32" fmla="*/ 49 w 162"/>
                <a:gd name="T33" fmla="*/ 87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1" name="Freeform 1090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66 w 105"/>
                <a:gd name="T1" fmla="*/ 133 h 94"/>
                <a:gd name="T2" fmla="*/ 113 w 105"/>
                <a:gd name="T3" fmla="*/ 103 h 94"/>
                <a:gd name="T4" fmla="*/ 108 w 105"/>
                <a:gd name="T5" fmla="*/ 84 h 94"/>
                <a:gd name="T6" fmla="*/ 46 w 105"/>
                <a:gd name="T7" fmla="*/ 48 h 94"/>
                <a:gd name="T8" fmla="*/ 46 w 105"/>
                <a:gd name="T9" fmla="*/ 87 h 94"/>
                <a:gd name="T10" fmla="*/ 2 w 105"/>
                <a:gd name="T11" fmla="*/ 87 h 94"/>
                <a:gd name="T12" fmla="*/ 0 w 105"/>
                <a:gd name="T13" fmla="*/ 0 h 94"/>
                <a:gd name="T14" fmla="*/ 151 w 105"/>
                <a:gd name="T15" fmla="*/ 0 h 94"/>
                <a:gd name="T16" fmla="*/ 152 w 105"/>
                <a:gd name="T17" fmla="*/ 26 h 94"/>
                <a:gd name="T18" fmla="*/ 84 w 105"/>
                <a:gd name="T19" fmla="*/ 26 h 94"/>
                <a:gd name="T20" fmla="*/ 146 w 105"/>
                <a:gd name="T21" fmla="*/ 62 h 94"/>
                <a:gd name="T22" fmla="*/ 172 w 105"/>
                <a:gd name="T23" fmla="*/ 97 h 94"/>
                <a:gd name="T24" fmla="*/ 151 w 105"/>
                <a:gd name="T25" fmla="*/ 126 h 94"/>
                <a:gd name="T26" fmla="*/ 102 w 105"/>
                <a:gd name="T27" fmla="*/ 154 h 94"/>
                <a:gd name="T28" fmla="*/ 66 w 105"/>
                <a:gd name="T29" fmla="*/ 133 h 94"/>
                <a:gd name="T30" fmla="*/ 66 w 105"/>
                <a:gd name="T31" fmla="*/ 13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2" name="Freeform 1091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215 w 162"/>
                <a:gd name="T1" fmla="*/ 13 h 61"/>
                <a:gd name="T2" fmla="*/ 264 w 162"/>
                <a:gd name="T3" fmla="*/ 41 h 61"/>
                <a:gd name="T4" fmla="*/ 228 w 162"/>
                <a:gd name="T5" fmla="*/ 62 h 61"/>
                <a:gd name="T6" fmla="*/ 179 w 162"/>
                <a:gd name="T7" fmla="*/ 34 h 61"/>
                <a:gd name="T8" fmla="*/ 143 w 162"/>
                <a:gd name="T9" fmla="*/ 37 h 61"/>
                <a:gd name="T10" fmla="*/ 81 w 162"/>
                <a:gd name="T11" fmla="*/ 73 h 61"/>
                <a:gd name="T12" fmla="*/ 150 w 162"/>
                <a:gd name="T13" fmla="*/ 73 h 61"/>
                <a:gd name="T14" fmla="*/ 150 w 162"/>
                <a:gd name="T15" fmla="*/ 99 h 61"/>
                <a:gd name="T16" fmla="*/ 0 w 162"/>
                <a:gd name="T17" fmla="*/ 99 h 61"/>
                <a:gd name="T18" fmla="*/ 0 w 162"/>
                <a:gd name="T19" fmla="*/ 11 h 61"/>
                <a:gd name="T20" fmla="*/ 44 w 162"/>
                <a:gd name="T21" fmla="*/ 11 h 61"/>
                <a:gd name="T22" fmla="*/ 46 w 162"/>
                <a:gd name="T23" fmla="*/ 52 h 61"/>
                <a:gd name="T24" fmla="*/ 106 w 162"/>
                <a:gd name="T25" fmla="*/ 16 h 61"/>
                <a:gd name="T26" fmla="*/ 165 w 162"/>
                <a:gd name="T27" fmla="*/ 0 h 61"/>
                <a:gd name="T28" fmla="*/ 215 w 162"/>
                <a:gd name="T29" fmla="*/ 13 h 61"/>
                <a:gd name="T30" fmla="*/ 215 w 162"/>
                <a:gd name="T31" fmla="*/ 13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3" name="Freeform 1092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171 w 105"/>
                <a:gd name="T1" fmla="*/ 67 h 94"/>
                <a:gd name="T2" fmla="*/ 171 w 105"/>
                <a:gd name="T3" fmla="*/ 154 h 94"/>
                <a:gd name="T4" fmla="*/ 21 w 105"/>
                <a:gd name="T5" fmla="*/ 154 h 94"/>
                <a:gd name="T6" fmla="*/ 21 w 105"/>
                <a:gd name="T7" fmla="*/ 128 h 94"/>
                <a:gd name="T8" fmla="*/ 90 w 105"/>
                <a:gd name="T9" fmla="*/ 128 h 94"/>
                <a:gd name="T10" fmla="*/ 28 w 105"/>
                <a:gd name="T11" fmla="*/ 92 h 94"/>
                <a:gd name="T12" fmla="*/ 0 w 105"/>
                <a:gd name="T13" fmla="*/ 57 h 94"/>
                <a:gd name="T14" fmla="*/ 23 w 105"/>
                <a:gd name="T15" fmla="*/ 28 h 94"/>
                <a:gd name="T16" fmla="*/ 70 w 105"/>
                <a:gd name="T17" fmla="*/ 0 h 94"/>
                <a:gd name="T18" fmla="*/ 107 w 105"/>
                <a:gd name="T19" fmla="*/ 21 h 94"/>
                <a:gd name="T20" fmla="*/ 59 w 105"/>
                <a:gd name="T21" fmla="*/ 51 h 94"/>
                <a:gd name="T22" fmla="*/ 64 w 105"/>
                <a:gd name="T23" fmla="*/ 70 h 94"/>
                <a:gd name="T24" fmla="*/ 125 w 105"/>
                <a:gd name="T25" fmla="*/ 106 h 94"/>
                <a:gd name="T26" fmla="*/ 125 w 105"/>
                <a:gd name="T27" fmla="*/ 67 h 94"/>
                <a:gd name="T28" fmla="*/ 171 w 105"/>
                <a:gd name="T29" fmla="*/ 67 h 94"/>
                <a:gd name="T30" fmla="*/ 171 w 105"/>
                <a:gd name="T31" fmla="*/ 67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13" name="Text Box 1100"/>
          <p:cNvSpPr txBox="1">
            <a:spLocks noChangeArrowheads="1"/>
          </p:cNvSpPr>
          <p:nvPr/>
        </p:nvSpPr>
        <p:spPr bwMode="auto">
          <a:xfrm>
            <a:off x="1356272" y="2185194"/>
            <a:ext cx="1063625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>
                <a:ea typeface="华文细黑" pitchFamily="2" charset="-122"/>
              </a:rPr>
              <a:t>NetworkA</a:t>
            </a:r>
          </a:p>
        </p:txBody>
      </p:sp>
      <p:sp>
        <p:nvSpPr>
          <p:cNvPr id="12314" name="Text Box 1104"/>
          <p:cNvSpPr txBox="1">
            <a:spLocks noChangeArrowheads="1"/>
          </p:cNvSpPr>
          <p:nvPr/>
        </p:nvSpPr>
        <p:spPr bwMode="auto">
          <a:xfrm>
            <a:off x="3246984" y="2185194"/>
            <a:ext cx="1063625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>
                <a:ea typeface="华文细黑" pitchFamily="2" charset="-122"/>
              </a:rPr>
              <a:t>NetworkB</a:t>
            </a:r>
          </a:p>
        </p:txBody>
      </p:sp>
      <p:sp>
        <p:nvSpPr>
          <p:cNvPr id="12315" name="Text Box 1105"/>
          <p:cNvSpPr txBox="1">
            <a:spLocks noChangeArrowheads="1"/>
          </p:cNvSpPr>
          <p:nvPr/>
        </p:nvSpPr>
        <p:spPr bwMode="auto">
          <a:xfrm>
            <a:off x="6668047" y="2185194"/>
            <a:ext cx="1074737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>
                <a:ea typeface="华文细黑" pitchFamily="2" charset="-122"/>
              </a:rPr>
              <a:t>NetworkD</a:t>
            </a:r>
          </a:p>
        </p:txBody>
      </p:sp>
      <p:sp>
        <p:nvSpPr>
          <p:cNvPr id="12316" name="Text Box 1106"/>
          <p:cNvSpPr txBox="1">
            <a:spLocks noChangeArrowheads="1"/>
          </p:cNvSpPr>
          <p:nvPr/>
        </p:nvSpPr>
        <p:spPr bwMode="auto">
          <a:xfrm>
            <a:off x="4939259" y="3372644"/>
            <a:ext cx="107473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>
                <a:ea typeface="华文细黑" pitchFamily="2" charset="-122"/>
              </a:rPr>
              <a:t>NetworkC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268760"/>
            <a:ext cx="7239000" cy="609600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IP </a:t>
            </a:r>
            <a:r>
              <a:rPr lang="zh-CN" altLang="en-US" dirty="0">
                <a:solidFill>
                  <a:srgbClr val="C00000"/>
                </a:solidFill>
              </a:rPr>
              <a:t>地址格式和表示方法</a:t>
            </a:r>
          </a:p>
        </p:txBody>
      </p:sp>
      <p:sp>
        <p:nvSpPr>
          <p:cNvPr id="15363" name="Rectangle 8"/>
          <p:cNvSpPr>
            <a:spLocks noChangeArrowheads="1"/>
          </p:cNvSpPr>
          <p:nvPr/>
        </p:nvSpPr>
        <p:spPr bwMode="auto">
          <a:xfrm>
            <a:off x="406202" y="4697760"/>
            <a:ext cx="10445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8879" tIns="69246" rIns="48879" bIns="69246"/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lnSpc>
                <a:spcPts val="2500"/>
              </a:lnSpc>
            </a:pPr>
            <a:r>
              <a:rPr lang="zh-CN" altLang="en-US">
                <a:latin typeface="Helvetica" pitchFamily="34" charset="0"/>
                <a:ea typeface="黑体" pitchFamily="2" charset="-122"/>
              </a:rPr>
              <a:t>例如</a:t>
            </a:r>
            <a:endParaRPr lang="zh-CN" altLang="en-US">
              <a:solidFill>
                <a:srgbClr val="000000"/>
              </a:solidFill>
              <a:latin typeface="Helvetica" pitchFamily="34" charset="0"/>
              <a:ea typeface="黑体" pitchFamily="2" charset="-122"/>
            </a:endParaRPr>
          </a:p>
        </p:txBody>
      </p:sp>
      <p:sp>
        <p:nvSpPr>
          <p:cNvPr id="15364" name="Rectangle 1"/>
          <p:cNvSpPr>
            <a:spLocks noChangeArrowheads="1"/>
          </p:cNvSpPr>
          <p:nvPr/>
        </p:nvSpPr>
        <p:spPr bwMode="auto">
          <a:xfrm>
            <a:off x="1160265" y="3105498"/>
            <a:ext cx="3457575" cy="53975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ea typeface="华文细黑" pitchFamily="2" charset="-122"/>
              </a:rPr>
              <a:t>网络号</a:t>
            </a:r>
          </a:p>
        </p:txBody>
      </p:sp>
      <p:sp>
        <p:nvSpPr>
          <p:cNvPr id="15365" name="Rectangle 2"/>
          <p:cNvSpPr>
            <a:spLocks noChangeArrowheads="1"/>
          </p:cNvSpPr>
          <p:nvPr/>
        </p:nvSpPr>
        <p:spPr bwMode="auto">
          <a:xfrm>
            <a:off x="4617840" y="3105498"/>
            <a:ext cx="3598862" cy="539750"/>
          </a:xfrm>
          <a:prstGeom prst="rect">
            <a:avLst/>
          </a:prstGeom>
          <a:solidFill>
            <a:srgbClr val="00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ea typeface="华文细黑" pitchFamily="2" charset="-122"/>
              </a:rPr>
              <a:t>主机号</a:t>
            </a:r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>
            <a:off x="1161852" y="2313335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7" name="Line 8"/>
          <p:cNvSpPr>
            <a:spLocks noChangeShapeType="1"/>
          </p:cNvSpPr>
          <p:nvPr/>
        </p:nvSpPr>
        <p:spPr bwMode="auto">
          <a:xfrm>
            <a:off x="8216702" y="2313335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8" name="Line 13"/>
          <p:cNvSpPr>
            <a:spLocks noChangeShapeType="1"/>
          </p:cNvSpPr>
          <p:nvPr/>
        </p:nvSpPr>
        <p:spPr bwMode="auto">
          <a:xfrm flipV="1">
            <a:off x="1712715" y="4504085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369" name="Group 0"/>
          <p:cNvGrpSpPr>
            <a:grpSpLocks/>
          </p:cNvGrpSpPr>
          <p:nvPr/>
        </p:nvGrpSpPr>
        <p:grpSpPr bwMode="auto">
          <a:xfrm>
            <a:off x="1723827" y="5561360"/>
            <a:ext cx="6119813" cy="423863"/>
            <a:chOff x="1034" y="2732"/>
            <a:chExt cx="3855" cy="267"/>
          </a:xfrm>
        </p:grpSpPr>
        <p:sp>
          <p:nvSpPr>
            <p:cNvPr id="15427" name="Rectangle 83"/>
            <p:cNvSpPr>
              <a:spLocks noChangeArrowheads="1"/>
            </p:cNvSpPr>
            <p:nvPr/>
          </p:nvSpPr>
          <p:spPr bwMode="auto">
            <a:xfrm>
              <a:off x="1034" y="2732"/>
              <a:ext cx="805" cy="267"/>
            </a:xfrm>
            <a:prstGeom prst="rect">
              <a:avLst/>
            </a:prstGeom>
            <a:solidFill>
              <a:srgbClr val="6DB3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15428" name="Picture 8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5" y="2734"/>
              <a:ext cx="805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429" name="Rectangle 85"/>
            <p:cNvSpPr>
              <a:spLocks noChangeArrowheads="1"/>
            </p:cNvSpPr>
            <p:nvPr/>
          </p:nvSpPr>
          <p:spPr bwMode="auto">
            <a:xfrm>
              <a:off x="1034" y="2732"/>
              <a:ext cx="805" cy="267"/>
            </a:xfrm>
            <a:prstGeom prst="rect">
              <a:avLst/>
            </a:prstGeom>
            <a:solidFill>
              <a:srgbClr val="6DB3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30" name="Rectangle 86"/>
            <p:cNvSpPr>
              <a:spLocks noChangeArrowheads="1"/>
            </p:cNvSpPr>
            <p:nvPr/>
          </p:nvSpPr>
          <p:spPr bwMode="auto">
            <a:xfrm>
              <a:off x="1035" y="2734"/>
              <a:ext cx="805" cy="256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31" name="Rectangle 87"/>
            <p:cNvSpPr>
              <a:spLocks noChangeArrowheads="1"/>
            </p:cNvSpPr>
            <p:nvPr/>
          </p:nvSpPr>
          <p:spPr bwMode="auto">
            <a:xfrm>
              <a:off x="1346" y="2785"/>
              <a:ext cx="2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</a:rPr>
                <a:t>192</a:t>
              </a:r>
              <a:endParaRPr lang="en-US" altLang="zh-CN"/>
            </a:p>
          </p:txBody>
        </p:sp>
        <p:sp>
          <p:nvSpPr>
            <p:cNvPr id="15432" name="Rectangle 90"/>
            <p:cNvSpPr>
              <a:spLocks noChangeArrowheads="1"/>
            </p:cNvSpPr>
            <p:nvPr/>
          </p:nvSpPr>
          <p:spPr bwMode="auto">
            <a:xfrm>
              <a:off x="1839" y="2732"/>
              <a:ext cx="161" cy="267"/>
            </a:xfrm>
            <a:prstGeom prst="rect">
              <a:avLst/>
            </a:prstGeom>
            <a:solidFill>
              <a:srgbClr val="6DB3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15433" name="Picture 9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0" y="2734"/>
              <a:ext cx="161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434" name="Rectangle 92"/>
            <p:cNvSpPr>
              <a:spLocks noChangeArrowheads="1"/>
            </p:cNvSpPr>
            <p:nvPr/>
          </p:nvSpPr>
          <p:spPr bwMode="auto">
            <a:xfrm>
              <a:off x="1839" y="2732"/>
              <a:ext cx="161" cy="267"/>
            </a:xfrm>
            <a:prstGeom prst="rect">
              <a:avLst/>
            </a:prstGeom>
            <a:solidFill>
              <a:srgbClr val="6DB3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35" name="Rectangle 93"/>
            <p:cNvSpPr>
              <a:spLocks noChangeArrowheads="1"/>
            </p:cNvSpPr>
            <p:nvPr/>
          </p:nvSpPr>
          <p:spPr bwMode="auto">
            <a:xfrm>
              <a:off x="1840" y="2734"/>
              <a:ext cx="161" cy="256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36" name="Rectangle 94"/>
            <p:cNvSpPr>
              <a:spLocks noChangeArrowheads="1"/>
            </p:cNvSpPr>
            <p:nvPr/>
          </p:nvSpPr>
          <p:spPr bwMode="auto">
            <a:xfrm>
              <a:off x="1879" y="2732"/>
              <a:ext cx="6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700" b="1">
                  <a:solidFill>
                    <a:srgbClr val="000000"/>
                  </a:solidFill>
                </a:rPr>
                <a:t>.</a:t>
              </a:r>
              <a:endParaRPr lang="en-US" altLang="zh-CN"/>
            </a:p>
          </p:txBody>
        </p:sp>
        <p:sp>
          <p:nvSpPr>
            <p:cNvPr id="15437" name="Rectangle 104"/>
            <p:cNvSpPr>
              <a:spLocks noChangeArrowheads="1"/>
            </p:cNvSpPr>
            <p:nvPr/>
          </p:nvSpPr>
          <p:spPr bwMode="auto">
            <a:xfrm>
              <a:off x="2000" y="2732"/>
              <a:ext cx="835" cy="267"/>
            </a:xfrm>
            <a:prstGeom prst="rect">
              <a:avLst/>
            </a:prstGeom>
            <a:solidFill>
              <a:srgbClr val="6DB3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15438" name="Picture 10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1" y="2734"/>
              <a:ext cx="82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439" name="Rectangle 106"/>
            <p:cNvSpPr>
              <a:spLocks noChangeArrowheads="1"/>
            </p:cNvSpPr>
            <p:nvPr/>
          </p:nvSpPr>
          <p:spPr bwMode="auto">
            <a:xfrm>
              <a:off x="2000" y="2732"/>
              <a:ext cx="835" cy="267"/>
            </a:xfrm>
            <a:prstGeom prst="rect">
              <a:avLst/>
            </a:prstGeom>
            <a:solidFill>
              <a:srgbClr val="6DB3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40" name="Rectangle 107"/>
            <p:cNvSpPr>
              <a:spLocks noChangeArrowheads="1"/>
            </p:cNvSpPr>
            <p:nvPr/>
          </p:nvSpPr>
          <p:spPr bwMode="auto">
            <a:xfrm>
              <a:off x="2001" y="2734"/>
              <a:ext cx="828" cy="256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41" name="Rectangle 108"/>
            <p:cNvSpPr>
              <a:spLocks noChangeArrowheads="1"/>
            </p:cNvSpPr>
            <p:nvPr/>
          </p:nvSpPr>
          <p:spPr bwMode="auto">
            <a:xfrm>
              <a:off x="2302" y="2785"/>
              <a:ext cx="2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</a:rPr>
                <a:t>168</a:t>
              </a:r>
              <a:endParaRPr lang="en-US" altLang="zh-CN"/>
            </a:p>
          </p:txBody>
        </p:sp>
        <p:sp>
          <p:nvSpPr>
            <p:cNvPr id="15442" name="Rectangle 111"/>
            <p:cNvSpPr>
              <a:spLocks noChangeArrowheads="1"/>
            </p:cNvSpPr>
            <p:nvPr/>
          </p:nvSpPr>
          <p:spPr bwMode="auto">
            <a:xfrm>
              <a:off x="2824" y="2732"/>
              <a:ext cx="161" cy="267"/>
            </a:xfrm>
            <a:prstGeom prst="rect">
              <a:avLst/>
            </a:prstGeom>
            <a:solidFill>
              <a:srgbClr val="6DB3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15443" name="Picture 1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7" y="2734"/>
              <a:ext cx="161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444" name="Rectangle 113"/>
            <p:cNvSpPr>
              <a:spLocks noChangeArrowheads="1"/>
            </p:cNvSpPr>
            <p:nvPr/>
          </p:nvSpPr>
          <p:spPr bwMode="auto">
            <a:xfrm>
              <a:off x="2824" y="2732"/>
              <a:ext cx="161" cy="267"/>
            </a:xfrm>
            <a:prstGeom prst="rect">
              <a:avLst/>
            </a:prstGeom>
            <a:solidFill>
              <a:srgbClr val="6DB3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45" name="Rectangle 114"/>
            <p:cNvSpPr>
              <a:spLocks noChangeArrowheads="1"/>
            </p:cNvSpPr>
            <p:nvPr/>
          </p:nvSpPr>
          <p:spPr bwMode="auto">
            <a:xfrm>
              <a:off x="2827" y="2734"/>
              <a:ext cx="161" cy="256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46" name="Rectangle 115"/>
            <p:cNvSpPr>
              <a:spLocks noChangeArrowheads="1"/>
            </p:cNvSpPr>
            <p:nvPr/>
          </p:nvSpPr>
          <p:spPr bwMode="auto">
            <a:xfrm>
              <a:off x="2865" y="2732"/>
              <a:ext cx="6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700" b="1">
                  <a:solidFill>
                    <a:srgbClr val="000000"/>
                  </a:solidFill>
                </a:rPr>
                <a:t>.</a:t>
              </a:r>
              <a:endParaRPr lang="en-US" altLang="zh-CN"/>
            </a:p>
          </p:txBody>
        </p:sp>
        <p:sp>
          <p:nvSpPr>
            <p:cNvPr id="15447" name="Rectangle 118"/>
            <p:cNvSpPr>
              <a:spLocks noChangeArrowheads="1"/>
            </p:cNvSpPr>
            <p:nvPr/>
          </p:nvSpPr>
          <p:spPr bwMode="auto">
            <a:xfrm>
              <a:off x="2985" y="2732"/>
              <a:ext cx="876" cy="267"/>
            </a:xfrm>
            <a:prstGeom prst="rect">
              <a:avLst/>
            </a:prstGeom>
            <a:solidFill>
              <a:srgbClr val="6DB3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15448" name="Picture 11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8" y="2734"/>
              <a:ext cx="87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449" name="Rectangle 120"/>
            <p:cNvSpPr>
              <a:spLocks noChangeArrowheads="1"/>
            </p:cNvSpPr>
            <p:nvPr/>
          </p:nvSpPr>
          <p:spPr bwMode="auto">
            <a:xfrm>
              <a:off x="2985" y="2732"/>
              <a:ext cx="876" cy="267"/>
            </a:xfrm>
            <a:prstGeom prst="rect">
              <a:avLst/>
            </a:prstGeom>
            <a:solidFill>
              <a:srgbClr val="6DB3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50" name="Rectangle 121"/>
            <p:cNvSpPr>
              <a:spLocks noChangeArrowheads="1"/>
            </p:cNvSpPr>
            <p:nvPr/>
          </p:nvSpPr>
          <p:spPr bwMode="auto">
            <a:xfrm>
              <a:off x="2988" y="2734"/>
              <a:ext cx="870" cy="256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51" name="Rectangle 122"/>
            <p:cNvSpPr>
              <a:spLocks noChangeArrowheads="1"/>
            </p:cNvSpPr>
            <p:nvPr/>
          </p:nvSpPr>
          <p:spPr bwMode="auto">
            <a:xfrm>
              <a:off x="3378" y="2785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</a:rPr>
                <a:t>5</a:t>
              </a:r>
              <a:endParaRPr lang="en-US" altLang="zh-CN"/>
            </a:p>
          </p:txBody>
        </p:sp>
        <p:sp>
          <p:nvSpPr>
            <p:cNvPr id="15452" name="Rectangle 125"/>
            <p:cNvSpPr>
              <a:spLocks noChangeArrowheads="1"/>
            </p:cNvSpPr>
            <p:nvPr/>
          </p:nvSpPr>
          <p:spPr bwMode="auto">
            <a:xfrm>
              <a:off x="3851" y="2732"/>
              <a:ext cx="161" cy="267"/>
            </a:xfrm>
            <a:prstGeom prst="rect">
              <a:avLst/>
            </a:prstGeom>
            <a:solidFill>
              <a:srgbClr val="6DB3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15453" name="Picture 12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8" y="2734"/>
              <a:ext cx="161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454" name="Rectangle 127"/>
            <p:cNvSpPr>
              <a:spLocks noChangeArrowheads="1"/>
            </p:cNvSpPr>
            <p:nvPr/>
          </p:nvSpPr>
          <p:spPr bwMode="auto">
            <a:xfrm>
              <a:off x="3851" y="2732"/>
              <a:ext cx="161" cy="267"/>
            </a:xfrm>
            <a:prstGeom prst="rect">
              <a:avLst/>
            </a:prstGeom>
            <a:solidFill>
              <a:srgbClr val="6DB3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55" name="Rectangle 128"/>
            <p:cNvSpPr>
              <a:spLocks noChangeArrowheads="1"/>
            </p:cNvSpPr>
            <p:nvPr/>
          </p:nvSpPr>
          <p:spPr bwMode="auto">
            <a:xfrm>
              <a:off x="3858" y="2734"/>
              <a:ext cx="161" cy="256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56" name="Rectangle 129"/>
            <p:cNvSpPr>
              <a:spLocks noChangeArrowheads="1"/>
            </p:cNvSpPr>
            <p:nvPr/>
          </p:nvSpPr>
          <p:spPr bwMode="auto">
            <a:xfrm>
              <a:off x="3901" y="2732"/>
              <a:ext cx="6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700" b="1">
                  <a:solidFill>
                    <a:srgbClr val="000000"/>
                  </a:solidFill>
                </a:rPr>
                <a:t>.</a:t>
              </a:r>
              <a:endParaRPr lang="en-US" altLang="zh-CN"/>
            </a:p>
          </p:txBody>
        </p:sp>
        <p:sp>
          <p:nvSpPr>
            <p:cNvPr id="15457" name="Rectangle 132"/>
            <p:cNvSpPr>
              <a:spLocks noChangeArrowheads="1"/>
            </p:cNvSpPr>
            <p:nvPr/>
          </p:nvSpPr>
          <p:spPr bwMode="auto">
            <a:xfrm>
              <a:off x="4012" y="2732"/>
              <a:ext cx="875" cy="267"/>
            </a:xfrm>
            <a:prstGeom prst="rect">
              <a:avLst/>
            </a:prstGeom>
            <a:solidFill>
              <a:srgbClr val="6DB3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15458" name="Picture 13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9" y="2734"/>
              <a:ext cx="87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459" name="Rectangle 134"/>
            <p:cNvSpPr>
              <a:spLocks noChangeArrowheads="1"/>
            </p:cNvSpPr>
            <p:nvPr/>
          </p:nvSpPr>
          <p:spPr bwMode="auto">
            <a:xfrm>
              <a:off x="4012" y="2732"/>
              <a:ext cx="875" cy="267"/>
            </a:xfrm>
            <a:prstGeom prst="rect">
              <a:avLst/>
            </a:prstGeom>
            <a:solidFill>
              <a:srgbClr val="6DB3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60" name="Rectangle 135"/>
            <p:cNvSpPr>
              <a:spLocks noChangeArrowheads="1"/>
            </p:cNvSpPr>
            <p:nvPr/>
          </p:nvSpPr>
          <p:spPr bwMode="auto">
            <a:xfrm>
              <a:off x="4019" y="2734"/>
              <a:ext cx="870" cy="256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61" name="Rectangle 136"/>
            <p:cNvSpPr>
              <a:spLocks noChangeArrowheads="1"/>
            </p:cNvSpPr>
            <p:nvPr/>
          </p:nvSpPr>
          <p:spPr bwMode="auto">
            <a:xfrm>
              <a:off x="4332" y="2785"/>
              <a:ext cx="2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</a:rPr>
                <a:t>123</a:t>
              </a:r>
              <a:endParaRPr lang="en-US" altLang="zh-CN"/>
            </a:p>
          </p:txBody>
        </p:sp>
      </p:grpSp>
      <p:sp>
        <p:nvSpPr>
          <p:cNvPr id="15370" name="Rectangle 37"/>
          <p:cNvSpPr>
            <a:spLocks noChangeArrowheads="1"/>
          </p:cNvSpPr>
          <p:nvPr/>
        </p:nvSpPr>
        <p:spPr bwMode="auto">
          <a:xfrm>
            <a:off x="1877815" y="5077173"/>
            <a:ext cx="1277937" cy="406400"/>
          </a:xfrm>
          <a:prstGeom prst="rect">
            <a:avLst/>
          </a:prstGeom>
          <a:noFill/>
          <a:ln w="4763" cap="rnd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71" name="Rectangle 44"/>
          <p:cNvSpPr>
            <a:spLocks noChangeArrowheads="1"/>
          </p:cNvSpPr>
          <p:nvPr/>
        </p:nvSpPr>
        <p:spPr bwMode="auto">
          <a:xfrm>
            <a:off x="3155752" y="5077173"/>
            <a:ext cx="255588" cy="406400"/>
          </a:xfrm>
          <a:prstGeom prst="rect">
            <a:avLst/>
          </a:prstGeom>
          <a:noFill/>
          <a:ln w="4763" cap="rnd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72" name="Rectangle 51"/>
          <p:cNvSpPr>
            <a:spLocks noChangeArrowheads="1"/>
          </p:cNvSpPr>
          <p:nvPr/>
        </p:nvSpPr>
        <p:spPr bwMode="auto">
          <a:xfrm>
            <a:off x="3411340" y="5077173"/>
            <a:ext cx="1314450" cy="406400"/>
          </a:xfrm>
          <a:prstGeom prst="rect">
            <a:avLst/>
          </a:prstGeom>
          <a:noFill/>
          <a:ln w="4763" cap="rnd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73" name="Rectangle 96"/>
          <p:cNvSpPr>
            <a:spLocks noChangeArrowheads="1"/>
          </p:cNvSpPr>
          <p:nvPr/>
        </p:nvSpPr>
        <p:spPr bwMode="auto">
          <a:xfrm>
            <a:off x="4732140" y="5077173"/>
            <a:ext cx="255587" cy="406400"/>
          </a:xfrm>
          <a:prstGeom prst="rect">
            <a:avLst/>
          </a:prstGeom>
          <a:noFill/>
          <a:ln w="4763" cap="rnd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74" name="Rectangle 138"/>
          <p:cNvSpPr>
            <a:spLocks noChangeArrowheads="1"/>
          </p:cNvSpPr>
          <p:nvPr/>
        </p:nvSpPr>
        <p:spPr bwMode="auto">
          <a:xfrm>
            <a:off x="4987727" y="5077173"/>
            <a:ext cx="1379538" cy="406400"/>
          </a:xfrm>
          <a:prstGeom prst="rect">
            <a:avLst/>
          </a:prstGeom>
          <a:noFill/>
          <a:ln w="4763" cap="rnd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75" name="Rectangle 145"/>
          <p:cNvSpPr>
            <a:spLocks noChangeArrowheads="1"/>
          </p:cNvSpPr>
          <p:nvPr/>
        </p:nvSpPr>
        <p:spPr bwMode="auto">
          <a:xfrm>
            <a:off x="6367265" y="5077173"/>
            <a:ext cx="255587" cy="406400"/>
          </a:xfrm>
          <a:prstGeom prst="rect">
            <a:avLst/>
          </a:prstGeom>
          <a:noFill/>
          <a:ln w="4763" cap="rnd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76" name="Rectangle 152"/>
          <p:cNvSpPr>
            <a:spLocks noChangeArrowheads="1"/>
          </p:cNvSpPr>
          <p:nvPr/>
        </p:nvSpPr>
        <p:spPr bwMode="auto">
          <a:xfrm>
            <a:off x="6622852" y="5077173"/>
            <a:ext cx="1381125" cy="406400"/>
          </a:xfrm>
          <a:prstGeom prst="rect">
            <a:avLst/>
          </a:prstGeom>
          <a:noFill/>
          <a:ln w="4763" cap="rnd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5377" name="Group 1"/>
          <p:cNvGrpSpPr>
            <a:grpSpLocks/>
          </p:cNvGrpSpPr>
          <p:nvPr/>
        </p:nvGrpSpPr>
        <p:grpSpPr bwMode="auto">
          <a:xfrm>
            <a:off x="1714302" y="4861273"/>
            <a:ext cx="6127750" cy="423862"/>
            <a:chOff x="1028" y="2291"/>
            <a:chExt cx="3860" cy="267"/>
          </a:xfrm>
        </p:grpSpPr>
        <p:sp>
          <p:nvSpPr>
            <p:cNvPr id="15392" name="Rectangle 38"/>
            <p:cNvSpPr>
              <a:spLocks noChangeArrowheads="1"/>
            </p:cNvSpPr>
            <p:nvPr/>
          </p:nvSpPr>
          <p:spPr bwMode="auto">
            <a:xfrm>
              <a:off x="1028" y="2292"/>
              <a:ext cx="805" cy="266"/>
            </a:xfrm>
            <a:prstGeom prst="rect">
              <a:avLst/>
            </a:prstGeom>
            <a:solidFill>
              <a:srgbClr val="6DB3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15393" name="Picture 3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9" y="2292"/>
              <a:ext cx="805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94" name="Rectangle 40"/>
            <p:cNvSpPr>
              <a:spLocks noChangeArrowheads="1"/>
            </p:cNvSpPr>
            <p:nvPr/>
          </p:nvSpPr>
          <p:spPr bwMode="auto">
            <a:xfrm>
              <a:off x="1028" y="2292"/>
              <a:ext cx="805" cy="266"/>
            </a:xfrm>
            <a:prstGeom prst="rect">
              <a:avLst/>
            </a:prstGeom>
            <a:solidFill>
              <a:srgbClr val="6DB3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95" name="Rectangle 41"/>
            <p:cNvSpPr>
              <a:spLocks noChangeArrowheads="1"/>
            </p:cNvSpPr>
            <p:nvPr/>
          </p:nvSpPr>
          <p:spPr bwMode="auto">
            <a:xfrm>
              <a:off x="1029" y="2292"/>
              <a:ext cx="805" cy="256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96" name="Rectangle 42"/>
            <p:cNvSpPr>
              <a:spLocks noChangeArrowheads="1"/>
            </p:cNvSpPr>
            <p:nvPr/>
          </p:nvSpPr>
          <p:spPr bwMode="auto">
            <a:xfrm>
              <a:off x="1116" y="2345"/>
              <a:ext cx="6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</a:rPr>
                <a:t>11000000</a:t>
              </a:r>
              <a:endParaRPr lang="en-US" altLang="zh-CN"/>
            </a:p>
          </p:txBody>
        </p:sp>
        <p:sp>
          <p:nvSpPr>
            <p:cNvPr id="15397" name="Rectangle 45"/>
            <p:cNvSpPr>
              <a:spLocks noChangeArrowheads="1"/>
            </p:cNvSpPr>
            <p:nvPr/>
          </p:nvSpPr>
          <p:spPr bwMode="auto">
            <a:xfrm>
              <a:off x="1833" y="2292"/>
              <a:ext cx="161" cy="266"/>
            </a:xfrm>
            <a:prstGeom prst="rect">
              <a:avLst/>
            </a:prstGeom>
            <a:solidFill>
              <a:srgbClr val="6DB3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15398" name="Picture 46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4" y="2292"/>
              <a:ext cx="161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99" name="Rectangle 47"/>
            <p:cNvSpPr>
              <a:spLocks noChangeArrowheads="1"/>
            </p:cNvSpPr>
            <p:nvPr/>
          </p:nvSpPr>
          <p:spPr bwMode="auto">
            <a:xfrm>
              <a:off x="1833" y="2292"/>
              <a:ext cx="161" cy="266"/>
            </a:xfrm>
            <a:prstGeom prst="rect">
              <a:avLst/>
            </a:prstGeom>
            <a:solidFill>
              <a:srgbClr val="6DB3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00" name="Rectangle 48"/>
            <p:cNvSpPr>
              <a:spLocks noChangeArrowheads="1"/>
            </p:cNvSpPr>
            <p:nvPr/>
          </p:nvSpPr>
          <p:spPr bwMode="auto">
            <a:xfrm>
              <a:off x="1834" y="2292"/>
              <a:ext cx="161" cy="256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01" name="Rectangle 49"/>
            <p:cNvSpPr>
              <a:spLocks noChangeArrowheads="1"/>
            </p:cNvSpPr>
            <p:nvPr/>
          </p:nvSpPr>
          <p:spPr bwMode="auto">
            <a:xfrm>
              <a:off x="1873" y="2291"/>
              <a:ext cx="6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700" b="1">
                  <a:solidFill>
                    <a:srgbClr val="000000"/>
                  </a:solidFill>
                </a:rPr>
                <a:t>.</a:t>
              </a:r>
              <a:endParaRPr lang="en-US" altLang="zh-CN"/>
            </a:p>
          </p:txBody>
        </p:sp>
        <p:sp>
          <p:nvSpPr>
            <p:cNvPr id="15402" name="Rectangle 52"/>
            <p:cNvSpPr>
              <a:spLocks noChangeArrowheads="1"/>
            </p:cNvSpPr>
            <p:nvPr/>
          </p:nvSpPr>
          <p:spPr bwMode="auto">
            <a:xfrm>
              <a:off x="1994" y="2292"/>
              <a:ext cx="835" cy="266"/>
            </a:xfrm>
            <a:prstGeom prst="rect">
              <a:avLst/>
            </a:prstGeom>
            <a:solidFill>
              <a:srgbClr val="6DB3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15403" name="Picture 5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" y="2292"/>
              <a:ext cx="82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404" name="Rectangle 54"/>
            <p:cNvSpPr>
              <a:spLocks noChangeArrowheads="1"/>
            </p:cNvSpPr>
            <p:nvPr/>
          </p:nvSpPr>
          <p:spPr bwMode="auto">
            <a:xfrm>
              <a:off x="1994" y="2292"/>
              <a:ext cx="835" cy="266"/>
            </a:xfrm>
            <a:prstGeom prst="rect">
              <a:avLst/>
            </a:prstGeom>
            <a:solidFill>
              <a:srgbClr val="6DB3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05" name="Rectangle 55"/>
            <p:cNvSpPr>
              <a:spLocks noChangeArrowheads="1"/>
            </p:cNvSpPr>
            <p:nvPr/>
          </p:nvSpPr>
          <p:spPr bwMode="auto">
            <a:xfrm>
              <a:off x="1995" y="2292"/>
              <a:ext cx="828" cy="256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06" name="Rectangle 56"/>
            <p:cNvSpPr>
              <a:spLocks noChangeArrowheads="1"/>
            </p:cNvSpPr>
            <p:nvPr/>
          </p:nvSpPr>
          <p:spPr bwMode="auto">
            <a:xfrm>
              <a:off x="2092" y="2345"/>
              <a:ext cx="6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</a:rPr>
                <a:t>10101000</a:t>
              </a:r>
              <a:endParaRPr lang="en-US" altLang="zh-CN"/>
            </a:p>
          </p:txBody>
        </p:sp>
        <p:sp>
          <p:nvSpPr>
            <p:cNvPr id="15407" name="Rectangle 97"/>
            <p:cNvSpPr>
              <a:spLocks noChangeArrowheads="1"/>
            </p:cNvSpPr>
            <p:nvPr/>
          </p:nvSpPr>
          <p:spPr bwMode="auto">
            <a:xfrm>
              <a:off x="2823" y="2292"/>
              <a:ext cx="161" cy="266"/>
            </a:xfrm>
            <a:prstGeom prst="rect">
              <a:avLst/>
            </a:prstGeom>
            <a:solidFill>
              <a:srgbClr val="6DB3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15408" name="Picture 98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6" y="2292"/>
              <a:ext cx="161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409" name="Rectangle 99"/>
            <p:cNvSpPr>
              <a:spLocks noChangeArrowheads="1"/>
            </p:cNvSpPr>
            <p:nvPr/>
          </p:nvSpPr>
          <p:spPr bwMode="auto">
            <a:xfrm>
              <a:off x="2823" y="2292"/>
              <a:ext cx="161" cy="266"/>
            </a:xfrm>
            <a:prstGeom prst="rect">
              <a:avLst/>
            </a:prstGeom>
            <a:solidFill>
              <a:srgbClr val="6DB3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10" name="Rectangle 100"/>
            <p:cNvSpPr>
              <a:spLocks noChangeArrowheads="1"/>
            </p:cNvSpPr>
            <p:nvPr/>
          </p:nvSpPr>
          <p:spPr bwMode="auto">
            <a:xfrm>
              <a:off x="2826" y="2292"/>
              <a:ext cx="161" cy="256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11" name="Rectangle 101"/>
            <p:cNvSpPr>
              <a:spLocks noChangeArrowheads="1"/>
            </p:cNvSpPr>
            <p:nvPr/>
          </p:nvSpPr>
          <p:spPr bwMode="auto">
            <a:xfrm>
              <a:off x="2864" y="2291"/>
              <a:ext cx="6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700" b="1">
                  <a:solidFill>
                    <a:srgbClr val="000000"/>
                  </a:solidFill>
                </a:rPr>
                <a:t>.</a:t>
              </a:r>
              <a:endParaRPr lang="en-US" altLang="zh-CN"/>
            </a:p>
          </p:txBody>
        </p:sp>
        <p:sp>
          <p:nvSpPr>
            <p:cNvPr id="15412" name="Rectangle 139"/>
            <p:cNvSpPr>
              <a:spLocks noChangeArrowheads="1"/>
            </p:cNvSpPr>
            <p:nvPr/>
          </p:nvSpPr>
          <p:spPr bwMode="auto">
            <a:xfrm>
              <a:off x="2984" y="2292"/>
              <a:ext cx="876" cy="266"/>
            </a:xfrm>
            <a:prstGeom prst="rect">
              <a:avLst/>
            </a:prstGeom>
            <a:solidFill>
              <a:srgbClr val="6DB3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15413" name="Picture 140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" y="2292"/>
              <a:ext cx="87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414" name="Rectangle 141"/>
            <p:cNvSpPr>
              <a:spLocks noChangeArrowheads="1"/>
            </p:cNvSpPr>
            <p:nvPr/>
          </p:nvSpPr>
          <p:spPr bwMode="auto">
            <a:xfrm>
              <a:off x="2984" y="2292"/>
              <a:ext cx="876" cy="266"/>
            </a:xfrm>
            <a:prstGeom prst="rect">
              <a:avLst/>
            </a:prstGeom>
            <a:solidFill>
              <a:srgbClr val="6DB3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15" name="Rectangle 142"/>
            <p:cNvSpPr>
              <a:spLocks noChangeArrowheads="1"/>
            </p:cNvSpPr>
            <p:nvPr/>
          </p:nvSpPr>
          <p:spPr bwMode="auto">
            <a:xfrm>
              <a:off x="2987" y="2292"/>
              <a:ext cx="870" cy="256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16" name="Rectangle 143"/>
            <p:cNvSpPr>
              <a:spLocks noChangeArrowheads="1"/>
            </p:cNvSpPr>
            <p:nvPr/>
          </p:nvSpPr>
          <p:spPr bwMode="auto">
            <a:xfrm>
              <a:off x="3103" y="2345"/>
              <a:ext cx="6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</a:rPr>
                <a:t>00000101</a:t>
              </a:r>
              <a:endParaRPr lang="en-US" altLang="zh-CN"/>
            </a:p>
          </p:txBody>
        </p:sp>
        <p:sp>
          <p:nvSpPr>
            <p:cNvPr id="15417" name="Rectangle 146"/>
            <p:cNvSpPr>
              <a:spLocks noChangeArrowheads="1"/>
            </p:cNvSpPr>
            <p:nvPr/>
          </p:nvSpPr>
          <p:spPr bwMode="auto">
            <a:xfrm>
              <a:off x="3850" y="2292"/>
              <a:ext cx="161" cy="266"/>
            </a:xfrm>
            <a:prstGeom prst="rect">
              <a:avLst/>
            </a:prstGeom>
            <a:solidFill>
              <a:srgbClr val="6DB3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15418" name="Picture 147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" y="2292"/>
              <a:ext cx="161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419" name="Rectangle 148"/>
            <p:cNvSpPr>
              <a:spLocks noChangeArrowheads="1"/>
            </p:cNvSpPr>
            <p:nvPr/>
          </p:nvSpPr>
          <p:spPr bwMode="auto">
            <a:xfrm>
              <a:off x="3850" y="2292"/>
              <a:ext cx="161" cy="266"/>
            </a:xfrm>
            <a:prstGeom prst="rect">
              <a:avLst/>
            </a:prstGeom>
            <a:solidFill>
              <a:srgbClr val="6DB3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20" name="Rectangle 149"/>
            <p:cNvSpPr>
              <a:spLocks noChangeArrowheads="1"/>
            </p:cNvSpPr>
            <p:nvPr/>
          </p:nvSpPr>
          <p:spPr bwMode="auto">
            <a:xfrm>
              <a:off x="3857" y="2292"/>
              <a:ext cx="161" cy="256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21" name="Rectangle 150"/>
            <p:cNvSpPr>
              <a:spLocks noChangeArrowheads="1"/>
            </p:cNvSpPr>
            <p:nvPr/>
          </p:nvSpPr>
          <p:spPr bwMode="auto">
            <a:xfrm>
              <a:off x="3900" y="2291"/>
              <a:ext cx="6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700" b="1">
                  <a:solidFill>
                    <a:srgbClr val="000000"/>
                  </a:solidFill>
                </a:rPr>
                <a:t>.</a:t>
              </a:r>
              <a:endParaRPr lang="en-US" altLang="zh-CN"/>
            </a:p>
          </p:txBody>
        </p:sp>
        <p:sp>
          <p:nvSpPr>
            <p:cNvPr id="15422" name="Rectangle 153"/>
            <p:cNvSpPr>
              <a:spLocks noChangeArrowheads="1"/>
            </p:cNvSpPr>
            <p:nvPr/>
          </p:nvSpPr>
          <p:spPr bwMode="auto">
            <a:xfrm>
              <a:off x="4011" y="2292"/>
              <a:ext cx="875" cy="266"/>
            </a:xfrm>
            <a:prstGeom prst="rect">
              <a:avLst/>
            </a:prstGeom>
            <a:solidFill>
              <a:srgbClr val="6DB3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15423" name="Picture 154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8" y="2292"/>
              <a:ext cx="87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424" name="Rectangle 155"/>
            <p:cNvSpPr>
              <a:spLocks noChangeArrowheads="1"/>
            </p:cNvSpPr>
            <p:nvPr/>
          </p:nvSpPr>
          <p:spPr bwMode="auto">
            <a:xfrm>
              <a:off x="4011" y="2292"/>
              <a:ext cx="875" cy="266"/>
            </a:xfrm>
            <a:prstGeom prst="rect">
              <a:avLst/>
            </a:prstGeom>
            <a:solidFill>
              <a:srgbClr val="6DB3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25" name="Rectangle 156"/>
            <p:cNvSpPr>
              <a:spLocks noChangeArrowheads="1"/>
            </p:cNvSpPr>
            <p:nvPr/>
          </p:nvSpPr>
          <p:spPr bwMode="auto">
            <a:xfrm>
              <a:off x="4018" y="2292"/>
              <a:ext cx="870" cy="256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26" name="Rectangle 157"/>
            <p:cNvSpPr>
              <a:spLocks noChangeArrowheads="1"/>
            </p:cNvSpPr>
            <p:nvPr/>
          </p:nvSpPr>
          <p:spPr bwMode="auto">
            <a:xfrm>
              <a:off x="4129" y="2345"/>
              <a:ext cx="6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</a:rPr>
                <a:t>01111011</a:t>
              </a:r>
              <a:endParaRPr lang="en-US" altLang="zh-CN"/>
            </a:p>
          </p:txBody>
        </p:sp>
      </p:grpSp>
      <p:sp>
        <p:nvSpPr>
          <p:cNvPr id="15378" name="Line 162"/>
          <p:cNvSpPr>
            <a:spLocks noChangeShapeType="1"/>
          </p:cNvSpPr>
          <p:nvPr/>
        </p:nvSpPr>
        <p:spPr bwMode="auto">
          <a:xfrm>
            <a:off x="1703190" y="4265960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9" name="Line 163"/>
          <p:cNvSpPr>
            <a:spLocks noChangeShapeType="1"/>
          </p:cNvSpPr>
          <p:nvPr/>
        </p:nvSpPr>
        <p:spPr bwMode="auto">
          <a:xfrm>
            <a:off x="3106540" y="4265960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0" name="Line 164"/>
          <p:cNvSpPr>
            <a:spLocks noChangeShapeType="1"/>
          </p:cNvSpPr>
          <p:nvPr/>
        </p:nvSpPr>
        <p:spPr bwMode="auto">
          <a:xfrm>
            <a:off x="4690865" y="4265960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1" name="Line 165"/>
          <p:cNvSpPr>
            <a:spLocks noChangeShapeType="1"/>
          </p:cNvSpPr>
          <p:nvPr/>
        </p:nvSpPr>
        <p:spPr bwMode="auto">
          <a:xfrm>
            <a:off x="6346627" y="4265960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2" name="Line 166"/>
          <p:cNvSpPr>
            <a:spLocks noChangeShapeType="1"/>
          </p:cNvSpPr>
          <p:nvPr/>
        </p:nvSpPr>
        <p:spPr bwMode="auto">
          <a:xfrm>
            <a:off x="7823002" y="4265960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3" name="Line 167"/>
          <p:cNvSpPr>
            <a:spLocks noChangeShapeType="1"/>
          </p:cNvSpPr>
          <p:nvPr/>
        </p:nvSpPr>
        <p:spPr bwMode="auto">
          <a:xfrm flipV="1">
            <a:off x="6419652" y="4504085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4" name="Line 168"/>
          <p:cNvSpPr>
            <a:spLocks noChangeShapeType="1"/>
          </p:cNvSpPr>
          <p:nvPr/>
        </p:nvSpPr>
        <p:spPr bwMode="auto">
          <a:xfrm flipV="1">
            <a:off x="3106540" y="4504085"/>
            <a:ext cx="1547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5" name="Line 169"/>
          <p:cNvSpPr>
            <a:spLocks noChangeShapeType="1"/>
          </p:cNvSpPr>
          <p:nvPr/>
        </p:nvSpPr>
        <p:spPr bwMode="auto">
          <a:xfrm flipV="1">
            <a:off x="4727377" y="4504085"/>
            <a:ext cx="161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6" name="Text Box 170"/>
          <p:cNvSpPr txBox="1">
            <a:spLocks noChangeArrowheads="1"/>
          </p:cNvSpPr>
          <p:nvPr/>
        </p:nvSpPr>
        <p:spPr bwMode="auto">
          <a:xfrm>
            <a:off x="2134990" y="4319935"/>
            <a:ext cx="53975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ea typeface="华文细黑" pitchFamily="2" charset="-122"/>
              </a:rPr>
              <a:t>8</a:t>
            </a:r>
            <a:r>
              <a:rPr lang="zh-CN" altLang="en-US">
                <a:ea typeface="华文细黑" pitchFamily="2" charset="-122"/>
              </a:rPr>
              <a:t>位</a:t>
            </a:r>
          </a:p>
        </p:txBody>
      </p:sp>
      <p:sp>
        <p:nvSpPr>
          <p:cNvPr id="15387" name="Text Box 171"/>
          <p:cNvSpPr txBox="1">
            <a:spLocks noChangeArrowheads="1"/>
          </p:cNvSpPr>
          <p:nvPr/>
        </p:nvSpPr>
        <p:spPr bwMode="auto">
          <a:xfrm>
            <a:off x="3574852" y="4319935"/>
            <a:ext cx="53975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ea typeface="华文细黑" pitchFamily="2" charset="-122"/>
              </a:rPr>
              <a:t>8</a:t>
            </a:r>
            <a:r>
              <a:rPr lang="zh-CN" altLang="en-US">
                <a:ea typeface="华文细黑" pitchFamily="2" charset="-122"/>
              </a:rPr>
              <a:t>位</a:t>
            </a:r>
          </a:p>
        </p:txBody>
      </p:sp>
      <p:sp>
        <p:nvSpPr>
          <p:cNvPr id="15388" name="Text Box 172"/>
          <p:cNvSpPr txBox="1">
            <a:spLocks noChangeArrowheads="1"/>
          </p:cNvSpPr>
          <p:nvPr/>
        </p:nvSpPr>
        <p:spPr bwMode="auto">
          <a:xfrm>
            <a:off x="5267127" y="4319935"/>
            <a:ext cx="53975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ea typeface="华文细黑" pitchFamily="2" charset="-122"/>
              </a:rPr>
              <a:t>8</a:t>
            </a:r>
            <a:r>
              <a:rPr lang="zh-CN" altLang="en-US">
                <a:ea typeface="华文细黑" pitchFamily="2" charset="-122"/>
              </a:rPr>
              <a:t>位</a:t>
            </a:r>
          </a:p>
        </p:txBody>
      </p:sp>
      <p:sp>
        <p:nvSpPr>
          <p:cNvPr id="15389" name="Text Box 173"/>
          <p:cNvSpPr txBox="1">
            <a:spLocks noChangeArrowheads="1"/>
          </p:cNvSpPr>
          <p:nvPr/>
        </p:nvSpPr>
        <p:spPr bwMode="auto">
          <a:xfrm>
            <a:off x="6778427" y="4319935"/>
            <a:ext cx="53975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ea typeface="华文细黑" pitchFamily="2" charset="-122"/>
              </a:rPr>
              <a:t>8</a:t>
            </a:r>
            <a:r>
              <a:rPr lang="zh-CN" altLang="en-US">
                <a:ea typeface="华文细黑" pitchFamily="2" charset="-122"/>
              </a:rPr>
              <a:t>位</a:t>
            </a:r>
          </a:p>
        </p:txBody>
      </p:sp>
      <p:sp>
        <p:nvSpPr>
          <p:cNvPr id="15390" name="Line 174"/>
          <p:cNvSpPr>
            <a:spLocks noChangeShapeType="1"/>
          </p:cNvSpPr>
          <p:nvPr/>
        </p:nvSpPr>
        <p:spPr bwMode="auto">
          <a:xfrm flipV="1">
            <a:off x="1174552" y="2662585"/>
            <a:ext cx="7019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91" name="Text Box 175"/>
          <p:cNvSpPr txBox="1">
            <a:spLocks noChangeArrowheads="1"/>
          </p:cNvSpPr>
          <p:nvPr/>
        </p:nvSpPr>
        <p:spPr bwMode="auto">
          <a:xfrm>
            <a:off x="3862190" y="2456210"/>
            <a:ext cx="1482725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ea typeface="华文细黑" pitchFamily="2" charset="-122"/>
              </a:rPr>
              <a:t>二进制</a:t>
            </a:r>
            <a:r>
              <a:rPr lang="en-US" altLang="zh-CN" sz="2000">
                <a:ea typeface="华文细黑" pitchFamily="2" charset="-122"/>
              </a:rPr>
              <a:t>32</a:t>
            </a:r>
            <a:r>
              <a:rPr lang="zh-CN" altLang="en-US" sz="2000">
                <a:ea typeface="华文细黑" pitchFamily="2" charset="-122"/>
              </a:rPr>
              <a:t>位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4"/>
  <p:tag name="MMPROD_UIDATA" val="&lt;database version=&quot;7.0&quot;&gt;&lt;object type=&quot;1&quot; unique_id=&quot;10001&quot;&gt;&lt;object type=&quot;2&quot; unique_id=&quot;18341&quot;&gt;&lt;object type=&quot;3&quot; unique_id=&quot;18726&quot;&gt;&lt;property id=&quot;20148&quot; value=&quot;5&quot;/&gt;&lt;property id=&quot;20300&quot; value=&quot;幻灯片 1&quot;/&gt;&lt;property id=&quot;20307&quot; value=&quot;256&quot;/&gt;&lt;/object&gt;&lt;object type=&quot;3&quot; unique_id=&quot;18727&quot;&gt;&lt;property id=&quot;20148&quot; value=&quot;5&quot;/&gt;&lt;property id=&quot;20300&quot; value=&quot;幻灯片 2&quot;/&gt;&lt;property id=&quot;20307&quot; value=&quot;257&quot;/&gt;&lt;/object&gt;&lt;object type=&quot;3&quot; unique_id=&quot;18728&quot;&gt;&lt;property id=&quot;20148&quot; value=&quot;5&quot;/&gt;&lt;property id=&quot;20300&quot; value=&quot;幻灯片 4&quot;/&gt;&lt;property id=&quot;20307&quot; value=&quot;271&quot;/&gt;&lt;/object&gt;&lt;object type=&quot;3&quot; unique_id=&quot;18729&quot;&gt;&lt;property id=&quot;20148&quot; value=&quot;5&quot;/&gt;&lt;property id=&quot;20300&quot; value=&quot;幻灯片 25&quot;/&gt;&lt;property id=&quot;20307&quot; value=&quot;272&quot;/&gt;&lt;/object&gt;&lt;object type=&quot;3&quot; unique_id=&quot;18730&quot;&gt;&lt;property id=&quot;20148&quot; value=&quot;5&quot;/&gt;&lt;property id=&quot;20300&quot; value=&quot;幻灯片 14&quot;/&gt;&lt;property id=&quot;20307&quot; value=&quot;273&quot;/&gt;&lt;/object&gt;&lt;object type=&quot;3&quot; unique_id=&quot;18836&quot;&gt;&lt;property id=&quot;20148&quot; value=&quot;5&quot;/&gt;&lt;property id=&quot;20300&quot; value=&quot;幻灯片 5&quot;/&gt;&lt;property id=&quot;20307&quot; value=&quot;275&quot;/&gt;&lt;/object&gt;&lt;object type=&quot;3&quot; unique_id=&quot;18837&quot;&gt;&lt;property id=&quot;20148&quot; value=&quot;5&quot;/&gt;&lt;property id=&quot;20300&quot; value=&quot;幻灯片 26&quot;/&gt;&lt;property id=&quot;20307&quot; value=&quot;274&quot;/&gt;&lt;/object&gt;&lt;object type=&quot;3&quot; unique_id=&quot;18838&quot;&gt;&lt;property id=&quot;20148&quot; value=&quot;5&quot;/&gt;&lt;property id=&quot;20300&quot; value=&quot;幻灯片 6&quot;/&gt;&lt;property id=&quot;20307&quot; value=&quot;276&quot;/&gt;&lt;/object&gt;&lt;object type=&quot;3&quot; unique_id=&quot;19079&quot;&gt;&lt;property id=&quot;20148&quot; value=&quot;5&quot;/&gt;&lt;property id=&quot;20300&quot; value=&quot;幻灯片 15&quot;/&gt;&lt;property id=&quot;20307&quot; value=&quot;277&quot;/&gt;&lt;/object&gt;&lt;object type=&quot;3&quot; unique_id=&quot;19080&quot;&gt;&lt;property id=&quot;20148&quot; value=&quot;5&quot;/&gt;&lt;property id=&quot;20300&quot; value=&quot;幻灯片 27&quot;/&gt;&lt;property id=&quot;20307&quot; value=&quot;278&quot;/&gt;&lt;/object&gt;&lt;object type=&quot;3&quot; unique_id=&quot;19081&quot;&gt;&lt;property id=&quot;20148&quot; value=&quot;5&quot;/&gt;&lt;property id=&quot;20300&quot; value=&quot;幻灯片 7&quot;/&gt;&lt;property id=&quot;20307&quot; value=&quot;279&quot;/&gt;&lt;/object&gt;&lt;object type=&quot;3&quot; unique_id=&quot;19082&quot;&gt;&lt;property id=&quot;20148&quot; value=&quot;5&quot;/&gt;&lt;property id=&quot;20300&quot; value=&quot;幻灯片 16&quot;/&gt;&lt;property id=&quot;20307&quot; value=&quot;280&quot;/&gt;&lt;/object&gt;&lt;object type=&quot;3&quot; unique_id=&quot;19083&quot;&gt;&lt;property id=&quot;20148&quot; value=&quot;5&quot;/&gt;&lt;property id=&quot;20300&quot; value=&quot;幻灯片 17&quot;/&gt;&lt;property id=&quot;20307&quot; value=&quot;281&quot;/&gt;&lt;/object&gt;&lt;object type=&quot;3&quot; unique_id=&quot;19084&quot;&gt;&lt;property id=&quot;20148&quot; value=&quot;5&quot;/&gt;&lt;property id=&quot;20300&quot; value=&quot;幻灯片 18&quot;/&gt;&lt;property id=&quot;20307&quot; value=&quot;282&quot;/&gt;&lt;/object&gt;&lt;object type=&quot;3&quot; unique_id=&quot;19085&quot;&gt;&lt;property id=&quot;20148&quot; value=&quot;5&quot;/&gt;&lt;property id=&quot;20300&quot; value=&quot;幻灯片 19&quot;/&gt;&lt;property id=&quot;20307&quot; value=&quot;283&quot;/&gt;&lt;/object&gt;&lt;object type=&quot;3&quot; unique_id=&quot;19495&quot;&gt;&lt;property id=&quot;20148&quot; value=&quot;5&quot;/&gt;&lt;property id=&quot;20300&quot; value=&quot;幻灯片 20&quot;/&gt;&lt;property id=&quot;20307&quot; value=&quot;287&quot;/&gt;&lt;/object&gt;&lt;object type=&quot;3&quot; unique_id=&quot;19496&quot;&gt;&lt;property id=&quot;20148&quot; value=&quot;5&quot;/&gt;&lt;property id=&quot;20300&quot; value=&quot;幻灯片 21&quot;/&gt;&lt;property id=&quot;20307&quot; value=&quot;284&quot;/&gt;&lt;/object&gt;&lt;object type=&quot;3&quot; unique_id=&quot;19497&quot;&gt;&lt;property id=&quot;20148&quot; value=&quot;5&quot;/&gt;&lt;property id=&quot;20300&quot; value=&quot;幻灯片 22&quot;/&gt;&lt;property id=&quot;20307&quot; value=&quot;285&quot;/&gt;&lt;/object&gt;&lt;object type=&quot;3&quot; unique_id=&quot;19499&quot;&gt;&lt;property id=&quot;20148&quot; value=&quot;5&quot;/&gt;&lt;property id=&quot;20300&quot; value=&quot;幻灯片 23&quot;/&gt;&lt;property id=&quot;20307&quot; value=&quot;288&quot;/&gt;&lt;/object&gt;&lt;object type=&quot;3&quot; unique_id=&quot;19500&quot;&gt;&lt;property id=&quot;20148&quot; value=&quot;5&quot;/&gt;&lt;property id=&quot;20300&quot; value=&quot;幻灯片 24&quot;/&gt;&lt;property id=&quot;20307&quot; value=&quot;289&quot;/&gt;&lt;/object&gt;&lt;object type=&quot;3&quot; unique_id=&quot;19501&quot;&gt;&lt;property id=&quot;20148&quot; value=&quot;5&quot;/&gt;&lt;property id=&quot;20300&quot; value=&quot;幻灯片 8&quot;/&gt;&lt;property id=&quot;20307&quot; value=&quot;290&quot;/&gt;&lt;/object&gt;&lt;object type=&quot;3&quot; unique_id=&quot;19502&quot;&gt;&lt;property id=&quot;20148&quot; value=&quot;5&quot;/&gt;&lt;property id=&quot;20300&quot; value=&quot;幻灯片 11&quot;/&gt;&lt;property id=&quot;20307&quot; value=&quot;291&quot;/&gt;&lt;/object&gt;&lt;object type=&quot;3&quot; unique_id=&quot;19503&quot;&gt;&lt;property id=&quot;20148&quot; value=&quot;5&quot;/&gt;&lt;property id=&quot;20300&quot; value=&quot;幻灯片 13&quot;/&gt;&lt;property id=&quot;20307&quot; value=&quot;292&quot;/&gt;&lt;/object&gt;&lt;object type=&quot;3&quot; unique_id=&quot;19504&quot;&gt;&lt;property id=&quot;20148&quot; value=&quot;5&quot;/&gt;&lt;property id=&quot;20300&quot; value=&quot;幻灯片 10&quot;/&gt;&lt;property id=&quot;20307&quot; value=&quot;293&quot;/&gt;&lt;/object&gt;&lt;object type=&quot;3&quot; unique_id=&quot;19681&quot;&gt;&lt;property id=&quot;20148&quot; value=&quot;5&quot;/&gt;&lt;property id=&quot;20300&quot; value=&quot;幻灯片 9&quot;/&gt;&lt;property id=&quot;20307&quot; value=&quot;295&quot;/&gt;&lt;/object&gt;&lt;object type=&quot;3&quot; unique_id=&quot;20201&quot;&gt;&lt;property id=&quot;20148&quot; value=&quot;5&quot;/&gt;&lt;property id=&quot;20300&quot; value=&quot;幻灯片 3 - &amp;quot;模板的使用&amp;quot;&quot;/&gt;&lt;property id=&quot;20307&quot; value=&quot;300&quot;/&gt;&lt;/object&gt;&lt;object type=&quot;3&quot; unique_id=&quot;20202&quot;&gt;&lt;property id=&quot;20148&quot; value=&quot;5&quot;/&gt;&lt;property id=&quot;20300&quot; value=&quot;幻灯片 12&quot;/&gt;&lt;property id=&quot;20307&quot; value=&quot;297&quot;/&gt;&lt;/object&gt;&lt;object type=&quot;3&quot; unique_id=&quot;20203&quot;&gt;&lt;property id=&quot;20148&quot; value=&quot;5&quot;/&gt;&lt;property id=&quot;20300&quot; value=&quot;幻灯片 29&quot;/&gt;&lt;property id=&quot;20307&quot; value=&quot;296&quot;/&gt;&lt;/object&gt;&lt;object type=&quot;3&quot; unique_id=&quot;20204&quot;&gt;&lt;property id=&quot;20148&quot; value=&quot;5&quot;/&gt;&lt;property id=&quot;20300&quot; value=&quot;幻灯片 30&quot;/&gt;&lt;property id=&quot;20307&quot; value=&quot;299&quot;/&gt;&lt;/object&gt;&lt;object type=&quot;3&quot; unique_id=&quot;24850&quot;&gt;&lt;property id=&quot;20148&quot; value=&quot;5&quot;/&gt;&lt;property id=&quot;20300&quot; value=&quot;幻灯片 28&quot;/&gt;&lt;property id=&quot;20307&quot; value=&quot;301&quot;/&gt;&lt;/object&gt;&lt;/object&gt;&lt;object type=&quot;8&quot; unique_id=&quot;18363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主题">
  <a:themeElements>
    <a:clrScheme name="自定义 2">
      <a:dk1>
        <a:srgbClr val="000000"/>
      </a:dk1>
      <a:lt1>
        <a:srgbClr val="FFFFFF"/>
      </a:lt1>
      <a:dk2>
        <a:srgbClr val="FF9933"/>
      </a:dk2>
      <a:lt2>
        <a:srgbClr val="DCDCDC"/>
      </a:lt2>
      <a:accent1>
        <a:srgbClr val="0066CC"/>
      </a:accent1>
      <a:accent2>
        <a:srgbClr val="003366"/>
      </a:accent2>
      <a:accent3>
        <a:srgbClr val="FFFFFF"/>
      </a:accent3>
      <a:accent4>
        <a:srgbClr val="000000"/>
      </a:accent4>
      <a:accent5>
        <a:srgbClr val="AAB8E2"/>
      </a:accent5>
      <a:accent6>
        <a:srgbClr val="002D5C"/>
      </a:accent6>
      <a:hlink>
        <a:srgbClr val="0000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E73B05"/>
        </a:dk2>
        <a:lt2>
          <a:srgbClr val="DCDCDC"/>
        </a:lt2>
        <a:accent1>
          <a:srgbClr val="B40000"/>
        </a:accent1>
        <a:accent2>
          <a:srgbClr val="1A63BC"/>
        </a:accent2>
        <a:accent3>
          <a:srgbClr val="FFFFFF"/>
        </a:accent3>
        <a:accent4>
          <a:srgbClr val="000000"/>
        </a:accent4>
        <a:accent5>
          <a:srgbClr val="D6AAAA"/>
        </a:accent5>
        <a:accent6>
          <a:srgbClr val="1659AA"/>
        </a:accent6>
        <a:hlink>
          <a:srgbClr val="47721C"/>
        </a:hlink>
        <a:folHlink>
          <a:srgbClr val="E283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E8AC04"/>
        </a:dk2>
        <a:lt2>
          <a:srgbClr val="DCDCDC"/>
        </a:lt2>
        <a:accent1>
          <a:srgbClr val="053275"/>
        </a:accent1>
        <a:accent2>
          <a:srgbClr val="1759A9"/>
        </a:accent2>
        <a:accent3>
          <a:srgbClr val="FFFFFF"/>
        </a:accent3>
        <a:accent4>
          <a:srgbClr val="000000"/>
        </a:accent4>
        <a:accent5>
          <a:srgbClr val="AAADBD"/>
        </a:accent5>
        <a:accent6>
          <a:srgbClr val="145099"/>
        </a:accent6>
        <a:hlink>
          <a:srgbClr val="0077DA"/>
        </a:hlink>
        <a:folHlink>
          <a:srgbClr val="53A9F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1">
        <a:dk1>
          <a:srgbClr val="000000"/>
        </a:dk1>
        <a:lt1>
          <a:srgbClr val="FFFFFF"/>
        </a:lt1>
        <a:dk2>
          <a:srgbClr val="FF9933"/>
        </a:dk2>
        <a:lt2>
          <a:srgbClr val="DCDCDC"/>
        </a:lt2>
        <a:accent1>
          <a:srgbClr val="0066CC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002D5C"/>
        </a:accent6>
        <a:hlink>
          <a:srgbClr val="0099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6432</TotalTime>
  <Words>2138</Words>
  <Application>Microsoft Office PowerPoint</Application>
  <PresentationFormat>全屏显示(4:3)</PresentationFormat>
  <Paragraphs>571</Paragraphs>
  <Slides>44</Slides>
  <Notes>39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6" baseType="lpstr">
      <vt:lpstr>方正姚体</vt:lpstr>
      <vt:lpstr>黑体</vt:lpstr>
      <vt:lpstr>华文细黑</vt:lpstr>
      <vt:lpstr>楷体</vt:lpstr>
      <vt:lpstr>隶书</vt:lpstr>
      <vt:lpstr>宋体</vt:lpstr>
      <vt:lpstr>Arial</vt:lpstr>
      <vt:lpstr>Calibri</vt:lpstr>
      <vt:lpstr>Helvetica</vt:lpstr>
      <vt:lpstr>Wingdings</vt:lpstr>
      <vt:lpstr>Office 主题</vt:lpstr>
      <vt:lpstr>Document</vt:lpstr>
      <vt:lpstr>PowerPoint 演示文稿</vt:lpstr>
      <vt:lpstr>内容回顾</vt:lpstr>
      <vt:lpstr>网络通信基础：IP协议</vt:lpstr>
      <vt:lpstr>PowerPoint 演示文稿</vt:lpstr>
      <vt:lpstr>IP及其相关协议</vt:lpstr>
      <vt:lpstr>IP的主要作用</vt:lpstr>
      <vt:lpstr>IP头格式</vt:lpstr>
      <vt:lpstr>IP网络的结构</vt:lpstr>
      <vt:lpstr>IP 地址格式和表示方法</vt:lpstr>
      <vt:lpstr>网络号和主机号</vt:lpstr>
      <vt:lpstr>IP地址分类 </vt:lpstr>
      <vt:lpstr>特殊的IP地址 </vt:lpstr>
      <vt:lpstr>PowerPoint 演示文稿</vt:lpstr>
      <vt:lpstr>早期的二级网络结构</vt:lpstr>
      <vt:lpstr>大型机构的接入需求</vt:lpstr>
      <vt:lpstr>分类IP地址的低效性</vt:lpstr>
      <vt:lpstr>子网划分方法</vt:lpstr>
      <vt:lpstr>IP地址与子网掩码</vt:lpstr>
      <vt:lpstr>默认掩码</vt:lpstr>
      <vt:lpstr>示例：计算子网地址</vt:lpstr>
      <vt:lpstr>计算子网内可用主机地址数</vt:lpstr>
      <vt:lpstr>示例：计算子网内可用地址数</vt:lpstr>
      <vt:lpstr>根据主机地址数划分子网</vt:lpstr>
      <vt:lpstr>示例：根据主机地址数划分子网</vt:lpstr>
      <vt:lpstr>根据子网掩码计算子网数</vt:lpstr>
      <vt:lpstr>根据子网数划分子网</vt:lpstr>
      <vt:lpstr>示例：根据子网数划分子网</vt:lpstr>
      <vt:lpstr>VLSM</vt:lpstr>
      <vt:lpstr>CIDR</vt:lpstr>
      <vt:lpstr>无类域间路由斜线表示法</vt:lpstr>
      <vt:lpstr>PowerPoint 演示文稿</vt:lpstr>
      <vt:lpstr>ARP介绍</vt:lpstr>
      <vt:lpstr>ARP</vt:lpstr>
      <vt:lpstr>代理ARP</vt:lpstr>
      <vt:lpstr>RARP</vt:lpstr>
      <vt:lpstr>RARP</vt:lpstr>
      <vt:lpstr>主机单播IP包发送</vt:lpstr>
      <vt:lpstr>路由器单播IP包转发</vt:lpstr>
      <vt:lpstr>主机接收IP包</vt:lpstr>
      <vt:lpstr>广播风暴</vt:lpstr>
      <vt:lpstr>ARP基本配置和显示命令</vt:lpstr>
      <vt:lpstr>代理ARP基本配置和显示命令</vt:lpstr>
      <vt:lpstr>PowerPoint 演示文稿</vt:lpstr>
      <vt:lpstr>PowerPoint 演示文稿</vt:lpstr>
    </vt:vector>
  </TitlesOfParts>
  <Company>www.ruideppt.net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锐得PPT模板</dc:title>
  <dc:creator>北京锐得PPT</dc:creator>
  <cp:lastModifiedBy>Administrator</cp:lastModifiedBy>
  <cp:revision>746</cp:revision>
  <dcterms:modified xsi:type="dcterms:W3CDTF">2021-10-21T10:22:12Z</dcterms:modified>
</cp:coreProperties>
</file>