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633" r:id="rId3"/>
    <p:sldId id="540" r:id="rId4"/>
    <p:sldId id="652" r:id="rId5"/>
    <p:sldId id="298" r:id="rId6"/>
    <p:sldId id="643" r:id="rId7"/>
    <p:sldId id="360" r:id="rId8"/>
    <p:sldId id="653" r:id="rId9"/>
    <p:sldId id="629" r:id="rId10"/>
    <p:sldId id="630" r:id="rId11"/>
    <p:sldId id="363" r:id="rId12"/>
    <p:sldId id="614" r:id="rId13"/>
    <p:sldId id="641" r:id="rId14"/>
    <p:sldId id="642" r:id="rId15"/>
    <p:sldId id="646" r:id="rId16"/>
    <p:sldId id="399" r:id="rId17"/>
    <p:sldId id="304" r:id="rId18"/>
    <p:sldId id="648" r:id="rId19"/>
    <p:sldId id="303" r:id="rId20"/>
    <p:sldId id="645" r:id="rId21"/>
    <p:sldId id="358" r:id="rId22"/>
    <p:sldId id="308" r:id="rId23"/>
    <p:sldId id="310" r:id="rId24"/>
    <p:sldId id="407" r:id="rId25"/>
    <p:sldId id="408" r:id="rId26"/>
    <p:sldId id="409" r:id="rId27"/>
    <p:sldId id="410" r:id="rId28"/>
    <p:sldId id="411" r:id="rId29"/>
    <p:sldId id="412" r:id="rId30"/>
    <p:sldId id="413" r:id="rId31"/>
    <p:sldId id="414" r:id="rId32"/>
    <p:sldId id="415" r:id="rId33"/>
    <p:sldId id="416" r:id="rId34"/>
    <p:sldId id="417" r:id="rId35"/>
    <p:sldId id="419" r:id="rId36"/>
    <p:sldId id="626" r:id="rId37"/>
    <p:sldId id="649" r:id="rId38"/>
    <p:sldId id="650" r:id="rId39"/>
    <p:sldId id="613" r:id="rId40"/>
  </p:sldIdLst>
  <p:sldSz cx="9144000" cy="6858000" type="screen4x3"/>
  <p:notesSz cx="6858000" cy="9144000"/>
  <p:custDataLst>
    <p:tags r:id="rId42"/>
  </p:custData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wei"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83C1F9"/>
    <a:srgbClr val="A1C9ED"/>
    <a:srgbClr val="333333"/>
    <a:srgbClr val="5F5F5F"/>
    <a:srgbClr val="808080"/>
    <a:srgbClr val="B2B2B2"/>
    <a:srgbClr val="47721C"/>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27" autoAdjust="0"/>
    <p:restoredTop sz="86776" autoAdjust="0"/>
  </p:normalViewPr>
  <p:slideViewPr>
    <p:cSldViewPr>
      <p:cViewPr varScale="1">
        <p:scale>
          <a:sx n="75" d="100"/>
          <a:sy n="75" d="100"/>
        </p:scale>
        <p:origin x="196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1208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718DE3E-B2D6-481E-B131-7C0E0CA60837}" type="datetimeFigureOut">
              <a:rPr lang="zh-CN" altLang="en-US"/>
              <a:pPr>
                <a:defRPr/>
              </a:pPr>
              <a:t>2022/11/16</a:t>
            </a:fld>
            <a:endParaRPr lang="en-US" altLang="zh-CN"/>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08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zh-CN"/>
          </a:p>
        </p:txBody>
      </p:sp>
      <p:sp>
        <p:nvSpPr>
          <p:cNvPr id="1208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FE8161D4-FAB3-45DB-BE64-76453F657AC5}" type="slidenum">
              <a:rPr lang="zh-CN" altLang="en-US"/>
              <a:pPr>
                <a:defRPr/>
              </a:pPr>
              <a:t>‹#›</a:t>
            </a:fld>
            <a:endParaRPr lang="en-US" altLang="zh-CN"/>
          </a:p>
        </p:txBody>
      </p:sp>
    </p:spTree>
    <p:extLst>
      <p:ext uri="{BB962C8B-B14F-4D97-AF65-F5344CB8AC3E}">
        <p14:creationId xmlns:p14="http://schemas.microsoft.com/office/powerpoint/2010/main" val="1457184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C644B65-3805-4729-B727-981A7DA9D4E5}" type="slidenum">
              <a:rPr lang="en-US" altLang="zh-CN">
                <a:latin typeface="Times New Roman" pitchFamily="18" charset="0"/>
              </a:rPr>
              <a:pPr eaLnBrk="1" hangingPunct="1"/>
              <a:t>19</a:t>
            </a:fld>
            <a:endParaRPr lang="en-US" altLang="zh-CN">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4A3973F-428A-46BF-A757-7DA25D0161A9}" type="slidenum">
              <a:rPr lang="en-US" altLang="zh-CN">
                <a:latin typeface="Times New Roman" pitchFamily="18" charset="0"/>
              </a:rPr>
              <a:pPr eaLnBrk="1" hangingPunct="1"/>
              <a:t>20</a:t>
            </a:fld>
            <a:endParaRPr lang="en-US" altLang="zh-CN">
              <a:latin typeface="Times New Roman"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extLst>
      <p:ext uri="{BB962C8B-B14F-4D97-AF65-F5344CB8AC3E}">
        <p14:creationId xmlns:p14="http://schemas.microsoft.com/office/powerpoint/2010/main" val="1930087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00B765-7406-4B83-A0B2-483AA1BF8A91}" type="slidenum">
              <a:rPr lang="en-US" altLang="zh-CN">
                <a:latin typeface="Times New Roman" pitchFamily="18" charset="0"/>
              </a:rPr>
              <a:pPr eaLnBrk="1" hangingPunct="1"/>
              <a:t>21</a:t>
            </a:fld>
            <a:endParaRPr lang="en-US" altLang="zh-CN">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773C33F-B270-4313-9647-D95C3F68746B}" type="slidenum">
              <a:rPr lang="en-US" altLang="zh-CN">
                <a:latin typeface="Times New Roman" pitchFamily="18" charset="0"/>
              </a:rPr>
              <a:pPr eaLnBrk="1" hangingPunct="1"/>
              <a:t>22</a:t>
            </a:fld>
            <a:endParaRPr lang="en-US" altLang="zh-CN">
              <a:latin typeface="Times New Roman"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ACD58-F756-4D8E-892E-0BA6B0A3B5E1}" type="slidenum">
              <a:rPr lang="en-US" altLang="zh-CN">
                <a:latin typeface="Times New Roman" pitchFamily="18" charset="0"/>
              </a:rPr>
              <a:pPr eaLnBrk="1" hangingPunct="1"/>
              <a:t>23</a:t>
            </a:fld>
            <a:endParaRPr lang="en-US" altLang="zh-CN">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0089CB41-430C-483E-8E8F-7BB57D94E3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875215-F76E-4405-BBF6-DAD7056B4742}" type="slidenum">
              <a:rPr lang="en-US" altLang="zh-CN">
                <a:solidFill>
                  <a:srgbClr val="000000"/>
                </a:solidFill>
                <a:latin typeface="Times New Roman" panose="02020603050405020304" pitchFamily="18" charset="0"/>
              </a:rPr>
              <a:pPr eaLnBrk="1" hangingPunct="1"/>
              <a:t>24</a:t>
            </a:fld>
            <a:endParaRPr lang="en-US" altLang="zh-CN">
              <a:solidFill>
                <a:srgbClr val="000000"/>
              </a:solidFill>
              <a:latin typeface="Times New Roman" panose="02020603050405020304" pitchFamily="18" charset="0"/>
            </a:endParaRPr>
          </a:p>
        </p:txBody>
      </p:sp>
      <p:sp>
        <p:nvSpPr>
          <p:cNvPr id="103427" name="Rectangle 2">
            <a:extLst>
              <a:ext uri="{FF2B5EF4-FFF2-40B4-BE49-F238E27FC236}">
                <a16:creationId xmlns:a16="http://schemas.microsoft.com/office/drawing/2014/main" id="{B89ACFF4-40CD-42FB-9E21-85462AB064FE}"/>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FB771178-AF61-4E21-8CB2-7F4C75702D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83DA487D-A0D6-4B93-96F7-9AD53DB981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B6426D-6F97-47C9-90BC-4EE83DE0E02C}" type="slidenum">
              <a:rPr lang="en-US" altLang="zh-CN">
                <a:solidFill>
                  <a:srgbClr val="000000"/>
                </a:solidFill>
                <a:latin typeface="Times New Roman" panose="02020603050405020304" pitchFamily="18" charset="0"/>
              </a:rPr>
              <a:pPr eaLnBrk="1" hangingPunct="1"/>
              <a:t>25</a:t>
            </a:fld>
            <a:endParaRPr lang="en-US" altLang="zh-CN">
              <a:solidFill>
                <a:srgbClr val="000000"/>
              </a:solidFill>
              <a:latin typeface="Times New Roman" panose="02020603050405020304" pitchFamily="18" charset="0"/>
            </a:endParaRPr>
          </a:p>
        </p:txBody>
      </p:sp>
      <p:sp>
        <p:nvSpPr>
          <p:cNvPr id="104451" name="Rectangle 2">
            <a:extLst>
              <a:ext uri="{FF2B5EF4-FFF2-40B4-BE49-F238E27FC236}">
                <a16:creationId xmlns:a16="http://schemas.microsoft.com/office/drawing/2014/main" id="{F8B5A872-DB53-4B1B-BFB8-63E3742F88AD}"/>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721BB522-F08C-4CDD-93D7-9F8EEBD684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7F36C9FE-1816-44BF-AC2E-E74509A75C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787271-19D7-4F6C-A3B3-DF7D20370635}" type="slidenum">
              <a:rPr lang="en-US" altLang="zh-CN">
                <a:solidFill>
                  <a:srgbClr val="000000"/>
                </a:solidFill>
                <a:latin typeface="Times New Roman" panose="02020603050405020304" pitchFamily="18" charset="0"/>
              </a:rPr>
              <a:pPr eaLnBrk="1" hangingPunct="1"/>
              <a:t>26</a:t>
            </a:fld>
            <a:endParaRPr lang="en-US" altLang="zh-CN">
              <a:solidFill>
                <a:srgbClr val="000000"/>
              </a:solidFill>
              <a:latin typeface="Times New Roman" panose="02020603050405020304" pitchFamily="18" charset="0"/>
            </a:endParaRPr>
          </a:p>
        </p:txBody>
      </p:sp>
      <p:sp>
        <p:nvSpPr>
          <p:cNvPr id="105475" name="Rectangle 2">
            <a:extLst>
              <a:ext uri="{FF2B5EF4-FFF2-40B4-BE49-F238E27FC236}">
                <a16:creationId xmlns:a16="http://schemas.microsoft.com/office/drawing/2014/main" id="{AC60F9DE-294E-4F53-AD8A-E72B6B821456}"/>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40DFE998-4BA3-4526-B781-17E8690EB5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B6DF0252-25C8-4D97-B370-5C8C71845F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0F8C28-0740-49CA-B03C-454FEF469DDB}" type="slidenum">
              <a:rPr lang="en-US" altLang="zh-CN">
                <a:solidFill>
                  <a:srgbClr val="000000"/>
                </a:solidFill>
                <a:latin typeface="Times New Roman" panose="02020603050405020304" pitchFamily="18" charset="0"/>
              </a:rPr>
              <a:pPr eaLnBrk="1" hangingPunct="1"/>
              <a:t>27</a:t>
            </a:fld>
            <a:endParaRPr lang="en-US" altLang="zh-CN">
              <a:solidFill>
                <a:srgbClr val="000000"/>
              </a:solidFill>
              <a:latin typeface="Times New Roman" panose="02020603050405020304" pitchFamily="18" charset="0"/>
            </a:endParaRPr>
          </a:p>
        </p:txBody>
      </p:sp>
      <p:sp>
        <p:nvSpPr>
          <p:cNvPr id="106499" name="Rectangle 2">
            <a:extLst>
              <a:ext uri="{FF2B5EF4-FFF2-40B4-BE49-F238E27FC236}">
                <a16:creationId xmlns:a16="http://schemas.microsoft.com/office/drawing/2014/main" id="{6298168B-D609-4F1F-B817-ADE7C99FD79B}"/>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DD260CE6-0078-4A99-9CD3-359964315C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799E9E8F-F6C6-4B15-80F6-AF0A54FF46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5589C7F-71CC-47A7-916F-C701B9DD68DB}" type="slidenum">
              <a:rPr lang="en-US" altLang="zh-CN">
                <a:solidFill>
                  <a:srgbClr val="000000"/>
                </a:solidFill>
                <a:latin typeface="Times New Roman" panose="02020603050405020304" pitchFamily="18" charset="0"/>
              </a:rPr>
              <a:pPr eaLnBrk="1" hangingPunct="1"/>
              <a:t>28</a:t>
            </a:fld>
            <a:endParaRPr lang="en-US" altLang="zh-CN">
              <a:solidFill>
                <a:srgbClr val="000000"/>
              </a:solidFill>
              <a:latin typeface="Times New Roman" panose="02020603050405020304" pitchFamily="18" charset="0"/>
            </a:endParaRPr>
          </a:p>
        </p:txBody>
      </p:sp>
      <p:sp>
        <p:nvSpPr>
          <p:cNvPr id="107523" name="Rectangle 2">
            <a:extLst>
              <a:ext uri="{FF2B5EF4-FFF2-40B4-BE49-F238E27FC236}">
                <a16:creationId xmlns:a16="http://schemas.microsoft.com/office/drawing/2014/main" id="{571F8BC4-807F-4FA2-B898-26A64A4F709D}"/>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124DF2F6-013E-4D63-89C4-5F90047343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C80DFBB-2F63-41CA-A7B7-F2A0F2A9AEAC}" type="slidenum">
              <a:rPr lang="en-US" altLang="zh-CN" smtClean="0">
                <a:latin typeface="Times New Roman" pitchFamily="18" charset="0"/>
              </a:rPr>
              <a:pPr eaLnBrk="1" hangingPunct="1"/>
              <a:t>5</a:t>
            </a:fld>
            <a:endParaRPr lang="en-US" altLang="zh-CN">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itchFamily="2" charset="-122"/>
              </a:rPr>
              <a:t>此页标题禁止有多级标题，更不要出现所在章节的名称。</a:t>
            </a:r>
          </a:p>
          <a:p>
            <a:pPr eaLnBrk="1" hangingPunct="1"/>
            <a:r>
              <a:rPr lang="zh-CN" altLang="en-US">
                <a:ea typeface="宋体" pitchFamily="2" charset="-122"/>
              </a:rPr>
              <a:t>此页标题要简练，能直接表达出本页的内容。</a:t>
            </a:r>
          </a:p>
          <a:p>
            <a:pPr eaLnBrk="1" hangingPunct="1"/>
            <a:r>
              <a:rPr lang="zh-CN" altLang="en-US">
                <a:ea typeface="宋体" pitchFamily="2" charset="-122"/>
              </a:rPr>
              <a:t>内容页可以除标题外的任何版式，如图、表等。</a:t>
            </a:r>
          </a:p>
          <a:p>
            <a:pPr eaLnBrk="1" hangingPunct="1"/>
            <a:r>
              <a:rPr lang="zh-CN" altLang="en-US">
                <a:ea typeface="宋体" pitchFamily="2" charset="-122"/>
              </a:rPr>
              <a:t>该页在授课和胶片＋注释中都要使用。</a:t>
            </a:r>
          </a:p>
        </p:txBody>
      </p:sp>
    </p:spTree>
    <p:extLst>
      <p:ext uri="{BB962C8B-B14F-4D97-AF65-F5344CB8AC3E}">
        <p14:creationId xmlns:p14="http://schemas.microsoft.com/office/powerpoint/2010/main" val="4259766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328AFEE-A437-493D-A863-10478851DF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35D7E7-C362-465A-B90B-178E70B76F98}" type="slidenum">
              <a:rPr lang="en-US" altLang="zh-CN">
                <a:solidFill>
                  <a:srgbClr val="000000"/>
                </a:solidFill>
                <a:latin typeface="Times New Roman" panose="02020603050405020304" pitchFamily="18" charset="0"/>
              </a:rPr>
              <a:pPr eaLnBrk="1" hangingPunct="1"/>
              <a:t>29</a:t>
            </a:fld>
            <a:endParaRPr lang="en-US" altLang="zh-CN">
              <a:solidFill>
                <a:srgbClr val="000000"/>
              </a:solidFill>
              <a:latin typeface="Times New Roman" panose="02020603050405020304" pitchFamily="18" charset="0"/>
            </a:endParaRPr>
          </a:p>
        </p:txBody>
      </p:sp>
      <p:sp>
        <p:nvSpPr>
          <p:cNvPr id="108547" name="Rectangle 2">
            <a:extLst>
              <a:ext uri="{FF2B5EF4-FFF2-40B4-BE49-F238E27FC236}">
                <a16:creationId xmlns:a16="http://schemas.microsoft.com/office/drawing/2014/main" id="{3113744B-3C60-4267-AA89-1CB56B80D9A8}"/>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BC83B000-937A-43A0-B853-AAD0D720CB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3A20978D-A947-4440-BF2A-E2D83057D3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6C0478-B8C4-4BC8-BF02-EB21FDC558B1}" type="slidenum">
              <a:rPr lang="en-US" altLang="zh-CN">
                <a:solidFill>
                  <a:srgbClr val="000000"/>
                </a:solidFill>
                <a:latin typeface="Times New Roman" panose="02020603050405020304" pitchFamily="18" charset="0"/>
              </a:rPr>
              <a:pPr eaLnBrk="1" hangingPunct="1"/>
              <a:t>30</a:t>
            </a:fld>
            <a:endParaRPr lang="en-US" altLang="zh-CN">
              <a:solidFill>
                <a:srgbClr val="000000"/>
              </a:solidFill>
              <a:latin typeface="Times New Roman" panose="02020603050405020304" pitchFamily="18" charset="0"/>
            </a:endParaRPr>
          </a:p>
        </p:txBody>
      </p:sp>
      <p:sp>
        <p:nvSpPr>
          <p:cNvPr id="109571" name="Rectangle 2">
            <a:extLst>
              <a:ext uri="{FF2B5EF4-FFF2-40B4-BE49-F238E27FC236}">
                <a16:creationId xmlns:a16="http://schemas.microsoft.com/office/drawing/2014/main" id="{DE8D6672-CB17-4E3B-AEE8-DE89092C7429}"/>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0EBF4A92-B6C6-4E9C-B4FE-85B596B3DB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C3CCA514-F223-4D4D-A434-FD1992EBE8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ED7D72-E944-46CA-BB11-DE88ACBA1977}" type="slidenum">
              <a:rPr lang="en-US" altLang="zh-CN">
                <a:solidFill>
                  <a:srgbClr val="000000"/>
                </a:solidFill>
                <a:latin typeface="Times New Roman" panose="02020603050405020304" pitchFamily="18" charset="0"/>
              </a:rPr>
              <a:pPr eaLnBrk="1" hangingPunct="1"/>
              <a:t>31</a:t>
            </a:fld>
            <a:endParaRPr lang="en-US" altLang="zh-CN">
              <a:solidFill>
                <a:srgbClr val="000000"/>
              </a:solidFill>
              <a:latin typeface="Times New Roman" panose="02020603050405020304" pitchFamily="18" charset="0"/>
            </a:endParaRPr>
          </a:p>
        </p:txBody>
      </p:sp>
      <p:sp>
        <p:nvSpPr>
          <p:cNvPr id="110595" name="Rectangle 2">
            <a:extLst>
              <a:ext uri="{FF2B5EF4-FFF2-40B4-BE49-F238E27FC236}">
                <a16:creationId xmlns:a16="http://schemas.microsoft.com/office/drawing/2014/main" id="{26A7E50C-8784-4D8C-8C77-42E50D4503D7}"/>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C6F0FF02-DAA7-41F1-A325-7291F89195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1F90FBC3-4D0B-4EE6-B1E1-F6BD1B58A9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9323D2-8470-48A8-BB05-3A1FA3820B44}" type="slidenum">
              <a:rPr lang="en-US" altLang="zh-CN">
                <a:solidFill>
                  <a:srgbClr val="000000"/>
                </a:solidFill>
                <a:latin typeface="Times New Roman" panose="02020603050405020304" pitchFamily="18" charset="0"/>
              </a:rPr>
              <a:pPr eaLnBrk="1" hangingPunct="1"/>
              <a:t>32</a:t>
            </a:fld>
            <a:endParaRPr lang="en-US" altLang="zh-CN">
              <a:solidFill>
                <a:srgbClr val="000000"/>
              </a:solidFill>
              <a:latin typeface="Times New Roman" panose="02020603050405020304" pitchFamily="18" charset="0"/>
            </a:endParaRPr>
          </a:p>
        </p:txBody>
      </p:sp>
      <p:sp>
        <p:nvSpPr>
          <p:cNvPr id="111619" name="Rectangle 2">
            <a:extLst>
              <a:ext uri="{FF2B5EF4-FFF2-40B4-BE49-F238E27FC236}">
                <a16:creationId xmlns:a16="http://schemas.microsoft.com/office/drawing/2014/main" id="{A1227078-CEB3-4C88-91BC-06E44CD0CADD}"/>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70C8723B-6EF8-4210-8F99-3D9B8649FD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75AF7255-82FB-4A15-888D-27BDD6400A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520A04E-894F-4E01-B501-EC1A6A27728C}" type="slidenum">
              <a:rPr lang="en-US" altLang="zh-CN">
                <a:solidFill>
                  <a:srgbClr val="000000"/>
                </a:solidFill>
                <a:latin typeface="Times New Roman" panose="02020603050405020304" pitchFamily="18" charset="0"/>
              </a:rPr>
              <a:pPr eaLnBrk="1" hangingPunct="1"/>
              <a:t>33</a:t>
            </a:fld>
            <a:endParaRPr lang="en-US" altLang="zh-CN">
              <a:solidFill>
                <a:srgbClr val="000000"/>
              </a:solidFill>
              <a:latin typeface="Times New Roman" panose="02020603050405020304" pitchFamily="18" charset="0"/>
            </a:endParaRPr>
          </a:p>
        </p:txBody>
      </p:sp>
      <p:sp>
        <p:nvSpPr>
          <p:cNvPr id="112643" name="Rectangle 2">
            <a:extLst>
              <a:ext uri="{FF2B5EF4-FFF2-40B4-BE49-F238E27FC236}">
                <a16:creationId xmlns:a16="http://schemas.microsoft.com/office/drawing/2014/main" id="{C048ED9E-0949-4499-8D3E-5430BACB2C41}"/>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F91C118B-9BB1-4205-B00E-88ACEA3954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23A1323A-E233-4B27-8B6F-7821555949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91F8FF-F77F-47F4-A3E4-DD9A39DE06FB}" type="slidenum">
              <a:rPr lang="en-US" altLang="zh-CN">
                <a:solidFill>
                  <a:srgbClr val="000000"/>
                </a:solidFill>
                <a:latin typeface="Times New Roman" panose="02020603050405020304" pitchFamily="18" charset="0"/>
              </a:rPr>
              <a:pPr eaLnBrk="1" hangingPunct="1"/>
              <a:t>34</a:t>
            </a:fld>
            <a:endParaRPr lang="en-US" altLang="zh-CN">
              <a:solidFill>
                <a:srgbClr val="000000"/>
              </a:solidFill>
              <a:latin typeface="Times New Roman" panose="02020603050405020304" pitchFamily="18" charset="0"/>
            </a:endParaRPr>
          </a:p>
        </p:txBody>
      </p:sp>
      <p:sp>
        <p:nvSpPr>
          <p:cNvPr id="113667" name="Rectangle 2">
            <a:extLst>
              <a:ext uri="{FF2B5EF4-FFF2-40B4-BE49-F238E27FC236}">
                <a16:creationId xmlns:a16="http://schemas.microsoft.com/office/drawing/2014/main" id="{9AA9E95C-6A9C-41F0-B1C6-B7DFB1490CE9}"/>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8844D59D-7F61-4463-B846-58CF7C8186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23A05EF5-F1CA-467D-B4CB-E8C92C85D2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325542-094A-45E9-9E9E-B6017639A12E}" type="slidenum">
              <a:rPr lang="en-US" altLang="zh-CN">
                <a:solidFill>
                  <a:srgbClr val="000000"/>
                </a:solidFill>
                <a:latin typeface="Times New Roman" panose="02020603050405020304" pitchFamily="18" charset="0"/>
              </a:rPr>
              <a:pPr eaLnBrk="1" hangingPunct="1"/>
              <a:t>35</a:t>
            </a:fld>
            <a:endParaRPr lang="en-US" altLang="zh-CN">
              <a:solidFill>
                <a:srgbClr val="000000"/>
              </a:solidFill>
              <a:latin typeface="Times New Roman" panose="02020603050405020304" pitchFamily="18" charset="0"/>
            </a:endParaRPr>
          </a:p>
        </p:txBody>
      </p:sp>
      <p:sp>
        <p:nvSpPr>
          <p:cNvPr id="114691" name="Rectangle 2">
            <a:extLst>
              <a:ext uri="{FF2B5EF4-FFF2-40B4-BE49-F238E27FC236}">
                <a16:creationId xmlns:a16="http://schemas.microsoft.com/office/drawing/2014/main" id="{B0687770-1903-40F9-BC3F-36FD3F90938B}"/>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779F5821-45EA-40BA-AA78-789E041F05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7B958AC-5CCA-4B77-A752-73C4754C973E}" type="slidenum">
              <a:rPr lang="en-US" altLang="zh-CN"/>
              <a:pPr eaLnBrk="1" hangingPunct="1"/>
              <a:t>36</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FE8161D4-FAB3-45DB-BE64-76453F657AC5}" type="slidenum">
              <a:rPr lang="zh-CN" altLang="en-US" smtClean="0"/>
              <a:pPr>
                <a:defRPr/>
              </a:pPr>
              <a:t>38</a:t>
            </a:fld>
            <a:endParaRPr lang="en-US" altLang="zh-CN"/>
          </a:p>
        </p:txBody>
      </p:sp>
    </p:spTree>
    <p:extLst>
      <p:ext uri="{BB962C8B-B14F-4D97-AF65-F5344CB8AC3E}">
        <p14:creationId xmlns:p14="http://schemas.microsoft.com/office/powerpoint/2010/main" val="391285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7417A71-546A-4C28-ABEB-DE976FFDDA28}" type="slidenum">
              <a:rPr lang="en-US" altLang="zh-CN" smtClean="0">
                <a:latin typeface="Times New Roman" pitchFamily="18" charset="0"/>
              </a:rPr>
              <a:pPr eaLnBrk="1" hangingPunct="1"/>
              <a:t>7</a:t>
            </a:fld>
            <a:endParaRPr lang="en-US" altLang="zh-CN">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1C4CAC8-276F-420B-B8F3-E7510F156797}" type="slidenum">
              <a:rPr lang="en-US" altLang="zh-CN" smtClean="0">
                <a:latin typeface="Times New Roman" pitchFamily="18" charset="0"/>
              </a:rPr>
              <a:pPr eaLnBrk="1" hangingPunct="1"/>
              <a:t>9</a:t>
            </a:fld>
            <a:endParaRPr lang="en-US" altLang="zh-CN">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660C04C-C52C-49C3-8B2E-C54483848A9A}" type="slidenum">
              <a:rPr lang="en-US" altLang="zh-CN" smtClean="0">
                <a:latin typeface="Times New Roman" pitchFamily="18" charset="0"/>
              </a:rPr>
              <a:pPr eaLnBrk="1" hangingPunct="1"/>
              <a:t>10</a:t>
            </a:fld>
            <a:endParaRPr lang="en-US" altLang="zh-CN">
              <a:latin typeface="Times New Roman"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8EC802B-C266-42BB-AE8A-7016241B0377}" type="slidenum">
              <a:rPr lang="en-US" altLang="zh-CN" smtClean="0">
                <a:latin typeface="Times New Roman" pitchFamily="18" charset="0"/>
              </a:rPr>
              <a:pPr eaLnBrk="1" hangingPunct="1"/>
              <a:t>11</a:t>
            </a:fld>
            <a:endParaRPr lang="en-US" altLang="zh-CN">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itchFamily="2" charset="-122"/>
              </a:rPr>
              <a:t>带宽，速度，无阻塞</a:t>
            </a:r>
          </a:p>
          <a:p>
            <a:pPr eaLnBrk="1" hangingPunct="1"/>
            <a:r>
              <a:rPr lang="zh-CN" altLang="en-US">
                <a:ea typeface="宋体" pitchFamily="2" charset="-122"/>
              </a:rPr>
              <a:t>也可支持路由器支持的各种路由协议</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1D820F5-8D7C-4981-BE9C-8E65D8C05585}" type="slidenum">
              <a:rPr lang="en-US" altLang="zh-CN">
                <a:latin typeface="Times New Roman" pitchFamily="18" charset="0"/>
              </a:rPr>
              <a:pPr eaLnBrk="1" hangingPunct="1"/>
              <a:t>13</a:t>
            </a:fld>
            <a:endParaRPr lang="en-US" altLang="zh-CN">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677863" y="4681538"/>
            <a:ext cx="5429250"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5BDAA56-8E15-4B75-8CD1-BF52EF9CEE36}" type="slidenum">
              <a:rPr lang="en-US" altLang="zh-CN">
                <a:latin typeface="Times New Roman" pitchFamily="18" charset="0"/>
              </a:rPr>
              <a:pPr eaLnBrk="1" hangingPunct="1"/>
              <a:t>14</a:t>
            </a:fld>
            <a:endParaRPr lang="en-US" altLang="zh-CN">
              <a:latin typeface="Times New Roman"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4A3973F-428A-46BF-A757-7DA25D0161A9}" type="slidenum">
              <a:rPr lang="en-US" altLang="zh-CN">
                <a:latin typeface="Times New Roman" pitchFamily="18" charset="0"/>
              </a:rPr>
              <a:pPr eaLnBrk="1" hangingPunct="1"/>
              <a:t>17</a:t>
            </a:fld>
            <a:endParaRPr lang="en-US" altLang="zh-CN">
              <a:latin typeface="Times New Roman"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此页标题禁止有多级标题，更不要出现所在章节的名称。</a:t>
            </a:r>
          </a:p>
          <a:p>
            <a:pPr eaLnBrk="1" hangingPunct="1"/>
            <a:r>
              <a:rPr lang="zh-CN" altLang="en-US"/>
              <a:t>此页标题要简练，能直接表达出本页的内容。</a:t>
            </a:r>
          </a:p>
          <a:p>
            <a:pPr eaLnBrk="1" hangingPunct="1"/>
            <a:r>
              <a:rPr lang="zh-CN" altLang="en-US"/>
              <a:t>内容页可以除标题外的任何版式，如图、表等。</a:t>
            </a:r>
          </a:p>
          <a:p>
            <a:pPr eaLnBrk="1" hangingPunct="1"/>
            <a:r>
              <a:rPr lang="zh-CN" altLang="en-US"/>
              <a:t>该页在授课和胶片＋注释中都要使用。</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4564063"/>
            <a:ext cx="7772400" cy="822325"/>
          </a:xfrm>
        </p:spPr>
        <p:txBody>
          <a:bodyPr/>
          <a:lstStyle>
            <a:lvl1pPr algn="r">
              <a:defRPr sz="3200" smtClean="0"/>
            </a:lvl1pPr>
          </a:lstStyle>
          <a:p>
            <a:r>
              <a:rPr lang="zh-CN" altLang="en-US"/>
              <a:t>单击此处编辑母版标题样式</a:t>
            </a:r>
          </a:p>
        </p:txBody>
      </p:sp>
      <p:sp>
        <p:nvSpPr>
          <p:cNvPr id="152579" name="文本占位符 2"/>
          <p:cNvSpPr>
            <a:spLocks noGrp="1"/>
          </p:cNvSpPr>
          <p:nvPr>
            <p:ph type="subTitle" idx="1"/>
          </p:nvPr>
        </p:nvSpPr>
        <p:spPr>
          <a:xfrm>
            <a:off x="2195513" y="5383213"/>
            <a:ext cx="6400800" cy="817562"/>
          </a:xfrm>
        </p:spPr>
        <p:txBody>
          <a:bodyPr/>
          <a:lstStyle>
            <a:lvl1pPr marL="0" indent="0" algn="r">
              <a:buFont typeface="Wingdings" pitchFamily="2" charset="2"/>
              <a:buNone/>
              <a:defRPr smtClean="0">
                <a:solidFill>
                  <a:schemeClr val="bg1"/>
                </a:solidFill>
              </a:defRPr>
            </a:lvl1pPr>
          </a:lstStyle>
          <a:p>
            <a:r>
              <a:rPr lang="zh-CN" altLang="en-US"/>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372F9F8E-7C29-4D5C-841B-153533EC939C}" type="datetimeFigureOut">
              <a:rPr lang="zh-CN" altLang="en-US"/>
              <a:pPr>
                <a:defRPr/>
              </a:pPr>
              <a:t>2022/11/16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038A313-DA29-42BC-80FE-8CD816E10793}" type="slidenum">
              <a:rPr lang="zh-CN" altLang="en-US"/>
              <a:pPr>
                <a:defRPr/>
              </a:pPr>
              <a:t>‹#›</a:t>
            </a:fld>
            <a:endParaRPr lang="zh-CN" altLang="en-US"/>
          </a:p>
        </p:txBody>
      </p:sp>
    </p:spTree>
    <p:extLst>
      <p:ext uri="{BB962C8B-B14F-4D97-AF65-F5344CB8AC3E}">
        <p14:creationId xmlns:p14="http://schemas.microsoft.com/office/powerpoint/2010/main" val="336259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026EA-B51F-415E-93BA-1A170AB5D695}" type="datetimeFigureOut">
              <a:rPr lang="zh-CN" altLang="en-US"/>
              <a:pPr>
                <a:defRPr/>
              </a:pPr>
              <a:t>2022/11/16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6DD4AD4-92B2-4733-9B65-48C850BC3644}" type="slidenum">
              <a:rPr lang="zh-CN" altLang="en-US"/>
              <a:pPr>
                <a:defRPr/>
              </a:pPr>
              <a:t>‹#›</a:t>
            </a:fld>
            <a:endParaRPr lang="zh-CN" altLang="en-US"/>
          </a:p>
        </p:txBody>
      </p:sp>
    </p:spTree>
    <p:extLst>
      <p:ext uri="{BB962C8B-B14F-4D97-AF65-F5344CB8AC3E}">
        <p14:creationId xmlns:p14="http://schemas.microsoft.com/office/powerpoint/2010/main" val="379437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BACFA0B-DB62-4FF5-A3BC-65EEFAD6C5F7}" type="datetimeFigureOut">
              <a:rPr lang="zh-CN" altLang="en-US"/>
              <a:pPr>
                <a:defRPr/>
              </a:pPr>
              <a:t>2022/11/16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DD23155-C8BF-40DD-9D04-00165719D812}" type="slidenum">
              <a:rPr lang="zh-CN" altLang="en-US"/>
              <a:pPr>
                <a:defRPr/>
              </a:pPr>
              <a:t>‹#›</a:t>
            </a:fld>
            <a:endParaRPr lang="zh-CN" altLang="en-US"/>
          </a:p>
        </p:txBody>
      </p:sp>
    </p:spTree>
    <p:extLst>
      <p:ext uri="{BB962C8B-B14F-4D97-AF65-F5344CB8AC3E}">
        <p14:creationId xmlns:p14="http://schemas.microsoft.com/office/powerpoint/2010/main" val="3696649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FD3E449-6FCD-4160-9A89-4411EE7081F3}" type="datetimeFigureOut">
              <a:rPr lang="zh-CN" altLang="en-US"/>
              <a:pPr>
                <a:defRPr/>
              </a:pPr>
              <a:t>2022/11/16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C356EB-FDED-40DE-981C-BD0B47C7C6D1}" type="slidenum">
              <a:rPr lang="zh-CN" altLang="en-US"/>
              <a:pPr>
                <a:defRPr/>
              </a:pPr>
              <a:t>‹#›</a:t>
            </a:fld>
            <a:endParaRPr lang="zh-CN" altLang="en-US"/>
          </a:p>
        </p:txBody>
      </p:sp>
    </p:spTree>
    <p:extLst>
      <p:ext uri="{BB962C8B-B14F-4D97-AF65-F5344CB8AC3E}">
        <p14:creationId xmlns:p14="http://schemas.microsoft.com/office/powerpoint/2010/main" val="3333666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5" name="Line 8"/>
          <p:cNvSpPr>
            <a:spLocks noChangeShapeType="1"/>
          </p:cNvSpPr>
          <p:nvPr userDrawn="1"/>
        </p:nvSpPr>
        <p:spPr bwMode="auto">
          <a:xfrm>
            <a:off x="457200" y="1052513"/>
            <a:ext cx="83688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ea typeface="宋体" pitchFamily="2" charset="-122"/>
            </a:endParaRPr>
          </a:p>
        </p:txBody>
      </p:sp>
      <p:sp>
        <p:nvSpPr>
          <p:cNvPr id="2" name="标题 1"/>
          <p:cNvSpPr>
            <a:spLocks noGrp="1"/>
          </p:cNvSpPr>
          <p:nvPr>
            <p:ph type="title"/>
          </p:nvPr>
        </p:nvSpPr>
        <p:spPr>
          <a:xfrm>
            <a:off x="457200" y="188642"/>
            <a:ext cx="8229600" cy="792087"/>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196753"/>
            <a:ext cx="4044462" cy="493417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剪贴画占位符 3"/>
          <p:cNvSpPr>
            <a:spLocks noGrp="1"/>
          </p:cNvSpPr>
          <p:nvPr>
            <p:ph type="clipArt" sz="half" idx="2" hasCustomPrompt="1"/>
          </p:nvPr>
        </p:nvSpPr>
        <p:spPr>
          <a:xfrm>
            <a:off x="4642338" y="1196753"/>
            <a:ext cx="4044462" cy="4934173"/>
          </a:xfrm>
        </p:spPr>
        <p:txBody>
          <a:bodyPr/>
          <a:lstStyle/>
          <a:p>
            <a:r>
              <a:rPr lang="zh-CN" altLang="en-US" noProof="1"/>
              <a:t>单击图标添加剪 贴画</a:t>
            </a:r>
          </a:p>
        </p:txBody>
      </p:sp>
      <p:sp>
        <p:nvSpPr>
          <p:cNvPr id="6"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6"/>
          <p:cNvSpPr>
            <a:spLocks noGrp="1"/>
          </p:cNvSpPr>
          <p:nvPr>
            <p:ph type="sldNum" sz="quarter" idx="12"/>
          </p:nvPr>
        </p:nvSpPr>
        <p:spPr>
          <a:xfrm>
            <a:off x="6553200" y="6248400"/>
            <a:ext cx="2133600" cy="457200"/>
          </a:xfrm>
        </p:spPr>
        <p:txBody>
          <a:bodyPr/>
          <a:lstStyle>
            <a:lvl1pPr>
              <a:defRPr/>
            </a:lvl1pPr>
          </a:lstStyle>
          <a:p>
            <a:fld id="{D57022C4-7386-4A65-823B-3CD3CF579D47}" type="slidenum">
              <a:rPr lang="zh-CN" altLang="en-US"/>
              <a:pPr/>
              <a:t>‹#›</a:t>
            </a:fld>
            <a:endParaRPr lang="zh-CN" altLang="en-US"/>
          </a:p>
        </p:txBody>
      </p:sp>
    </p:spTree>
    <p:extLst>
      <p:ext uri="{BB962C8B-B14F-4D97-AF65-F5344CB8AC3E}">
        <p14:creationId xmlns:p14="http://schemas.microsoft.com/office/powerpoint/2010/main" val="3811210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7239000" cy="609600"/>
          </a:xfrm>
        </p:spPr>
        <p:txBody>
          <a:bodyPr/>
          <a:lstStyle/>
          <a:p>
            <a:r>
              <a:rPr lang="zh-CN" altLang="en-US"/>
              <a:t>单击此处编辑母版标题样式</a:t>
            </a:r>
          </a:p>
        </p:txBody>
      </p:sp>
      <p:sp>
        <p:nvSpPr>
          <p:cNvPr id="3" name="表格占位符 2"/>
          <p:cNvSpPr>
            <a:spLocks noGrp="1"/>
          </p:cNvSpPr>
          <p:nvPr>
            <p:ph type="tbl" idx="1"/>
          </p:nvPr>
        </p:nvSpPr>
        <p:spPr>
          <a:xfrm>
            <a:off x="457200" y="765175"/>
            <a:ext cx="8229600" cy="5257800"/>
          </a:xfrm>
        </p:spPr>
        <p:txBody>
          <a:bodyPr/>
          <a:lstStyle/>
          <a:p>
            <a:pPr lvl="0"/>
            <a:endParaRPr lang="zh-CN" altLang="en-US" noProof="0"/>
          </a:p>
        </p:txBody>
      </p:sp>
    </p:spTree>
    <p:extLst>
      <p:ext uri="{BB962C8B-B14F-4D97-AF65-F5344CB8AC3E}">
        <p14:creationId xmlns:p14="http://schemas.microsoft.com/office/powerpoint/2010/main" val="267208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7239000" cy="609600"/>
          </a:xfrm>
        </p:spPr>
        <p:txBody>
          <a:bodyPr/>
          <a:lstStyle/>
          <a:p>
            <a:r>
              <a:rPr lang="zh-CN" altLang="en-US"/>
              <a:t>单击此处编辑母版标题样式</a:t>
            </a:r>
          </a:p>
        </p:txBody>
      </p:sp>
      <p:sp>
        <p:nvSpPr>
          <p:cNvPr id="3" name="内容占位符 2"/>
          <p:cNvSpPr>
            <a:spLocks noGrp="1"/>
          </p:cNvSpPr>
          <p:nvPr>
            <p:ph sz="half" idx="1"/>
          </p:nvPr>
        </p:nvSpPr>
        <p:spPr>
          <a:xfrm>
            <a:off x="457200" y="765175"/>
            <a:ext cx="403860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765175"/>
            <a:ext cx="4038600" cy="2552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470275"/>
            <a:ext cx="4038600" cy="2552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8897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5C9559D-824E-42B5-8A55-3438A2AB6A5F}" type="datetimeFigureOut">
              <a:rPr lang="zh-CN" altLang="en-US"/>
              <a:pPr>
                <a:defRPr/>
              </a:pPr>
              <a:t>2022/11/16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B736F8-E418-4168-A01D-88ED3C8AD0EE}" type="slidenum">
              <a:rPr lang="zh-CN" altLang="en-US"/>
              <a:pPr>
                <a:defRPr/>
              </a:pPr>
              <a:t>‹#›</a:t>
            </a:fld>
            <a:endParaRPr lang="zh-CN" altLang="en-US"/>
          </a:p>
        </p:txBody>
      </p:sp>
    </p:spTree>
    <p:extLst>
      <p:ext uri="{BB962C8B-B14F-4D97-AF65-F5344CB8AC3E}">
        <p14:creationId xmlns:p14="http://schemas.microsoft.com/office/powerpoint/2010/main" val="2719311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1163" y="1052736"/>
            <a:ext cx="7869560" cy="649288"/>
          </a:xfrm>
        </p:spPr>
        <p:txBody>
          <a:bodyPr/>
          <a:lstStyle>
            <a:lvl1pPr>
              <a:defRPr sz="2800" u="none">
                <a:latin typeface="方正姚体" panose="02010601030101010101" pitchFamily="2" charset="-122"/>
                <a:ea typeface="方正姚体" panose="0201060103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419100" y="1772816"/>
            <a:ext cx="8229600" cy="4464496"/>
          </a:xfrm>
        </p:spPr>
        <p:txBody>
          <a:bodyPr/>
          <a:lstStyle>
            <a:lvl1pPr>
              <a:lnSpc>
                <a:spcPct val="120000"/>
              </a:lnSpc>
              <a:defRPr sz="2600"/>
            </a:lvl1pPr>
            <a:lvl2pPr>
              <a:lnSpc>
                <a:spcPct val="120000"/>
              </a:lnSpc>
              <a:defRPr sz="2600"/>
            </a:lvl2pPr>
            <a:lvl3pPr>
              <a:lnSpc>
                <a:spcPct val="120000"/>
              </a:lnSpc>
              <a:defRPr sz="2600"/>
            </a:lvl3pPr>
            <a:lvl4pPr>
              <a:lnSpc>
                <a:spcPct val="120000"/>
              </a:lnSpc>
              <a:defRPr sz="2600"/>
            </a:lvl4pPr>
            <a:lvl5pPr>
              <a:lnSpc>
                <a:spcPct val="120000"/>
              </a:lnSpc>
              <a:defRPr sz="2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D442BC0-A0A1-4D33-932B-0A1F80581C39}" type="datetimeFigureOut">
              <a:rPr lang="zh-CN" altLang="en-US"/>
              <a:pPr>
                <a:defRPr/>
              </a:pPr>
              <a:t>2022/11/16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8A7166E-C551-4230-940E-CF4101401CCD}" type="slidenum">
              <a:rPr lang="zh-CN" altLang="en-US"/>
              <a:pPr>
                <a:defRPr/>
              </a:pPr>
              <a:t>‹#›</a:t>
            </a:fld>
            <a:endParaRPr lang="zh-CN" altLang="en-US"/>
          </a:p>
        </p:txBody>
      </p:sp>
    </p:spTree>
    <p:extLst>
      <p:ext uri="{BB962C8B-B14F-4D97-AF65-F5344CB8AC3E}">
        <p14:creationId xmlns:p14="http://schemas.microsoft.com/office/powerpoint/2010/main" val="346646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90D917F-922F-481D-A403-E01F400023C3}" type="datetimeFigureOut">
              <a:rPr lang="zh-CN" altLang="en-US"/>
              <a:pPr>
                <a:defRPr/>
              </a:pPr>
              <a:t>2022/11/16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84A3C1E-1B86-413A-90DD-A6B778BC250E}" type="slidenum">
              <a:rPr lang="zh-CN" altLang="en-US"/>
              <a:pPr>
                <a:defRPr/>
              </a:pPr>
              <a:t>‹#›</a:t>
            </a:fld>
            <a:endParaRPr lang="zh-CN" altLang="en-US"/>
          </a:p>
        </p:txBody>
      </p:sp>
    </p:spTree>
    <p:extLst>
      <p:ext uri="{BB962C8B-B14F-4D97-AF65-F5344CB8AC3E}">
        <p14:creationId xmlns:p14="http://schemas.microsoft.com/office/powerpoint/2010/main" val="283158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B8493BE-E78A-4877-9190-327359A1C8A1}" type="datetimeFigureOut">
              <a:rPr lang="zh-CN" altLang="en-US"/>
              <a:pPr>
                <a:defRPr/>
              </a:pPr>
              <a:t>2022/11/16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80BD0FD-096B-42F9-90D6-CDCFB16A477C}" type="slidenum">
              <a:rPr lang="zh-CN" altLang="en-US"/>
              <a:pPr>
                <a:defRPr/>
              </a:pPr>
              <a:t>‹#›</a:t>
            </a:fld>
            <a:endParaRPr lang="zh-CN" altLang="en-US"/>
          </a:p>
        </p:txBody>
      </p:sp>
    </p:spTree>
    <p:extLst>
      <p:ext uri="{BB962C8B-B14F-4D97-AF65-F5344CB8AC3E}">
        <p14:creationId xmlns:p14="http://schemas.microsoft.com/office/powerpoint/2010/main" val="151791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2E4B482-3A9C-4B65-B09A-B927712F3A35}" type="datetimeFigureOut">
              <a:rPr lang="zh-CN" altLang="en-US"/>
              <a:pPr>
                <a:defRPr/>
              </a:pPr>
              <a:t>2022/11/16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2FDE305-BD4C-49D8-8AED-AAF088C5AE27}" type="slidenum">
              <a:rPr lang="zh-CN" altLang="en-US"/>
              <a:pPr>
                <a:defRPr/>
              </a:pPr>
              <a:t>‹#›</a:t>
            </a:fld>
            <a:endParaRPr lang="zh-CN" altLang="en-US"/>
          </a:p>
        </p:txBody>
      </p:sp>
    </p:spTree>
    <p:extLst>
      <p:ext uri="{BB962C8B-B14F-4D97-AF65-F5344CB8AC3E}">
        <p14:creationId xmlns:p14="http://schemas.microsoft.com/office/powerpoint/2010/main" val="311010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ABB3BF0-9CE5-40B8-985A-8B69BE4E47A2}" type="datetimeFigureOut">
              <a:rPr lang="zh-CN" altLang="en-US"/>
              <a:pPr>
                <a:defRPr/>
              </a:pPr>
              <a:t>2022/11/16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9BB63CF-77C3-4494-8F18-2A8A6BB4A12B}" type="slidenum">
              <a:rPr lang="zh-CN" altLang="en-US"/>
              <a:pPr>
                <a:defRPr/>
              </a:pPr>
              <a:t>‹#›</a:t>
            </a:fld>
            <a:endParaRPr lang="zh-CN" altLang="en-US"/>
          </a:p>
        </p:txBody>
      </p:sp>
    </p:spTree>
    <p:extLst>
      <p:ext uri="{BB962C8B-B14F-4D97-AF65-F5344CB8AC3E}">
        <p14:creationId xmlns:p14="http://schemas.microsoft.com/office/powerpoint/2010/main" val="91066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E13EC8-9A46-46E4-A59D-87DE823CB7E0}" type="datetimeFigureOut">
              <a:rPr lang="zh-CN" altLang="en-US"/>
              <a:pPr>
                <a:defRPr/>
              </a:pPr>
              <a:t>2022/11/16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B2EE3A6-ED0A-4A6E-93D6-20BAC78A8FCB}" type="slidenum">
              <a:rPr lang="zh-CN" altLang="en-US"/>
              <a:pPr>
                <a:defRPr/>
              </a:pPr>
              <a:t>‹#›</a:t>
            </a:fld>
            <a:endParaRPr lang="zh-CN" altLang="en-US"/>
          </a:p>
        </p:txBody>
      </p:sp>
    </p:spTree>
    <p:extLst>
      <p:ext uri="{BB962C8B-B14F-4D97-AF65-F5344CB8AC3E}">
        <p14:creationId xmlns:p14="http://schemas.microsoft.com/office/powerpoint/2010/main" val="10464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2A21A-DD7A-4ABE-BE40-7F66483383A4}" type="datetimeFigureOut">
              <a:rPr lang="zh-CN" altLang="en-US"/>
              <a:pPr>
                <a:defRPr/>
              </a:pPr>
              <a:t>2022/11/16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89F1A24-9BBF-4CE4-9EC3-25C147B1AA32}" type="slidenum">
              <a:rPr lang="zh-CN" altLang="en-US"/>
              <a:pPr>
                <a:defRPr/>
              </a:pPr>
              <a:t>‹#›</a:t>
            </a:fld>
            <a:endParaRPr lang="zh-CN" altLang="en-US"/>
          </a:p>
        </p:txBody>
      </p:sp>
    </p:spTree>
    <p:extLst>
      <p:ext uri="{BB962C8B-B14F-4D97-AF65-F5344CB8AC3E}">
        <p14:creationId xmlns:p14="http://schemas.microsoft.com/office/powerpoint/2010/main" val="219152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67544" y="1124744"/>
            <a:ext cx="8229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419100" y="1988840"/>
            <a:ext cx="8229600" cy="385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2B088E3-A187-4BA6-86AC-E8C997DD25DB}" type="datetimeFigureOut">
              <a:rPr lang="zh-CN" altLang="en-US"/>
              <a:pPr>
                <a:defRPr/>
              </a:pPr>
              <a:t>2022/11/16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5D75E94-E614-457A-8572-1973CC11D4F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5"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7" r:id="rId13"/>
    <p:sldLayoutId id="2147483729" r:id="rId14"/>
    <p:sldLayoutId id="2147483730" r:id="rId15"/>
  </p:sldLayoutIdLst>
  <p:txStyles>
    <p:titleStyle>
      <a:lvl1pPr marL="0" indent="0" algn="l" rtl="0" eaLnBrk="0" fontAlgn="base" hangingPunct="0">
        <a:spcBef>
          <a:spcPct val="0"/>
        </a:spcBef>
        <a:spcAft>
          <a:spcPct val="0"/>
        </a:spcAft>
        <a:buFont typeface="Arial" pitchFamily="34" charset="0"/>
        <a:buNone/>
        <a:defRPr sz="2400" b="1" u="none" kern="1200">
          <a:solidFill>
            <a:schemeClr val="tx1"/>
          </a:solidFill>
          <a:latin typeface="方正姚体" panose="02010601030101010101" pitchFamily="2" charset="-122"/>
          <a:ea typeface="方正姚体" panose="02010601030101010101" pitchFamily="2" charset="-122"/>
          <a:cs typeface="+mj-cs"/>
        </a:defRPr>
      </a:lvl1pPr>
      <a:lvl2pPr algn="l" rtl="0" eaLnBrk="0" fontAlgn="base" hangingPunct="0">
        <a:spcBef>
          <a:spcPct val="0"/>
        </a:spcBef>
        <a:spcAft>
          <a:spcPct val="0"/>
        </a:spcAft>
        <a:defRPr sz="2400" b="1">
          <a:solidFill>
            <a:schemeClr val="tx1"/>
          </a:solidFill>
          <a:latin typeface="Calibri" pitchFamily="34" charset="0"/>
          <a:ea typeface="黑体" pitchFamily="2" charset="-122"/>
        </a:defRPr>
      </a:lvl2pPr>
      <a:lvl3pPr algn="l" rtl="0" eaLnBrk="0" fontAlgn="base" hangingPunct="0">
        <a:spcBef>
          <a:spcPct val="0"/>
        </a:spcBef>
        <a:spcAft>
          <a:spcPct val="0"/>
        </a:spcAft>
        <a:defRPr sz="2400" b="1">
          <a:solidFill>
            <a:schemeClr val="tx1"/>
          </a:solidFill>
          <a:latin typeface="Calibri" pitchFamily="34" charset="0"/>
          <a:ea typeface="黑体" pitchFamily="2" charset="-122"/>
        </a:defRPr>
      </a:lvl3pPr>
      <a:lvl4pPr algn="l" rtl="0" eaLnBrk="0" fontAlgn="base" hangingPunct="0">
        <a:spcBef>
          <a:spcPct val="0"/>
        </a:spcBef>
        <a:spcAft>
          <a:spcPct val="0"/>
        </a:spcAft>
        <a:defRPr sz="2400" b="1">
          <a:solidFill>
            <a:schemeClr val="tx1"/>
          </a:solidFill>
          <a:latin typeface="Calibri" pitchFamily="34" charset="0"/>
          <a:ea typeface="黑体" pitchFamily="2" charset="-122"/>
        </a:defRPr>
      </a:lvl4pPr>
      <a:lvl5pPr algn="l" rtl="0" eaLnBrk="0" fontAlgn="base" hangingPunct="0">
        <a:spcBef>
          <a:spcPct val="0"/>
        </a:spcBef>
        <a:spcAft>
          <a:spcPct val="0"/>
        </a:spcAft>
        <a:defRPr sz="2400" b="1">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Wingdings" pitchFamily="2" charset="2"/>
        <a:buChar char="l"/>
        <a:defRPr sz="2400" b="1" kern="12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Font typeface="Wingdings" pitchFamily="2" charset="2"/>
        <a:buChar char="n"/>
        <a:defRPr sz="2400" b="1" kern="1200">
          <a:solidFill>
            <a:schemeClr val="tx1"/>
          </a:solidFill>
          <a:latin typeface="楷体" pitchFamily="49" charset="-122"/>
          <a:ea typeface="楷体" pitchFamily="49" charset="-122"/>
          <a:cs typeface="+mn-cs"/>
        </a:defRPr>
      </a:lvl2pPr>
      <a:lvl3pPr marL="1143000" indent="-228600" algn="l" rtl="0" eaLnBrk="0" fontAlgn="base" hangingPunct="0">
        <a:spcBef>
          <a:spcPct val="20000"/>
        </a:spcBef>
        <a:spcAft>
          <a:spcPct val="0"/>
        </a:spcAft>
        <a:buFont typeface="Wingdings" pitchFamily="2" charset="2"/>
        <a:buChar char="u"/>
        <a:defRPr sz="2400" b="1" kern="1200">
          <a:solidFill>
            <a:schemeClr val="tx1"/>
          </a:solidFill>
          <a:latin typeface="楷体" pitchFamily="49" charset="-122"/>
          <a:ea typeface="楷体" pitchFamily="49" charset="-122"/>
          <a:cs typeface="+mn-cs"/>
        </a:defRPr>
      </a:lvl3pPr>
      <a:lvl4pPr marL="1600200" indent="-228600" algn="l" rtl="0" eaLnBrk="0" fontAlgn="base" hangingPunct="0">
        <a:spcBef>
          <a:spcPct val="20000"/>
        </a:spcBef>
        <a:spcAft>
          <a:spcPct val="0"/>
        </a:spcAft>
        <a:buFont typeface="Arial" charset="0"/>
        <a:buChar char="–"/>
        <a:defRPr sz="2400" b="1" kern="1200">
          <a:solidFill>
            <a:schemeClr val="tx1"/>
          </a:solidFill>
          <a:latin typeface="楷体" pitchFamily="49" charset="-122"/>
          <a:ea typeface="楷体" pitchFamily="49" charset="-122"/>
          <a:cs typeface="+mn-cs"/>
        </a:defRPr>
      </a:lvl4pPr>
      <a:lvl5pPr marL="2057400" indent="-228600" algn="l" rtl="0" eaLnBrk="0" fontAlgn="base" hangingPunct="0">
        <a:spcBef>
          <a:spcPct val="20000"/>
        </a:spcBef>
        <a:spcAft>
          <a:spcPct val="0"/>
        </a:spcAft>
        <a:buFont typeface="Arial" charset="0"/>
        <a:buChar char="»"/>
        <a:defRPr sz="2400" b="1"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8.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slideLayout" Target="../slideLayouts/slideLayout8.xml"/><Relationship Id="rId5" Type="http://schemas.openxmlformats.org/officeDocument/2006/relationships/tags" Target="../tags/tag26.xml"/><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slideLayout" Target="../slideLayouts/slideLayout8.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s>
</file>

<file path=ppt/slides/_rels/slide38.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notesSlide" Target="../notesSlides/notesSlide2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Layout" Target="../slideLayouts/slideLayout8.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8.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5" name="TextBox 1"/>
          <p:cNvSpPr txBox="1">
            <a:spLocks noChangeArrowheads="1"/>
          </p:cNvSpPr>
          <p:nvPr/>
        </p:nvSpPr>
        <p:spPr bwMode="auto">
          <a:xfrm>
            <a:off x="1691680" y="2276872"/>
            <a:ext cx="4752975" cy="738188"/>
          </a:xfrm>
          <a:prstGeom prst="rect">
            <a:avLst/>
          </a:prstGeom>
        </p:spPr>
        <p:txBody>
          <a:bodyPr wrap="none" fromWordArt="1"/>
          <a:lstStyle/>
          <a:p>
            <a:pPr algn="dist">
              <a:defRPr/>
            </a:pPr>
            <a:r>
              <a:rPr lang="zh-CN" altLang="en-US" sz="5400" b="1" kern="10" dirty="0">
                <a:ln w="9525">
                  <a:solidFill>
                    <a:schemeClr val="bg1"/>
                  </a:solidFill>
                  <a:round/>
                  <a:headEnd/>
                  <a:tailEnd/>
                </a:ln>
                <a:gradFill rotWithShape="1">
                  <a:gsLst>
                    <a:gs pos="0">
                      <a:srgbClr val="FFFFFF"/>
                    </a:gs>
                    <a:gs pos="100000">
                      <a:srgbClr val="9A9A9A"/>
                    </a:gs>
                  </a:gsLst>
                  <a:lin ang="5400000" scaled="1"/>
                </a:gradFill>
                <a:effectLst>
                  <a:outerShdw dist="35921" dir="2700000" algn="ctr" rotWithShape="0">
                    <a:schemeClr val="tx1">
                      <a:alpha val="79999"/>
                    </a:schemeClr>
                  </a:outerShdw>
                </a:effectLst>
                <a:latin typeface="+mj-ea"/>
                <a:ea typeface="+mj-ea"/>
                <a:cs typeface="+mj-ea"/>
              </a:rPr>
              <a:t>路由与交换技术</a:t>
            </a:r>
          </a:p>
        </p:txBody>
      </p:sp>
      <p:sp>
        <p:nvSpPr>
          <p:cNvPr id="2" name="文本框 1"/>
          <p:cNvSpPr txBox="1"/>
          <p:nvPr/>
        </p:nvSpPr>
        <p:spPr>
          <a:xfrm>
            <a:off x="3275856" y="3842941"/>
            <a:ext cx="2339102" cy="523220"/>
          </a:xfrm>
          <a:prstGeom prst="rect">
            <a:avLst/>
          </a:prstGeom>
          <a:noFill/>
        </p:spPr>
        <p:txBody>
          <a:bodyPr wrap="none" rtlCol="0">
            <a:spAutoFit/>
          </a:bodyPr>
          <a:lstStyle/>
          <a:p>
            <a:r>
              <a:rPr lang="zh-CN" altLang="en-US" sz="2800" dirty="0">
                <a:solidFill>
                  <a:srgbClr val="FFFF00"/>
                </a:solidFill>
                <a:latin typeface="隶书" pitchFamily="49" charset="-122"/>
                <a:ea typeface="隶书" pitchFamily="49" charset="-122"/>
              </a:rPr>
              <a:t>第</a:t>
            </a:r>
            <a:r>
              <a:rPr lang="en-US" altLang="zh-CN" sz="2800" dirty="0">
                <a:solidFill>
                  <a:srgbClr val="FFFF00"/>
                </a:solidFill>
                <a:latin typeface="隶书" pitchFamily="49" charset="-122"/>
                <a:ea typeface="隶书" pitchFamily="49" charset="-122"/>
              </a:rPr>
              <a:t>   10   </a:t>
            </a:r>
            <a:r>
              <a:rPr lang="zh-CN" altLang="en-US" sz="2800" dirty="0">
                <a:solidFill>
                  <a:srgbClr val="FFFF00"/>
                </a:solidFill>
                <a:latin typeface="隶书" pitchFamily="49" charset="-122"/>
                <a:ea typeface="隶书" pitchFamily="49" charset="-122"/>
              </a:rPr>
              <a:t>讲</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76858" y="837948"/>
            <a:ext cx="7869560" cy="649288"/>
          </a:xfrm>
        </p:spPr>
        <p:txBody>
          <a:bodyPr/>
          <a:lstStyle/>
          <a:p>
            <a:pPr eaLnBrk="1" hangingPunct="1"/>
            <a:r>
              <a:rPr lang="zh-CN" altLang="en-US" dirty="0">
                <a:solidFill>
                  <a:srgbClr val="C00000"/>
                </a:solidFill>
              </a:rPr>
              <a:t>用</a:t>
            </a:r>
            <a:r>
              <a:rPr lang="en-US" altLang="zh-CN" dirty="0">
                <a:solidFill>
                  <a:srgbClr val="C00000"/>
                </a:solidFill>
              </a:rPr>
              <a:t>802.1Q</a:t>
            </a:r>
            <a:r>
              <a:rPr lang="zh-CN" altLang="en-US" dirty="0">
                <a:solidFill>
                  <a:srgbClr val="C00000"/>
                </a:solidFill>
              </a:rPr>
              <a:t>和子接口实现</a:t>
            </a:r>
            <a:r>
              <a:rPr lang="en-US" altLang="zh-CN" dirty="0">
                <a:solidFill>
                  <a:srgbClr val="C00000"/>
                </a:solidFill>
              </a:rPr>
              <a:t>VLAN</a:t>
            </a:r>
            <a:r>
              <a:rPr lang="zh-CN" altLang="en-US" dirty="0">
                <a:solidFill>
                  <a:srgbClr val="C00000"/>
                </a:solidFill>
              </a:rPr>
              <a:t>间路由</a:t>
            </a:r>
          </a:p>
        </p:txBody>
      </p:sp>
      <p:sp>
        <p:nvSpPr>
          <p:cNvPr id="13315" name="Rectangle 3"/>
          <p:cNvSpPr>
            <a:spLocks noChangeArrowheads="1"/>
          </p:cNvSpPr>
          <p:nvPr/>
        </p:nvSpPr>
        <p:spPr bwMode="auto">
          <a:xfrm>
            <a:off x="395288" y="4508972"/>
            <a:ext cx="7632700" cy="1152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16" name="Text Box 4"/>
          <p:cNvSpPr txBox="1">
            <a:spLocks noChangeArrowheads="1"/>
          </p:cNvSpPr>
          <p:nvPr/>
        </p:nvSpPr>
        <p:spPr bwMode="auto">
          <a:xfrm>
            <a:off x="7885113" y="4869334"/>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ea typeface="华文细黑" pitchFamily="2" charset="-122"/>
              </a:rPr>
              <a:t>交换机</a:t>
            </a:r>
          </a:p>
        </p:txBody>
      </p:sp>
      <p:sp>
        <p:nvSpPr>
          <p:cNvPr id="13317" name="AutoShape 5"/>
          <p:cNvSpPr>
            <a:spLocks noChangeArrowheads="1"/>
          </p:cNvSpPr>
          <p:nvPr/>
        </p:nvSpPr>
        <p:spPr bwMode="auto">
          <a:xfrm>
            <a:off x="539750" y="4653434"/>
            <a:ext cx="1439863" cy="935038"/>
          </a:xfrm>
          <a:prstGeom prst="roundRect">
            <a:avLst>
              <a:gd name="adj" fmla="val 16667"/>
            </a:avLst>
          </a:prstGeom>
          <a:solidFill>
            <a:srgbClr val="CC0000"/>
          </a:solidFill>
          <a:ln w="15875" algn="ctr">
            <a:solidFill>
              <a:schemeClr val="tx1"/>
            </a:solidFill>
            <a:prstDash val="sysDot"/>
            <a:round/>
            <a:headEnd/>
            <a:tailEnd/>
          </a:ln>
        </p:spPr>
        <p:txBody>
          <a:bodyPr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18" name="AutoShape 6"/>
          <p:cNvSpPr>
            <a:spLocks noChangeArrowheads="1"/>
          </p:cNvSpPr>
          <p:nvPr/>
        </p:nvSpPr>
        <p:spPr bwMode="auto">
          <a:xfrm>
            <a:off x="2484438" y="4653434"/>
            <a:ext cx="2808287" cy="935038"/>
          </a:xfrm>
          <a:prstGeom prst="roundRect">
            <a:avLst>
              <a:gd name="adj" fmla="val 16667"/>
            </a:avLst>
          </a:prstGeom>
          <a:solidFill>
            <a:srgbClr val="FFFF99"/>
          </a:solidFill>
          <a:ln w="15875" algn="ctr">
            <a:solidFill>
              <a:schemeClr val="tx1"/>
            </a:solidFill>
            <a:prstDash val="sysDot"/>
            <a:round/>
            <a:headEnd/>
            <a:tailEnd/>
          </a:ln>
        </p:spPr>
        <p:txBody>
          <a:bodyPr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19" name="AutoShape 7"/>
          <p:cNvSpPr>
            <a:spLocks noChangeArrowheads="1"/>
          </p:cNvSpPr>
          <p:nvPr/>
        </p:nvSpPr>
        <p:spPr bwMode="auto">
          <a:xfrm>
            <a:off x="5364163" y="4653434"/>
            <a:ext cx="2520950" cy="935038"/>
          </a:xfrm>
          <a:prstGeom prst="roundRect">
            <a:avLst>
              <a:gd name="adj" fmla="val 16667"/>
            </a:avLst>
          </a:prstGeom>
          <a:solidFill>
            <a:srgbClr val="00A8FC"/>
          </a:solidFill>
          <a:ln w="15875" algn="ctr">
            <a:solidFill>
              <a:schemeClr val="tx1"/>
            </a:solidFill>
            <a:prstDash val="sysDot"/>
            <a:round/>
            <a:headEnd/>
            <a:tailEnd/>
          </a:ln>
        </p:spPr>
        <p:txBody>
          <a:bodyPr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20" name="Rectangle 8"/>
          <p:cNvSpPr>
            <a:spLocks noChangeArrowheads="1"/>
          </p:cNvSpPr>
          <p:nvPr/>
        </p:nvSpPr>
        <p:spPr bwMode="auto">
          <a:xfrm>
            <a:off x="684213"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21" name="Rectangle 9"/>
          <p:cNvSpPr>
            <a:spLocks noChangeArrowheads="1"/>
          </p:cNvSpPr>
          <p:nvPr/>
        </p:nvSpPr>
        <p:spPr bwMode="auto">
          <a:xfrm>
            <a:off x="1050925"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22" name="Rectangle 10"/>
          <p:cNvSpPr>
            <a:spLocks noChangeArrowheads="1"/>
          </p:cNvSpPr>
          <p:nvPr/>
        </p:nvSpPr>
        <p:spPr bwMode="auto">
          <a:xfrm>
            <a:off x="1419225"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23" name="Rectangle 11"/>
          <p:cNvSpPr>
            <a:spLocks noChangeArrowheads="1"/>
          </p:cNvSpPr>
          <p:nvPr/>
        </p:nvSpPr>
        <p:spPr bwMode="auto">
          <a:xfrm>
            <a:off x="1785938"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24" name="Rectangle 12"/>
          <p:cNvSpPr>
            <a:spLocks noChangeArrowheads="1"/>
          </p:cNvSpPr>
          <p:nvPr/>
        </p:nvSpPr>
        <p:spPr bwMode="auto">
          <a:xfrm>
            <a:off x="2154238"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25" name="Rectangle 13"/>
          <p:cNvSpPr>
            <a:spLocks noChangeArrowheads="1"/>
          </p:cNvSpPr>
          <p:nvPr/>
        </p:nvSpPr>
        <p:spPr bwMode="auto">
          <a:xfrm>
            <a:off x="2520950"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26" name="Rectangle 14"/>
          <p:cNvSpPr>
            <a:spLocks noChangeArrowheads="1"/>
          </p:cNvSpPr>
          <p:nvPr/>
        </p:nvSpPr>
        <p:spPr bwMode="auto">
          <a:xfrm>
            <a:off x="2889250"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27" name="Rectangle 15"/>
          <p:cNvSpPr>
            <a:spLocks noChangeArrowheads="1"/>
          </p:cNvSpPr>
          <p:nvPr/>
        </p:nvSpPr>
        <p:spPr bwMode="auto">
          <a:xfrm>
            <a:off x="6197600"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28" name="Rectangle 16"/>
          <p:cNvSpPr>
            <a:spLocks noChangeArrowheads="1"/>
          </p:cNvSpPr>
          <p:nvPr/>
        </p:nvSpPr>
        <p:spPr bwMode="auto">
          <a:xfrm>
            <a:off x="6565900"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29" name="Rectangle 17"/>
          <p:cNvSpPr>
            <a:spLocks noChangeArrowheads="1"/>
          </p:cNvSpPr>
          <p:nvPr/>
        </p:nvSpPr>
        <p:spPr bwMode="auto">
          <a:xfrm>
            <a:off x="6932613"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30" name="Rectangle 18"/>
          <p:cNvSpPr>
            <a:spLocks noChangeArrowheads="1"/>
          </p:cNvSpPr>
          <p:nvPr/>
        </p:nvSpPr>
        <p:spPr bwMode="auto">
          <a:xfrm>
            <a:off x="7300913"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31" name="Rectangle 19"/>
          <p:cNvSpPr>
            <a:spLocks noChangeArrowheads="1"/>
          </p:cNvSpPr>
          <p:nvPr/>
        </p:nvSpPr>
        <p:spPr bwMode="auto">
          <a:xfrm>
            <a:off x="7667625"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32" name="Rectangle 20"/>
          <p:cNvSpPr>
            <a:spLocks noChangeArrowheads="1"/>
          </p:cNvSpPr>
          <p:nvPr/>
        </p:nvSpPr>
        <p:spPr bwMode="auto">
          <a:xfrm>
            <a:off x="3257550"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33" name="Rectangle 21"/>
          <p:cNvSpPr>
            <a:spLocks noChangeArrowheads="1"/>
          </p:cNvSpPr>
          <p:nvPr/>
        </p:nvSpPr>
        <p:spPr bwMode="auto">
          <a:xfrm>
            <a:off x="3624263"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34" name="Rectangle 22"/>
          <p:cNvSpPr>
            <a:spLocks noChangeArrowheads="1"/>
          </p:cNvSpPr>
          <p:nvPr/>
        </p:nvSpPr>
        <p:spPr bwMode="auto">
          <a:xfrm>
            <a:off x="3992563"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35" name="Rectangle 23"/>
          <p:cNvSpPr>
            <a:spLocks noChangeArrowheads="1"/>
          </p:cNvSpPr>
          <p:nvPr/>
        </p:nvSpPr>
        <p:spPr bwMode="auto">
          <a:xfrm>
            <a:off x="4359275"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36" name="Rectangle 24"/>
          <p:cNvSpPr>
            <a:spLocks noChangeArrowheads="1"/>
          </p:cNvSpPr>
          <p:nvPr/>
        </p:nvSpPr>
        <p:spPr bwMode="auto">
          <a:xfrm>
            <a:off x="4727575"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37" name="Rectangle 25"/>
          <p:cNvSpPr>
            <a:spLocks noChangeArrowheads="1"/>
          </p:cNvSpPr>
          <p:nvPr/>
        </p:nvSpPr>
        <p:spPr bwMode="auto">
          <a:xfrm>
            <a:off x="5094288"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38" name="Rectangle 26"/>
          <p:cNvSpPr>
            <a:spLocks noChangeArrowheads="1"/>
          </p:cNvSpPr>
          <p:nvPr/>
        </p:nvSpPr>
        <p:spPr bwMode="auto">
          <a:xfrm>
            <a:off x="5462588"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39" name="Rectangle 27"/>
          <p:cNvSpPr>
            <a:spLocks noChangeArrowheads="1"/>
          </p:cNvSpPr>
          <p:nvPr/>
        </p:nvSpPr>
        <p:spPr bwMode="auto">
          <a:xfrm>
            <a:off x="5830888" y="5012209"/>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40" name="Text Box 28"/>
          <p:cNvSpPr txBox="1">
            <a:spLocks noChangeArrowheads="1"/>
          </p:cNvSpPr>
          <p:nvPr/>
        </p:nvSpPr>
        <p:spPr bwMode="auto">
          <a:xfrm>
            <a:off x="973138" y="5180484"/>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bg1"/>
                </a:solidFill>
                <a:ea typeface="华文细黑" pitchFamily="2" charset="-122"/>
              </a:rPr>
              <a:t>VLAN1</a:t>
            </a:r>
          </a:p>
        </p:txBody>
      </p:sp>
      <p:sp>
        <p:nvSpPr>
          <p:cNvPr id="13341" name="Text Box 29"/>
          <p:cNvSpPr txBox="1">
            <a:spLocks noChangeArrowheads="1"/>
          </p:cNvSpPr>
          <p:nvPr/>
        </p:nvSpPr>
        <p:spPr bwMode="auto">
          <a:xfrm>
            <a:off x="3492500" y="5180484"/>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ea typeface="华文细黑" pitchFamily="2" charset="-122"/>
              </a:rPr>
              <a:t>VLAN2</a:t>
            </a:r>
          </a:p>
        </p:txBody>
      </p:sp>
      <p:sp>
        <p:nvSpPr>
          <p:cNvPr id="13342" name="Text Box 30"/>
          <p:cNvSpPr txBox="1">
            <a:spLocks noChangeArrowheads="1"/>
          </p:cNvSpPr>
          <p:nvPr/>
        </p:nvSpPr>
        <p:spPr bwMode="auto">
          <a:xfrm>
            <a:off x="6084888" y="5180484"/>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bg1"/>
                </a:solidFill>
                <a:ea typeface="华文细黑" pitchFamily="2" charset="-122"/>
              </a:rPr>
              <a:t>VLAN3</a:t>
            </a:r>
          </a:p>
        </p:txBody>
      </p:sp>
      <p:sp>
        <p:nvSpPr>
          <p:cNvPr id="13343" name="Line 31"/>
          <p:cNvSpPr>
            <a:spLocks noChangeShapeType="1"/>
          </p:cNvSpPr>
          <p:nvPr/>
        </p:nvSpPr>
        <p:spPr bwMode="auto">
          <a:xfrm flipH="1">
            <a:off x="2017713" y="2824634"/>
            <a:ext cx="0" cy="154781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4" name="Line 32"/>
          <p:cNvSpPr>
            <a:spLocks noChangeShapeType="1"/>
          </p:cNvSpPr>
          <p:nvPr/>
        </p:nvSpPr>
        <p:spPr bwMode="auto">
          <a:xfrm>
            <a:off x="1116013" y="5086822"/>
            <a:ext cx="0" cy="13668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5" name="Line 33"/>
          <p:cNvSpPr>
            <a:spLocks noChangeShapeType="1"/>
          </p:cNvSpPr>
          <p:nvPr/>
        </p:nvSpPr>
        <p:spPr bwMode="auto">
          <a:xfrm>
            <a:off x="3317875" y="5086822"/>
            <a:ext cx="0" cy="13668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6" name="Line 34"/>
          <p:cNvSpPr>
            <a:spLocks noChangeShapeType="1"/>
          </p:cNvSpPr>
          <p:nvPr/>
        </p:nvSpPr>
        <p:spPr bwMode="auto">
          <a:xfrm>
            <a:off x="5910263" y="5086822"/>
            <a:ext cx="0" cy="13668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3347" name="Picture 35"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6082184"/>
            <a:ext cx="79216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8" name="Picture 36"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3350" y="6080597"/>
            <a:ext cx="7921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9" name="Picture 37"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0500" y="6080597"/>
            <a:ext cx="7921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0" name="Text Box 38"/>
          <p:cNvSpPr txBox="1">
            <a:spLocks noChangeArrowheads="1"/>
          </p:cNvSpPr>
          <p:nvPr/>
        </p:nvSpPr>
        <p:spPr bwMode="auto">
          <a:xfrm>
            <a:off x="395288" y="2694459"/>
            <a:ext cx="1225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G0/0</a:t>
            </a:r>
          </a:p>
          <a:p>
            <a:pPr eaLnBrk="1" hangingPunct="1"/>
            <a:r>
              <a:rPr lang="en-US" altLang="zh-CN" sz="1400">
                <a:ea typeface="黑体" pitchFamily="2" charset="-122"/>
              </a:rPr>
              <a:t>10.1.1.1/24</a:t>
            </a:r>
          </a:p>
        </p:txBody>
      </p:sp>
      <p:sp>
        <p:nvSpPr>
          <p:cNvPr id="13351" name="Text Box 39"/>
          <p:cNvSpPr txBox="1">
            <a:spLocks noChangeArrowheads="1"/>
          </p:cNvSpPr>
          <p:nvPr/>
        </p:nvSpPr>
        <p:spPr bwMode="auto">
          <a:xfrm>
            <a:off x="2073275" y="2143597"/>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G0/0</a:t>
            </a:r>
          </a:p>
        </p:txBody>
      </p:sp>
      <p:sp>
        <p:nvSpPr>
          <p:cNvPr id="13352" name="Text Box 40"/>
          <p:cNvSpPr txBox="1">
            <a:spLocks noChangeArrowheads="1"/>
          </p:cNvSpPr>
          <p:nvPr/>
        </p:nvSpPr>
        <p:spPr bwMode="auto">
          <a:xfrm>
            <a:off x="1187450" y="6129809"/>
            <a:ext cx="1439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IP=10.1.1.2/24</a:t>
            </a:r>
          </a:p>
          <a:p>
            <a:pPr eaLnBrk="1" hangingPunct="1"/>
            <a:r>
              <a:rPr lang="en-US" altLang="zh-CN" sz="1400">
                <a:ea typeface="黑体" pitchFamily="2" charset="-122"/>
              </a:rPr>
              <a:t>GW=10.1.1.1</a:t>
            </a:r>
          </a:p>
        </p:txBody>
      </p:sp>
      <p:sp>
        <p:nvSpPr>
          <p:cNvPr id="13353" name="Text Box 41"/>
          <p:cNvSpPr txBox="1">
            <a:spLocks noChangeArrowheads="1"/>
          </p:cNvSpPr>
          <p:nvPr/>
        </p:nvSpPr>
        <p:spPr bwMode="auto">
          <a:xfrm>
            <a:off x="6062663" y="6129809"/>
            <a:ext cx="14398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IP=10.1.3.2/24</a:t>
            </a:r>
          </a:p>
          <a:p>
            <a:pPr eaLnBrk="1" hangingPunct="1"/>
            <a:r>
              <a:rPr lang="en-US" altLang="zh-CN" sz="1400">
                <a:ea typeface="黑体" pitchFamily="2" charset="-122"/>
              </a:rPr>
              <a:t>GW=10.1.3.1</a:t>
            </a:r>
          </a:p>
        </p:txBody>
      </p:sp>
      <p:sp>
        <p:nvSpPr>
          <p:cNvPr id="13354" name="Text Box 42"/>
          <p:cNvSpPr txBox="1">
            <a:spLocks noChangeArrowheads="1"/>
          </p:cNvSpPr>
          <p:nvPr/>
        </p:nvSpPr>
        <p:spPr bwMode="auto">
          <a:xfrm>
            <a:off x="3419475" y="6128222"/>
            <a:ext cx="1439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IP=10.1.2.2/24</a:t>
            </a:r>
          </a:p>
          <a:p>
            <a:pPr eaLnBrk="1" hangingPunct="1"/>
            <a:r>
              <a:rPr lang="en-US" altLang="zh-CN" sz="1400">
                <a:ea typeface="黑体" pitchFamily="2" charset="-122"/>
              </a:rPr>
              <a:t>GW=10.1.2.1</a:t>
            </a:r>
          </a:p>
        </p:txBody>
      </p:sp>
      <p:sp>
        <p:nvSpPr>
          <p:cNvPr id="13355" name="Line 43"/>
          <p:cNvSpPr>
            <a:spLocks noChangeShapeType="1"/>
          </p:cNvSpPr>
          <p:nvPr/>
        </p:nvSpPr>
        <p:spPr bwMode="auto">
          <a:xfrm>
            <a:off x="2235200" y="2824634"/>
            <a:ext cx="0" cy="154781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6" name="Line 44"/>
          <p:cNvSpPr>
            <a:spLocks noChangeShapeType="1"/>
          </p:cNvSpPr>
          <p:nvPr/>
        </p:nvSpPr>
        <p:spPr bwMode="auto">
          <a:xfrm flipH="1">
            <a:off x="2449513" y="2824634"/>
            <a:ext cx="0" cy="154781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7" name="Text Box 45"/>
          <p:cNvSpPr txBox="1">
            <a:spLocks noChangeArrowheads="1"/>
          </p:cNvSpPr>
          <p:nvPr/>
        </p:nvSpPr>
        <p:spPr bwMode="auto">
          <a:xfrm>
            <a:off x="726752" y="1651317"/>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dirty="0">
                <a:ea typeface="黑体" pitchFamily="2" charset="-122"/>
              </a:rPr>
              <a:t>RTA</a:t>
            </a:r>
          </a:p>
        </p:txBody>
      </p:sp>
      <p:sp>
        <p:nvSpPr>
          <p:cNvPr id="13358" name="Line 46"/>
          <p:cNvSpPr>
            <a:spLocks noChangeShapeType="1"/>
          </p:cNvSpPr>
          <p:nvPr/>
        </p:nvSpPr>
        <p:spPr bwMode="auto">
          <a:xfrm>
            <a:off x="2228850" y="2061047"/>
            <a:ext cx="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9" name="Line 47"/>
          <p:cNvSpPr>
            <a:spLocks noChangeShapeType="1"/>
          </p:cNvSpPr>
          <p:nvPr/>
        </p:nvSpPr>
        <p:spPr bwMode="auto">
          <a:xfrm>
            <a:off x="2235200" y="4651847"/>
            <a:ext cx="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0" name="AutoShape 48"/>
          <p:cNvSpPr>
            <a:spLocks noChangeArrowheads="1"/>
          </p:cNvSpPr>
          <p:nvPr/>
        </p:nvSpPr>
        <p:spPr bwMode="auto">
          <a:xfrm rot="10800000">
            <a:off x="1979613" y="4364509"/>
            <a:ext cx="503237" cy="504825"/>
          </a:xfrm>
          <a:prstGeom prst="triangle">
            <a:avLst>
              <a:gd name="adj" fmla="val 50000"/>
            </a:avLst>
          </a:prstGeom>
          <a:solidFill>
            <a:srgbClr val="FFCC99"/>
          </a:solidFill>
          <a:ln w="9525" algn="ctr">
            <a:solidFill>
              <a:schemeClr val="tx1"/>
            </a:solidFill>
            <a:miter lim="800000"/>
            <a:headEnd/>
            <a:tailEnd/>
          </a:ln>
        </p:spPr>
        <p:txBody>
          <a:bodyPr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61" name="AutoShape 49"/>
          <p:cNvSpPr>
            <a:spLocks noChangeArrowheads="1"/>
          </p:cNvSpPr>
          <p:nvPr/>
        </p:nvSpPr>
        <p:spPr bwMode="auto">
          <a:xfrm>
            <a:off x="1979613" y="2348384"/>
            <a:ext cx="503237" cy="504825"/>
          </a:xfrm>
          <a:prstGeom prst="triangle">
            <a:avLst>
              <a:gd name="adj" fmla="val 50000"/>
            </a:avLst>
          </a:prstGeom>
          <a:solidFill>
            <a:srgbClr val="FFCC99"/>
          </a:solidFill>
          <a:ln w="9525" algn="ctr">
            <a:solidFill>
              <a:schemeClr val="tx1"/>
            </a:solidFill>
            <a:miter lim="800000"/>
            <a:headEnd/>
            <a:tailEnd/>
          </a:ln>
        </p:spPr>
        <p:txBody>
          <a:bodyPr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13362" name="Group 50"/>
          <p:cNvGrpSpPr>
            <a:grpSpLocks noChangeAspect="1"/>
          </p:cNvGrpSpPr>
          <p:nvPr/>
        </p:nvGrpSpPr>
        <p:grpSpPr bwMode="auto">
          <a:xfrm>
            <a:off x="1692275" y="1484784"/>
            <a:ext cx="1079500" cy="750888"/>
            <a:chOff x="3541" y="1317"/>
            <a:chExt cx="747" cy="546"/>
          </a:xfrm>
        </p:grpSpPr>
        <p:sp>
          <p:nvSpPr>
            <p:cNvPr id="13376" name="AutoShape 51"/>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77" name="Freeform 52"/>
            <p:cNvSpPr>
              <a:spLocks noChangeAspect="1"/>
            </p:cNvSpPr>
            <p:nvPr/>
          </p:nvSpPr>
          <p:spPr bwMode="auto">
            <a:xfrm>
              <a:off x="3574" y="1525"/>
              <a:ext cx="679" cy="338"/>
            </a:xfrm>
            <a:custGeom>
              <a:avLst/>
              <a:gdLst>
                <a:gd name="T0" fmla="*/ 2525 w 416"/>
                <a:gd name="T1" fmla="*/ 598 h 207"/>
                <a:gd name="T2" fmla="*/ 439 w 416"/>
                <a:gd name="T3" fmla="*/ 598 h 207"/>
                <a:gd name="T4" fmla="*/ 8 w 416"/>
                <a:gd name="T5" fmla="*/ 8 h 207"/>
                <a:gd name="T6" fmla="*/ 0 w 416"/>
                <a:gd name="T7" fmla="*/ 8 h 207"/>
                <a:gd name="T8" fmla="*/ 0 w 416"/>
                <a:gd name="T9" fmla="*/ 570 h 207"/>
                <a:gd name="T10" fmla="*/ 8 w 416"/>
                <a:gd name="T11" fmla="*/ 570 h 207"/>
                <a:gd name="T12" fmla="*/ 439 w 416"/>
                <a:gd name="T13" fmla="*/ 1136 h 207"/>
                <a:gd name="T14" fmla="*/ 2525 w 416"/>
                <a:gd name="T15" fmla="*/ 1136 h 207"/>
                <a:gd name="T16" fmla="*/ 2951 w 416"/>
                <a:gd name="T17" fmla="*/ 570 h 207"/>
                <a:gd name="T18" fmla="*/ 2951 w 416"/>
                <a:gd name="T19" fmla="*/ 570 h 207"/>
                <a:gd name="T20" fmla="*/ 2951 w 416"/>
                <a:gd name="T21" fmla="*/ 0 h 207"/>
                <a:gd name="T22" fmla="*/ 2525 w 416"/>
                <a:gd name="T23" fmla="*/ 598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78" name="Freeform 53"/>
            <p:cNvSpPr>
              <a:spLocks noChangeAspect="1"/>
            </p:cNvSpPr>
            <p:nvPr/>
          </p:nvSpPr>
          <p:spPr bwMode="auto">
            <a:xfrm>
              <a:off x="3541" y="1317"/>
              <a:ext cx="747" cy="432"/>
            </a:xfrm>
            <a:custGeom>
              <a:avLst/>
              <a:gdLst>
                <a:gd name="T0" fmla="*/ 2677 w 457"/>
                <a:gd name="T1" fmla="*/ 337 h 264"/>
                <a:gd name="T2" fmla="*/ 2686 w 457"/>
                <a:gd name="T3" fmla="*/ 1556 h 264"/>
                <a:gd name="T4" fmla="*/ 585 w 457"/>
                <a:gd name="T5" fmla="*/ 1556 h 264"/>
                <a:gd name="T6" fmla="*/ 577 w 457"/>
                <a:gd name="T7" fmla="*/ 337 h 264"/>
                <a:gd name="T8" fmla="*/ 2677 w 457"/>
                <a:gd name="T9" fmla="*/ 337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79" name="Freeform 54"/>
            <p:cNvSpPr>
              <a:spLocks noChangeAspect="1" noEditPoints="1"/>
            </p:cNvSpPr>
            <p:nvPr/>
          </p:nvSpPr>
          <p:spPr bwMode="auto">
            <a:xfrm>
              <a:off x="3788" y="1751"/>
              <a:ext cx="39" cy="53"/>
            </a:xfrm>
            <a:custGeom>
              <a:avLst/>
              <a:gdLst>
                <a:gd name="T0" fmla="*/ 47 w 24"/>
                <a:gd name="T1" fmla="*/ 34 h 33"/>
                <a:gd name="T2" fmla="*/ 47 w 24"/>
                <a:gd name="T3" fmla="*/ 90 h 33"/>
                <a:gd name="T4" fmla="*/ 68 w 24"/>
                <a:gd name="T5" fmla="*/ 90 h 33"/>
                <a:gd name="T6" fmla="*/ 89 w 24"/>
                <a:gd name="T7" fmla="*/ 88 h 33"/>
                <a:gd name="T8" fmla="*/ 98 w 24"/>
                <a:gd name="T9" fmla="*/ 67 h 33"/>
                <a:gd name="T10" fmla="*/ 68 w 24"/>
                <a:gd name="T11" fmla="*/ 34 h 33"/>
                <a:gd name="T12" fmla="*/ 47 w 24"/>
                <a:gd name="T13" fmla="*/ 34 h 33"/>
                <a:gd name="T14" fmla="*/ 0 w 24"/>
                <a:gd name="T15" fmla="*/ 220 h 33"/>
                <a:gd name="T16" fmla="*/ 0 w 24"/>
                <a:gd name="T17" fmla="*/ 0 h 33"/>
                <a:gd name="T18" fmla="*/ 88 w 24"/>
                <a:gd name="T19" fmla="*/ 0 h 33"/>
                <a:gd name="T20" fmla="*/ 132 w 24"/>
                <a:gd name="T21" fmla="*/ 13 h 33"/>
                <a:gd name="T22" fmla="*/ 156 w 24"/>
                <a:gd name="T23" fmla="*/ 55 h 33"/>
                <a:gd name="T24" fmla="*/ 102 w 24"/>
                <a:gd name="T25" fmla="*/ 111 h 33"/>
                <a:gd name="T26" fmla="*/ 102 w 24"/>
                <a:gd name="T27" fmla="*/ 111 h 33"/>
                <a:gd name="T28" fmla="*/ 132 w 24"/>
                <a:gd name="T29" fmla="*/ 128 h 33"/>
                <a:gd name="T30" fmla="*/ 143 w 24"/>
                <a:gd name="T31" fmla="*/ 145 h 33"/>
                <a:gd name="T32" fmla="*/ 166 w 24"/>
                <a:gd name="T33" fmla="*/ 220 h 33"/>
                <a:gd name="T34" fmla="*/ 102 w 24"/>
                <a:gd name="T35" fmla="*/ 220 h 33"/>
                <a:gd name="T36" fmla="*/ 89 w 24"/>
                <a:gd name="T37" fmla="*/ 162 h 33"/>
                <a:gd name="T38" fmla="*/ 76 w 24"/>
                <a:gd name="T39" fmla="*/ 132 h 33"/>
                <a:gd name="T40" fmla="*/ 47 w 24"/>
                <a:gd name="T41" fmla="*/ 132 h 33"/>
                <a:gd name="T42" fmla="*/ 47 w 24"/>
                <a:gd name="T43" fmla="*/ 220 h 33"/>
                <a:gd name="T44" fmla="*/ 0 w 24"/>
                <a:gd name="T45" fmla="*/ 220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0" name="Freeform 55"/>
            <p:cNvSpPr>
              <a:spLocks noChangeAspect="1" noEditPoints="1"/>
            </p:cNvSpPr>
            <p:nvPr/>
          </p:nvSpPr>
          <p:spPr bwMode="auto">
            <a:xfrm>
              <a:off x="3832" y="1749"/>
              <a:ext cx="47" cy="57"/>
            </a:xfrm>
            <a:custGeom>
              <a:avLst/>
              <a:gdLst>
                <a:gd name="T0" fmla="*/ 55 w 29"/>
                <a:gd name="T1" fmla="*/ 122 h 35"/>
                <a:gd name="T2" fmla="*/ 97 w 29"/>
                <a:gd name="T3" fmla="*/ 204 h 35"/>
                <a:gd name="T4" fmla="*/ 136 w 29"/>
                <a:gd name="T5" fmla="*/ 122 h 35"/>
                <a:gd name="T6" fmla="*/ 97 w 29"/>
                <a:gd name="T7" fmla="*/ 42 h 35"/>
                <a:gd name="T8" fmla="*/ 55 w 29"/>
                <a:gd name="T9" fmla="*/ 122 h 35"/>
                <a:gd name="T10" fmla="*/ 0 w 29"/>
                <a:gd name="T11" fmla="*/ 122 h 35"/>
                <a:gd name="T12" fmla="*/ 21 w 29"/>
                <a:gd name="T13" fmla="*/ 34 h 35"/>
                <a:gd name="T14" fmla="*/ 97 w 29"/>
                <a:gd name="T15" fmla="*/ 0 h 35"/>
                <a:gd name="T16" fmla="*/ 173 w 29"/>
                <a:gd name="T17" fmla="*/ 34 h 35"/>
                <a:gd name="T18" fmla="*/ 199 w 29"/>
                <a:gd name="T19" fmla="*/ 122 h 35"/>
                <a:gd name="T20" fmla="*/ 173 w 29"/>
                <a:gd name="T21" fmla="*/ 212 h 35"/>
                <a:gd name="T22" fmla="*/ 97 w 29"/>
                <a:gd name="T23" fmla="*/ 246 h 35"/>
                <a:gd name="T24" fmla="*/ 21 w 29"/>
                <a:gd name="T25" fmla="*/ 204 h 35"/>
                <a:gd name="T26" fmla="*/ 0 w 29"/>
                <a:gd name="T27" fmla="*/ 122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1" name="Freeform 56"/>
            <p:cNvSpPr>
              <a:spLocks noChangeAspect="1"/>
            </p:cNvSpPr>
            <p:nvPr/>
          </p:nvSpPr>
          <p:spPr bwMode="auto">
            <a:xfrm>
              <a:off x="3888" y="1751"/>
              <a:ext cx="39" cy="55"/>
            </a:xfrm>
            <a:custGeom>
              <a:avLst/>
              <a:gdLst>
                <a:gd name="T0" fmla="*/ 0 w 24"/>
                <a:gd name="T1" fmla="*/ 144 h 34"/>
                <a:gd name="T2" fmla="*/ 0 w 24"/>
                <a:gd name="T3" fmla="*/ 0 h 34"/>
                <a:gd name="T4" fmla="*/ 47 w 24"/>
                <a:gd name="T5" fmla="*/ 0 h 34"/>
                <a:gd name="T6" fmla="*/ 47 w 24"/>
                <a:gd name="T7" fmla="*/ 152 h 34"/>
                <a:gd name="T8" fmla="*/ 88 w 24"/>
                <a:gd name="T9" fmla="*/ 191 h 34"/>
                <a:gd name="T10" fmla="*/ 111 w 24"/>
                <a:gd name="T11" fmla="*/ 152 h 34"/>
                <a:gd name="T12" fmla="*/ 111 w 24"/>
                <a:gd name="T13" fmla="*/ 0 h 34"/>
                <a:gd name="T14" fmla="*/ 166 w 24"/>
                <a:gd name="T15" fmla="*/ 0 h 34"/>
                <a:gd name="T16" fmla="*/ 166 w 24"/>
                <a:gd name="T17" fmla="*/ 144 h 34"/>
                <a:gd name="T18" fmla="*/ 145 w 24"/>
                <a:gd name="T19" fmla="*/ 207 h 34"/>
                <a:gd name="T20" fmla="*/ 88 w 24"/>
                <a:gd name="T21" fmla="*/ 233 h 34"/>
                <a:gd name="T22" fmla="*/ 21 w 24"/>
                <a:gd name="T23" fmla="*/ 207 h 34"/>
                <a:gd name="T24" fmla="*/ 0 w 24"/>
                <a:gd name="T25" fmla="*/ 144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2" name="Freeform 57"/>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3" name="Freeform 58"/>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4" name="Freeform 59"/>
            <p:cNvSpPr>
              <a:spLocks noChangeAspect="1" noEditPoints="1"/>
            </p:cNvSpPr>
            <p:nvPr/>
          </p:nvSpPr>
          <p:spPr bwMode="auto">
            <a:xfrm>
              <a:off x="4017" y="1751"/>
              <a:ext cx="39" cy="53"/>
            </a:xfrm>
            <a:custGeom>
              <a:avLst/>
              <a:gdLst>
                <a:gd name="T0" fmla="*/ 55 w 24"/>
                <a:gd name="T1" fmla="*/ 34 h 33"/>
                <a:gd name="T2" fmla="*/ 55 w 24"/>
                <a:gd name="T3" fmla="*/ 90 h 33"/>
                <a:gd name="T4" fmla="*/ 68 w 24"/>
                <a:gd name="T5" fmla="*/ 90 h 33"/>
                <a:gd name="T6" fmla="*/ 89 w 24"/>
                <a:gd name="T7" fmla="*/ 88 h 33"/>
                <a:gd name="T8" fmla="*/ 102 w 24"/>
                <a:gd name="T9" fmla="*/ 67 h 33"/>
                <a:gd name="T10" fmla="*/ 68 w 24"/>
                <a:gd name="T11" fmla="*/ 34 h 33"/>
                <a:gd name="T12" fmla="*/ 55 w 24"/>
                <a:gd name="T13" fmla="*/ 34 h 33"/>
                <a:gd name="T14" fmla="*/ 0 w 24"/>
                <a:gd name="T15" fmla="*/ 220 h 33"/>
                <a:gd name="T16" fmla="*/ 0 w 24"/>
                <a:gd name="T17" fmla="*/ 0 h 33"/>
                <a:gd name="T18" fmla="*/ 88 w 24"/>
                <a:gd name="T19" fmla="*/ 0 h 33"/>
                <a:gd name="T20" fmla="*/ 143 w 24"/>
                <a:gd name="T21" fmla="*/ 13 h 33"/>
                <a:gd name="T22" fmla="*/ 158 w 24"/>
                <a:gd name="T23" fmla="*/ 55 h 33"/>
                <a:gd name="T24" fmla="*/ 111 w 24"/>
                <a:gd name="T25" fmla="*/ 111 h 33"/>
                <a:gd name="T26" fmla="*/ 111 w 24"/>
                <a:gd name="T27" fmla="*/ 111 h 33"/>
                <a:gd name="T28" fmla="*/ 132 w 24"/>
                <a:gd name="T29" fmla="*/ 128 h 33"/>
                <a:gd name="T30" fmla="*/ 145 w 24"/>
                <a:gd name="T31" fmla="*/ 145 h 33"/>
                <a:gd name="T32" fmla="*/ 166 w 24"/>
                <a:gd name="T33" fmla="*/ 220 h 33"/>
                <a:gd name="T34" fmla="*/ 111 w 24"/>
                <a:gd name="T35" fmla="*/ 220 h 33"/>
                <a:gd name="T36" fmla="*/ 89 w 24"/>
                <a:gd name="T37" fmla="*/ 162 h 33"/>
                <a:gd name="T38" fmla="*/ 76 w 24"/>
                <a:gd name="T39" fmla="*/ 132 h 33"/>
                <a:gd name="T40" fmla="*/ 55 w 24"/>
                <a:gd name="T41" fmla="*/ 132 h 33"/>
                <a:gd name="T42" fmla="*/ 55 w 24"/>
                <a:gd name="T43" fmla="*/ 220 h 33"/>
                <a:gd name="T44" fmla="*/ 0 w 24"/>
                <a:gd name="T45" fmla="*/ 220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5" name="Freeform 60"/>
            <p:cNvSpPr>
              <a:spLocks noChangeAspect="1"/>
            </p:cNvSpPr>
            <p:nvPr/>
          </p:nvSpPr>
          <p:spPr bwMode="auto">
            <a:xfrm>
              <a:off x="3884" y="1409"/>
              <a:ext cx="265" cy="98"/>
            </a:xfrm>
            <a:custGeom>
              <a:avLst/>
              <a:gdLst>
                <a:gd name="T0" fmla="*/ 214 w 162"/>
                <a:gd name="T1" fmla="*/ 379 h 60"/>
                <a:gd name="T2" fmla="*/ 206 w 162"/>
                <a:gd name="T3" fmla="*/ 371 h 60"/>
                <a:gd name="T4" fmla="*/ 0 w 162"/>
                <a:gd name="T5" fmla="*/ 248 h 60"/>
                <a:gd name="T6" fmla="*/ 159 w 162"/>
                <a:gd name="T7" fmla="*/ 157 h 60"/>
                <a:gd name="T8" fmla="*/ 371 w 162"/>
                <a:gd name="T9" fmla="*/ 283 h 60"/>
                <a:gd name="T10" fmla="*/ 530 w 162"/>
                <a:gd name="T11" fmla="*/ 270 h 60"/>
                <a:gd name="T12" fmla="*/ 800 w 162"/>
                <a:gd name="T13" fmla="*/ 113 h 60"/>
                <a:gd name="T14" fmla="*/ 504 w 162"/>
                <a:gd name="T15" fmla="*/ 113 h 60"/>
                <a:gd name="T16" fmla="*/ 504 w 162"/>
                <a:gd name="T17" fmla="*/ 0 h 60"/>
                <a:gd name="T18" fmla="*/ 1158 w 162"/>
                <a:gd name="T19" fmla="*/ 0 h 60"/>
                <a:gd name="T20" fmla="*/ 1158 w 162"/>
                <a:gd name="T21" fmla="*/ 379 h 60"/>
                <a:gd name="T22" fmla="*/ 968 w 162"/>
                <a:gd name="T23" fmla="*/ 379 h 60"/>
                <a:gd name="T24" fmla="*/ 959 w 162"/>
                <a:gd name="T25" fmla="*/ 206 h 60"/>
                <a:gd name="T26" fmla="*/ 695 w 162"/>
                <a:gd name="T27" fmla="*/ 363 h 60"/>
                <a:gd name="T28" fmla="*/ 429 w 162"/>
                <a:gd name="T29" fmla="*/ 426 h 60"/>
                <a:gd name="T30" fmla="*/ 214 w 162"/>
                <a:gd name="T31" fmla="*/ 379 h 60"/>
                <a:gd name="T32" fmla="*/ 214 w 162"/>
                <a:gd name="T33" fmla="*/ 379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6" name="Freeform 61"/>
            <p:cNvSpPr>
              <a:spLocks noChangeAspect="1"/>
            </p:cNvSpPr>
            <p:nvPr/>
          </p:nvSpPr>
          <p:spPr bwMode="auto">
            <a:xfrm>
              <a:off x="3703" y="1406"/>
              <a:ext cx="171" cy="152"/>
            </a:xfrm>
            <a:custGeom>
              <a:avLst/>
              <a:gdLst>
                <a:gd name="T0" fmla="*/ 275 w 105"/>
                <a:gd name="T1" fmla="*/ 572 h 93"/>
                <a:gd name="T2" fmla="*/ 482 w 105"/>
                <a:gd name="T3" fmla="*/ 449 h 93"/>
                <a:gd name="T4" fmla="*/ 461 w 105"/>
                <a:gd name="T5" fmla="*/ 358 h 93"/>
                <a:gd name="T6" fmla="*/ 199 w 105"/>
                <a:gd name="T7" fmla="*/ 206 h 93"/>
                <a:gd name="T8" fmla="*/ 199 w 105"/>
                <a:gd name="T9" fmla="*/ 379 h 93"/>
                <a:gd name="T10" fmla="*/ 0 w 105"/>
                <a:gd name="T11" fmla="*/ 379 h 93"/>
                <a:gd name="T12" fmla="*/ 0 w 105"/>
                <a:gd name="T13" fmla="*/ 0 h 93"/>
                <a:gd name="T14" fmla="*/ 647 w 105"/>
                <a:gd name="T15" fmla="*/ 0 h 93"/>
                <a:gd name="T16" fmla="*/ 647 w 105"/>
                <a:gd name="T17" fmla="*/ 110 h 93"/>
                <a:gd name="T18" fmla="*/ 350 w 105"/>
                <a:gd name="T19" fmla="*/ 110 h 93"/>
                <a:gd name="T20" fmla="*/ 617 w 105"/>
                <a:gd name="T21" fmla="*/ 262 h 93"/>
                <a:gd name="T22" fmla="*/ 738 w 105"/>
                <a:gd name="T23" fmla="*/ 414 h 93"/>
                <a:gd name="T24" fmla="*/ 638 w 105"/>
                <a:gd name="T25" fmla="*/ 543 h 93"/>
                <a:gd name="T26" fmla="*/ 435 w 105"/>
                <a:gd name="T27" fmla="*/ 662 h 93"/>
                <a:gd name="T28" fmla="*/ 275 w 105"/>
                <a:gd name="T29" fmla="*/ 572 h 93"/>
                <a:gd name="T30" fmla="*/ 275 w 105"/>
                <a:gd name="T31" fmla="*/ 572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7" name="Freeform 62"/>
            <p:cNvSpPr>
              <a:spLocks noChangeAspect="1"/>
            </p:cNvSpPr>
            <p:nvPr/>
          </p:nvSpPr>
          <p:spPr bwMode="auto">
            <a:xfrm>
              <a:off x="3698" y="1564"/>
              <a:ext cx="265" cy="98"/>
            </a:xfrm>
            <a:custGeom>
              <a:avLst/>
              <a:gdLst>
                <a:gd name="T0" fmla="*/ 944 w 162"/>
                <a:gd name="T1" fmla="*/ 56 h 60"/>
                <a:gd name="T2" fmla="*/ 1158 w 162"/>
                <a:gd name="T3" fmla="*/ 178 h 60"/>
                <a:gd name="T4" fmla="*/ 993 w 162"/>
                <a:gd name="T5" fmla="*/ 270 h 60"/>
                <a:gd name="T6" fmla="*/ 779 w 162"/>
                <a:gd name="T7" fmla="*/ 149 h 60"/>
                <a:gd name="T8" fmla="*/ 631 w 162"/>
                <a:gd name="T9" fmla="*/ 165 h 60"/>
                <a:gd name="T10" fmla="*/ 358 w 162"/>
                <a:gd name="T11" fmla="*/ 323 h 60"/>
                <a:gd name="T12" fmla="*/ 656 w 162"/>
                <a:gd name="T13" fmla="*/ 323 h 60"/>
                <a:gd name="T14" fmla="*/ 656 w 162"/>
                <a:gd name="T15" fmla="*/ 426 h 60"/>
                <a:gd name="T16" fmla="*/ 0 w 162"/>
                <a:gd name="T17" fmla="*/ 426 h 60"/>
                <a:gd name="T18" fmla="*/ 0 w 162"/>
                <a:gd name="T19" fmla="*/ 47 h 60"/>
                <a:gd name="T20" fmla="*/ 193 w 162"/>
                <a:gd name="T21" fmla="*/ 47 h 60"/>
                <a:gd name="T22" fmla="*/ 193 w 162"/>
                <a:gd name="T23" fmla="*/ 222 h 60"/>
                <a:gd name="T24" fmla="*/ 463 w 162"/>
                <a:gd name="T25" fmla="*/ 69 h 60"/>
                <a:gd name="T26" fmla="*/ 723 w 162"/>
                <a:gd name="T27" fmla="*/ 0 h 60"/>
                <a:gd name="T28" fmla="*/ 944 w 162"/>
                <a:gd name="T29" fmla="*/ 56 h 60"/>
                <a:gd name="T30" fmla="*/ 944 w 162"/>
                <a:gd name="T31" fmla="*/ 56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8" name="Freeform 63"/>
            <p:cNvSpPr>
              <a:spLocks noChangeAspect="1"/>
            </p:cNvSpPr>
            <p:nvPr/>
          </p:nvSpPr>
          <p:spPr bwMode="auto">
            <a:xfrm>
              <a:off x="3972" y="1514"/>
              <a:ext cx="170" cy="153"/>
            </a:xfrm>
            <a:custGeom>
              <a:avLst/>
              <a:gdLst>
                <a:gd name="T0" fmla="*/ 742 w 104"/>
                <a:gd name="T1" fmla="*/ 282 h 94"/>
                <a:gd name="T2" fmla="*/ 742 w 104"/>
                <a:gd name="T3" fmla="*/ 659 h 94"/>
                <a:gd name="T4" fmla="*/ 92 w 104"/>
                <a:gd name="T5" fmla="*/ 659 h 94"/>
                <a:gd name="T6" fmla="*/ 88 w 104"/>
                <a:gd name="T7" fmla="*/ 549 h 94"/>
                <a:gd name="T8" fmla="*/ 384 w 104"/>
                <a:gd name="T9" fmla="*/ 549 h 94"/>
                <a:gd name="T10" fmla="*/ 114 w 104"/>
                <a:gd name="T11" fmla="*/ 392 h 94"/>
                <a:gd name="T12" fmla="*/ 0 w 104"/>
                <a:gd name="T13" fmla="*/ 246 h 94"/>
                <a:gd name="T14" fmla="*/ 92 w 104"/>
                <a:gd name="T15" fmla="*/ 122 h 94"/>
                <a:gd name="T16" fmla="*/ 304 w 104"/>
                <a:gd name="T17" fmla="*/ 0 h 94"/>
                <a:gd name="T18" fmla="*/ 463 w 104"/>
                <a:gd name="T19" fmla="*/ 90 h 94"/>
                <a:gd name="T20" fmla="*/ 257 w 104"/>
                <a:gd name="T21" fmla="*/ 212 h 94"/>
                <a:gd name="T22" fmla="*/ 281 w 104"/>
                <a:gd name="T23" fmla="*/ 303 h 94"/>
                <a:gd name="T24" fmla="*/ 551 w 104"/>
                <a:gd name="T25" fmla="*/ 459 h 94"/>
                <a:gd name="T26" fmla="*/ 551 w 104"/>
                <a:gd name="T27" fmla="*/ 282 h 94"/>
                <a:gd name="T28" fmla="*/ 742 w 104"/>
                <a:gd name="T29" fmla="*/ 282 h 94"/>
                <a:gd name="T30" fmla="*/ 742 w 104"/>
                <a:gd name="T31" fmla="*/ 282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9" name="Freeform 64"/>
            <p:cNvSpPr>
              <a:spLocks noChangeAspect="1"/>
            </p:cNvSpPr>
            <p:nvPr/>
          </p:nvSpPr>
          <p:spPr bwMode="auto">
            <a:xfrm>
              <a:off x="3878" y="1402"/>
              <a:ext cx="264" cy="100"/>
            </a:xfrm>
            <a:custGeom>
              <a:avLst/>
              <a:gdLst>
                <a:gd name="T0" fmla="*/ 212 w 162"/>
                <a:gd name="T1" fmla="*/ 384 h 61"/>
                <a:gd name="T2" fmla="*/ 212 w 162"/>
                <a:gd name="T3" fmla="*/ 384 h 61"/>
                <a:gd name="T4" fmla="*/ 0 w 162"/>
                <a:gd name="T5" fmla="*/ 261 h 61"/>
                <a:gd name="T6" fmla="*/ 160 w 162"/>
                <a:gd name="T7" fmla="*/ 167 h 61"/>
                <a:gd name="T8" fmla="*/ 372 w 162"/>
                <a:gd name="T9" fmla="*/ 290 h 61"/>
                <a:gd name="T10" fmla="*/ 523 w 162"/>
                <a:gd name="T11" fmla="*/ 274 h 61"/>
                <a:gd name="T12" fmla="*/ 792 w 162"/>
                <a:gd name="T13" fmla="*/ 115 h 61"/>
                <a:gd name="T14" fmla="*/ 494 w 162"/>
                <a:gd name="T15" fmla="*/ 115 h 61"/>
                <a:gd name="T16" fmla="*/ 494 w 162"/>
                <a:gd name="T17" fmla="*/ 0 h 61"/>
                <a:gd name="T18" fmla="*/ 1142 w 162"/>
                <a:gd name="T19" fmla="*/ 0 h 61"/>
                <a:gd name="T20" fmla="*/ 1142 w 162"/>
                <a:gd name="T21" fmla="*/ 392 h 61"/>
                <a:gd name="T22" fmla="*/ 953 w 162"/>
                <a:gd name="T23" fmla="*/ 392 h 61"/>
                <a:gd name="T24" fmla="*/ 953 w 162"/>
                <a:gd name="T25" fmla="*/ 213 h 61"/>
                <a:gd name="T26" fmla="*/ 683 w 162"/>
                <a:gd name="T27" fmla="*/ 370 h 61"/>
                <a:gd name="T28" fmla="*/ 427 w 162"/>
                <a:gd name="T29" fmla="*/ 441 h 61"/>
                <a:gd name="T30" fmla="*/ 212 w 162"/>
                <a:gd name="T31" fmla="*/ 384 h 61"/>
                <a:gd name="T32" fmla="*/ 212 w 162"/>
                <a:gd name="T33" fmla="*/ 38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0" name="Freeform 65"/>
            <p:cNvSpPr>
              <a:spLocks noChangeAspect="1"/>
            </p:cNvSpPr>
            <p:nvPr/>
          </p:nvSpPr>
          <p:spPr bwMode="auto">
            <a:xfrm>
              <a:off x="3696" y="1399"/>
              <a:ext cx="172" cy="154"/>
            </a:xfrm>
            <a:custGeom>
              <a:avLst/>
              <a:gdLst>
                <a:gd name="T0" fmla="*/ 290 w 105"/>
                <a:gd name="T1" fmla="*/ 585 h 94"/>
                <a:gd name="T2" fmla="*/ 496 w 105"/>
                <a:gd name="T3" fmla="*/ 454 h 94"/>
                <a:gd name="T4" fmla="*/ 475 w 105"/>
                <a:gd name="T5" fmla="*/ 370 h 94"/>
                <a:gd name="T6" fmla="*/ 201 w 105"/>
                <a:gd name="T7" fmla="*/ 211 h 94"/>
                <a:gd name="T8" fmla="*/ 201 w 105"/>
                <a:gd name="T9" fmla="*/ 383 h 94"/>
                <a:gd name="T10" fmla="*/ 8 w 105"/>
                <a:gd name="T11" fmla="*/ 383 h 94"/>
                <a:gd name="T12" fmla="*/ 0 w 105"/>
                <a:gd name="T13" fmla="*/ 0 h 94"/>
                <a:gd name="T14" fmla="*/ 663 w 105"/>
                <a:gd name="T15" fmla="*/ 0 h 94"/>
                <a:gd name="T16" fmla="*/ 668 w 105"/>
                <a:gd name="T17" fmla="*/ 115 h 94"/>
                <a:gd name="T18" fmla="*/ 370 w 105"/>
                <a:gd name="T19" fmla="*/ 115 h 94"/>
                <a:gd name="T20" fmla="*/ 642 w 105"/>
                <a:gd name="T21" fmla="*/ 274 h 94"/>
                <a:gd name="T22" fmla="*/ 757 w 105"/>
                <a:gd name="T23" fmla="*/ 426 h 94"/>
                <a:gd name="T24" fmla="*/ 663 w 105"/>
                <a:gd name="T25" fmla="*/ 552 h 94"/>
                <a:gd name="T26" fmla="*/ 449 w 105"/>
                <a:gd name="T27" fmla="*/ 677 h 94"/>
                <a:gd name="T28" fmla="*/ 290 w 105"/>
                <a:gd name="T29" fmla="*/ 585 h 94"/>
                <a:gd name="T30" fmla="*/ 290 w 105"/>
                <a:gd name="T31" fmla="*/ 585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1" name="Freeform 66"/>
            <p:cNvSpPr>
              <a:spLocks noChangeAspect="1"/>
            </p:cNvSpPr>
            <p:nvPr/>
          </p:nvSpPr>
          <p:spPr bwMode="auto">
            <a:xfrm>
              <a:off x="3692" y="1558"/>
              <a:ext cx="264" cy="99"/>
            </a:xfrm>
            <a:custGeom>
              <a:avLst/>
              <a:gdLst>
                <a:gd name="T0" fmla="*/ 929 w 162"/>
                <a:gd name="T1" fmla="*/ 55 h 61"/>
                <a:gd name="T2" fmla="*/ 1142 w 162"/>
                <a:gd name="T3" fmla="*/ 177 h 61"/>
                <a:gd name="T4" fmla="*/ 988 w 162"/>
                <a:gd name="T5" fmla="*/ 266 h 61"/>
                <a:gd name="T6" fmla="*/ 776 w 162"/>
                <a:gd name="T7" fmla="*/ 144 h 61"/>
                <a:gd name="T8" fmla="*/ 619 w 162"/>
                <a:gd name="T9" fmla="*/ 157 h 61"/>
                <a:gd name="T10" fmla="*/ 350 w 162"/>
                <a:gd name="T11" fmla="*/ 312 h 61"/>
                <a:gd name="T12" fmla="*/ 649 w 162"/>
                <a:gd name="T13" fmla="*/ 312 h 61"/>
                <a:gd name="T14" fmla="*/ 649 w 162"/>
                <a:gd name="T15" fmla="*/ 424 h 61"/>
                <a:gd name="T16" fmla="*/ 0 w 162"/>
                <a:gd name="T17" fmla="*/ 424 h 61"/>
                <a:gd name="T18" fmla="*/ 0 w 162"/>
                <a:gd name="T19" fmla="*/ 47 h 61"/>
                <a:gd name="T20" fmla="*/ 191 w 162"/>
                <a:gd name="T21" fmla="*/ 47 h 61"/>
                <a:gd name="T22" fmla="*/ 199 w 162"/>
                <a:gd name="T23" fmla="*/ 221 h 61"/>
                <a:gd name="T24" fmla="*/ 460 w 162"/>
                <a:gd name="T25" fmla="*/ 68 h 61"/>
                <a:gd name="T26" fmla="*/ 714 w 162"/>
                <a:gd name="T27" fmla="*/ 0 h 61"/>
                <a:gd name="T28" fmla="*/ 929 w 162"/>
                <a:gd name="T29" fmla="*/ 55 h 61"/>
                <a:gd name="T30" fmla="*/ 929 w 162"/>
                <a:gd name="T31" fmla="*/ 55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2" name="Freeform 67"/>
            <p:cNvSpPr>
              <a:spLocks noChangeAspect="1"/>
            </p:cNvSpPr>
            <p:nvPr/>
          </p:nvSpPr>
          <p:spPr bwMode="auto">
            <a:xfrm>
              <a:off x="3966" y="1507"/>
              <a:ext cx="171" cy="154"/>
            </a:xfrm>
            <a:custGeom>
              <a:avLst/>
              <a:gdLst>
                <a:gd name="T0" fmla="*/ 738 w 105"/>
                <a:gd name="T1" fmla="*/ 295 h 94"/>
                <a:gd name="T2" fmla="*/ 738 w 105"/>
                <a:gd name="T3" fmla="*/ 677 h 94"/>
                <a:gd name="T4" fmla="*/ 90 w 105"/>
                <a:gd name="T5" fmla="*/ 677 h 94"/>
                <a:gd name="T6" fmla="*/ 90 w 105"/>
                <a:gd name="T7" fmla="*/ 564 h 94"/>
                <a:gd name="T8" fmla="*/ 389 w 105"/>
                <a:gd name="T9" fmla="*/ 564 h 94"/>
                <a:gd name="T10" fmla="*/ 122 w 105"/>
                <a:gd name="T11" fmla="*/ 405 h 94"/>
                <a:gd name="T12" fmla="*/ 0 w 105"/>
                <a:gd name="T13" fmla="*/ 249 h 94"/>
                <a:gd name="T14" fmla="*/ 98 w 105"/>
                <a:gd name="T15" fmla="*/ 123 h 94"/>
                <a:gd name="T16" fmla="*/ 303 w 105"/>
                <a:gd name="T17" fmla="*/ 0 h 94"/>
                <a:gd name="T18" fmla="*/ 461 w 105"/>
                <a:gd name="T19" fmla="*/ 92 h 94"/>
                <a:gd name="T20" fmla="*/ 254 w 105"/>
                <a:gd name="T21" fmla="*/ 226 h 94"/>
                <a:gd name="T22" fmla="*/ 275 w 105"/>
                <a:gd name="T23" fmla="*/ 308 h 94"/>
                <a:gd name="T24" fmla="*/ 541 w 105"/>
                <a:gd name="T25" fmla="*/ 467 h 94"/>
                <a:gd name="T26" fmla="*/ 541 w 105"/>
                <a:gd name="T27" fmla="*/ 295 h 94"/>
                <a:gd name="T28" fmla="*/ 738 w 105"/>
                <a:gd name="T29" fmla="*/ 295 h 94"/>
                <a:gd name="T30" fmla="*/ 738 w 105"/>
                <a:gd name="T31" fmla="*/ 295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363" name="Text Box 68"/>
          <p:cNvSpPr txBox="1">
            <a:spLocks noChangeArrowheads="1"/>
          </p:cNvSpPr>
          <p:nvPr/>
        </p:nvSpPr>
        <p:spPr bwMode="auto">
          <a:xfrm>
            <a:off x="395288" y="3285009"/>
            <a:ext cx="12255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G0/0.2</a:t>
            </a:r>
          </a:p>
          <a:p>
            <a:pPr eaLnBrk="1" hangingPunct="1"/>
            <a:r>
              <a:rPr lang="en-US" altLang="zh-CN" sz="1400">
                <a:ea typeface="黑体" pitchFamily="2" charset="-122"/>
              </a:rPr>
              <a:t>10.1.2.1/24</a:t>
            </a:r>
          </a:p>
        </p:txBody>
      </p:sp>
      <p:sp>
        <p:nvSpPr>
          <p:cNvPr id="13364" name="Text Box 69"/>
          <p:cNvSpPr txBox="1">
            <a:spLocks noChangeArrowheads="1"/>
          </p:cNvSpPr>
          <p:nvPr/>
        </p:nvSpPr>
        <p:spPr bwMode="auto">
          <a:xfrm>
            <a:off x="395288" y="3831109"/>
            <a:ext cx="12255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G0/0.3</a:t>
            </a:r>
          </a:p>
          <a:p>
            <a:pPr eaLnBrk="1" hangingPunct="1"/>
            <a:r>
              <a:rPr lang="en-US" altLang="zh-CN" sz="1400">
                <a:ea typeface="黑体" pitchFamily="2" charset="-122"/>
              </a:rPr>
              <a:t>10.1.3.1/24</a:t>
            </a:r>
          </a:p>
        </p:txBody>
      </p:sp>
      <p:sp>
        <p:nvSpPr>
          <p:cNvPr id="13365" name="Line 70"/>
          <p:cNvSpPr>
            <a:spLocks noChangeShapeType="1"/>
          </p:cNvSpPr>
          <p:nvPr/>
        </p:nvSpPr>
        <p:spPr bwMode="auto">
          <a:xfrm>
            <a:off x="1042988" y="2853209"/>
            <a:ext cx="936625" cy="142875"/>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lIns="82550" tIns="41275" rIns="82550" bIns="41275" anchor="ctr">
            <a:spAutoFit/>
          </a:bodyPr>
          <a:lstStyle/>
          <a:p>
            <a:endParaRPr lang="zh-CN" altLang="en-US"/>
          </a:p>
        </p:txBody>
      </p:sp>
      <p:sp>
        <p:nvSpPr>
          <p:cNvPr id="13366" name="Line 71"/>
          <p:cNvSpPr>
            <a:spLocks noChangeShapeType="1"/>
          </p:cNvSpPr>
          <p:nvPr/>
        </p:nvSpPr>
        <p:spPr bwMode="auto">
          <a:xfrm flipV="1">
            <a:off x="1042988" y="3140547"/>
            <a:ext cx="1152525" cy="309562"/>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lIns="82550" tIns="41275" rIns="82550" bIns="41275" anchor="ctr">
            <a:spAutoFit/>
          </a:bodyPr>
          <a:lstStyle/>
          <a:p>
            <a:endParaRPr lang="zh-CN" altLang="en-US"/>
          </a:p>
        </p:txBody>
      </p:sp>
      <p:sp>
        <p:nvSpPr>
          <p:cNvPr id="13367" name="Line 72"/>
          <p:cNvSpPr>
            <a:spLocks noChangeShapeType="1"/>
          </p:cNvSpPr>
          <p:nvPr/>
        </p:nvSpPr>
        <p:spPr bwMode="auto">
          <a:xfrm flipV="1">
            <a:off x="1042988" y="3211984"/>
            <a:ext cx="1368425" cy="776288"/>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lIns="82550" tIns="41275" rIns="82550" bIns="41275" anchor="ctr">
            <a:spAutoFit/>
          </a:bodyPr>
          <a:lstStyle/>
          <a:p>
            <a:endParaRPr lang="zh-CN" altLang="en-US"/>
          </a:p>
        </p:txBody>
      </p:sp>
      <p:sp>
        <p:nvSpPr>
          <p:cNvPr id="13368" name="Line 73"/>
          <p:cNvSpPr>
            <a:spLocks noChangeShapeType="1"/>
          </p:cNvSpPr>
          <p:nvPr/>
        </p:nvSpPr>
        <p:spPr bwMode="auto">
          <a:xfrm flipH="1" flipV="1">
            <a:off x="2771775" y="1845147"/>
            <a:ext cx="1800225" cy="15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9" name="Text Box 74"/>
          <p:cNvSpPr txBox="1">
            <a:spLocks noChangeArrowheads="1"/>
          </p:cNvSpPr>
          <p:nvPr/>
        </p:nvSpPr>
        <p:spPr bwMode="auto">
          <a:xfrm>
            <a:off x="2484438" y="3645372"/>
            <a:ext cx="1150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a:ea typeface="黑体" pitchFamily="2" charset="-122"/>
              </a:rPr>
              <a:t>802.1Q Trunk</a:t>
            </a:r>
            <a:r>
              <a:rPr lang="zh-CN" altLang="en-US" sz="1600">
                <a:ea typeface="黑体" pitchFamily="2" charset="-122"/>
              </a:rPr>
              <a:t>链路</a:t>
            </a:r>
          </a:p>
        </p:txBody>
      </p:sp>
      <p:sp>
        <p:nvSpPr>
          <p:cNvPr id="13370" name="Oval 75"/>
          <p:cNvSpPr>
            <a:spLocks noChangeArrowheads="1"/>
          </p:cNvSpPr>
          <p:nvPr/>
        </p:nvSpPr>
        <p:spPr bwMode="auto">
          <a:xfrm>
            <a:off x="1835150" y="3650134"/>
            <a:ext cx="792163" cy="214313"/>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71" name="Rectangle 76"/>
          <p:cNvSpPr>
            <a:spLocks noChangeArrowheads="1"/>
          </p:cNvSpPr>
          <p:nvPr/>
        </p:nvSpPr>
        <p:spPr bwMode="auto">
          <a:xfrm>
            <a:off x="3132138" y="1557809"/>
            <a:ext cx="5761037" cy="1798638"/>
          </a:xfrm>
          <a:prstGeom prst="rect">
            <a:avLst/>
          </a:prstGeom>
          <a:solidFill>
            <a:srgbClr val="CCECFF"/>
          </a:solidFill>
          <a:ln w="9525" algn="ctr">
            <a:solidFill>
              <a:schemeClr val="tx1"/>
            </a:solidFill>
            <a:miter lim="800000"/>
            <a:headEnd/>
            <a:tailEnd/>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372" name="Text Box 77"/>
          <p:cNvSpPr txBox="1">
            <a:spLocks noChangeArrowheads="1"/>
          </p:cNvSpPr>
          <p:nvPr/>
        </p:nvSpPr>
        <p:spPr bwMode="auto">
          <a:xfrm>
            <a:off x="3168650" y="1629247"/>
            <a:ext cx="57959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200" b="1">
                <a:latin typeface="Courier" pitchFamily="49" charset="0"/>
              </a:rPr>
              <a:t>[RTA]interface GigabitEthernet0/0</a:t>
            </a:r>
          </a:p>
          <a:p>
            <a:pPr eaLnBrk="1" hangingPunct="1"/>
            <a:r>
              <a:rPr kumimoji="1" lang="en-US" altLang="zh-CN" sz="1200" b="1">
                <a:latin typeface="Courier" pitchFamily="49" charset="0"/>
              </a:rPr>
              <a:t>[RTA-GigabitEthernet0/0]ip address 10.1.1.1 255.255.255.0</a:t>
            </a:r>
          </a:p>
          <a:p>
            <a:pPr eaLnBrk="1" hangingPunct="1"/>
            <a:r>
              <a:rPr kumimoji="1" lang="en-US" altLang="zh-CN" sz="1200" b="1">
                <a:latin typeface="Courier" pitchFamily="49" charset="0"/>
              </a:rPr>
              <a:t>[RTA-GigabitEthernet0/0]interface GigabitEthernet0/0.2</a:t>
            </a:r>
          </a:p>
          <a:p>
            <a:pPr eaLnBrk="1" hangingPunct="1"/>
            <a:r>
              <a:rPr kumimoji="1" lang="en-US" altLang="zh-CN" sz="1200" b="1">
                <a:latin typeface="Courier" pitchFamily="49" charset="0"/>
              </a:rPr>
              <a:t>[RTA-GigabitEthernet0/0.2]vlan-type dot1q vid 2</a:t>
            </a:r>
          </a:p>
          <a:p>
            <a:pPr eaLnBrk="1" hangingPunct="1"/>
            <a:r>
              <a:rPr kumimoji="1" lang="en-US" altLang="zh-CN" sz="1200" b="1">
                <a:latin typeface="Courier" pitchFamily="49" charset="0"/>
              </a:rPr>
              <a:t>[RTA-GigabitEthernet0/0.2]ip address 10.1.2.1 255.255.255.0</a:t>
            </a:r>
          </a:p>
          <a:p>
            <a:pPr eaLnBrk="1" hangingPunct="1"/>
            <a:r>
              <a:rPr kumimoji="1" lang="en-US" altLang="zh-CN" sz="1200" b="1">
                <a:latin typeface="Courier" pitchFamily="49" charset="0"/>
              </a:rPr>
              <a:t>[RTA-GigabitEthernet0/0.2]interface GigabitEthernet0/0.3</a:t>
            </a:r>
          </a:p>
          <a:p>
            <a:pPr eaLnBrk="1" hangingPunct="1"/>
            <a:r>
              <a:rPr kumimoji="1" lang="en-US" altLang="zh-CN" sz="1200" b="1">
                <a:latin typeface="Courier" pitchFamily="49" charset="0"/>
              </a:rPr>
              <a:t>[RTA-GigabitEthernet0/0.3]vlan-type dot1q vid 3</a:t>
            </a:r>
          </a:p>
          <a:p>
            <a:pPr eaLnBrk="1" hangingPunct="1"/>
            <a:r>
              <a:rPr kumimoji="1" lang="en-US" altLang="zh-CN" sz="1200" b="1">
                <a:latin typeface="Courier" pitchFamily="49" charset="0"/>
              </a:rPr>
              <a:t>[RTA-GigabitEthernet0/0.3]ip address 10.1.3.1 255.255.255.0</a:t>
            </a:r>
          </a:p>
        </p:txBody>
      </p:sp>
      <p:sp>
        <p:nvSpPr>
          <p:cNvPr id="13373" name="Text Box 2"/>
          <p:cNvSpPr txBox="1">
            <a:spLocks noChangeArrowheads="1"/>
          </p:cNvSpPr>
          <p:nvPr/>
        </p:nvSpPr>
        <p:spPr bwMode="auto">
          <a:xfrm>
            <a:off x="34925" y="5393954"/>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a:ea typeface="黑体" pitchFamily="2" charset="-122"/>
              </a:rPr>
              <a:t>HostA</a:t>
            </a:r>
          </a:p>
        </p:txBody>
      </p:sp>
      <p:sp>
        <p:nvSpPr>
          <p:cNvPr id="13374" name="Text Box 3"/>
          <p:cNvSpPr txBox="1">
            <a:spLocks noChangeArrowheads="1"/>
          </p:cNvSpPr>
          <p:nvPr/>
        </p:nvSpPr>
        <p:spPr bwMode="auto">
          <a:xfrm>
            <a:off x="2255838" y="5804372"/>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a:ea typeface="黑体" pitchFamily="2" charset="-122"/>
              </a:rPr>
              <a:t>HostB</a:t>
            </a:r>
          </a:p>
        </p:txBody>
      </p:sp>
      <p:sp>
        <p:nvSpPr>
          <p:cNvPr id="13375" name="Text Box 4"/>
          <p:cNvSpPr txBox="1">
            <a:spLocks noChangeArrowheads="1"/>
          </p:cNvSpPr>
          <p:nvPr/>
        </p:nvSpPr>
        <p:spPr bwMode="auto">
          <a:xfrm>
            <a:off x="4991100" y="5804372"/>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a:ea typeface="黑体" pitchFamily="2" charset="-122"/>
              </a:rPr>
              <a:t>HostC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21320" y="910431"/>
            <a:ext cx="7869560" cy="649288"/>
          </a:xfrm>
        </p:spPr>
        <p:txBody>
          <a:bodyPr/>
          <a:lstStyle/>
          <a:p>
            <a:pPr eaLnBrk="1" hangingPunct="1"/>
            <a:r>
              <a:rPr lang="zh-CN" altLang="en-US" dirty="0"/>
              <a:t>用三层交换机实现</a:t>
            </a:r>
            <a:r>
              <a:rPr lang="en-US" altLang="zh-CN" dirty="0"/>
              <a:t>VLAN</a:t>
            </a:r>
            <a:r>
              <a:rPr lang="zh-CN" altLang="en-US" dirty="0"/>
              <a:t>间路由</a:t>
            </a:r>
          </a:p>
        </p:txBody>
      </p:sp>
      <p:sp>
        <p:nvSpPr>
          <p:cNvPr id="14339" name="Rectangle 3"/>
          <p:cNvSpPr>
            <a:spLocks noChangeArrowheads="1"/>
          </p:cNvSpPr>
          <p:nvPr/>
        </p:nvSpPr>
        <p:spPr bwMode="auto">
          <a:xfrm>
            <a:off x="827088" y="1628775"/>
            <a:ext cx="7777162" cy="26654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40" name="Text Box 4"/>
          <p:cNvSpPr txBox="1">
            <a:spLocks noChangeArrowheads="1"/>
          </p:cNvSpPr>
          <p:nvPr/>
        </p:nvSpPr>
        <p:spPr bwMode="auto">
          <a:xfrm>
            <a:off x="827088" y="1651000"/>
            <a:ext cx="10080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a:ea typeface="华文细黑" pitchFamily="2" charset="-122"/>
              </a:rPr>
              <a:t>三层</a:t>
            </a:r>
          </a:p>
          <a:p>
            <a:pPr algn="ctr" eaLnBrk="1" hangingPunct="1"/>
            <a:r>
              <a:rPr lang="zh-CN" altLang="en-US" b="1">
                <a:ea typeface="华文细黑" pitchFamily="2" charset="-122"/>
              </a:rPr>
              <a:t>交换机</a:t>
            </a:r>
          </a:p>
        </p:txBody>
      </p:sp>
      <p:sp>
        <p:nvSpPr>
          <p:cNvPr id="14341" name="AutoShape 5"/>
          <p:cNvSpPr>
            <a:spLocks noChangeArrowheads="1"/>
          </p:cNvSpPr>
          <p:nvPr/>
        </p:nvSpPr>
        <p:spPr bwMode="auto">
          <a:xfrm>
            <a:off x="971550" y="3284538"/>
            <a:ext cx="1871663" cy="936625"/>
          </a:xfrm>
          <a:prstGeom prst="roundRect">
            <a:avLst>
              <a:gd name="adj" fmla="val 16667"/>
            </a:avLst>
          </a:prstGeom>
          <a:solidFill>
            <a:srgbClr val="CC0000"/>
          </a:solidFill>
          <a:ln w="15875" algn="ctr">
            <a:solidFill>
              <a:schemeClr val="tx1"/>
            </a:solidFill>
            <a:prstDash val="sysDot"/>
            <a:round/>
            <a:headEnd/>
            <a:tailEnd/>
          </a:ln>
        </p:spPr>
        <p:txBody>
          <a:bodyPr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42" name="AutoShape 6"/>
          <p:cNvSpPr>
            <a:spLocks noChangeArrowheads="1"/>
          </p:cNvSpPr>
          <p:nvPr/>
        </p:nvSpPr>
        <p:spPr bwMode="auto">
          <a:xfrm>
            <a:off x="2916238" y="3284538"/>
            <a:ext cx="2808287" cy="936625"/>
          </a:xfrm>
          <a:prstGeom prst="roundRect">
            <a:avLst>
              <a:gd name="adj" fmla="val 16667"/>
            </a:avLst>
          </a:prstGeom>
          <a:solidFill>
            <a:srgbClr val="FFFF99"/>
          </a:solidFill>
          <a:ln w="15875" algn="ctr">
            <a:solidFill>
              <a:schemeClr val="tx1"/>
            </a:solidFill>
            <a:prstDash val="sysDot"/>
            <a:round/>
            <a:headEnd/>
            <a:tailEnd/>
          </a:ln>
        </p:spPr>
        <p:txBody>
          <a:bodyPr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43" name="AutoShape 7"/>
          <p:cNvSpPr>
            <a:spLocks noChangeArrowheads="1"/>
          </p:cNvSpPr>
          <p:nvPr/>
        </p:nvSpPr>
        <p:spPr bwMode="auto">
          <a:xfrm>
            <a:off x="5795963" y="3284538"/>
            <a:ext cx="2663825" cy="936625"/>
          </a:xfrm>
          <a:prstGeom prst="roundRect">
            <a:avLst>
              <a:gd name="adj" fmla="val 16667"/>
            </a:avLst>
          </a:prstGeom>
          <a:solidFill>
            <a:srgbClr val="00A8FC"/>
          </a:solidFill>
          <a:ln w="15875" algn="ctr">
            <a:solidFill>
              <a:schemeClr val="tx1"/>
            </a:solidFill>
            <a:prstDash val="sysDot"/>
            <a:round/>
            <a:headEnd/>
            <a:tailEnd/>
          </a:ln>
        </p:spPr>
        <p:txBody>
          <a:bodyPr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44" name="Rectangle 8"/>
          <p:cNvSpPr>
            <a:spLocks noChangeArrowheads="1"/>
          </p:cNvSpPr>
          <p:nvPr/>
        </p:nvSpPr>
        <p:spPr bwMode="auto">
          <a:xfrm>
            <a:off x="1116013"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45" name="Rectangle 9"/>
          <p:cNvSpPr>
            <a:spLocks noChangeArrowheads="1"/>
          </p:cNvSpPr>
          <p:nvPr/>
        </p:nvSpPr>
        <p:spPr bwMode="auto">
          <a:xfrm>
            <a:off x="1482725"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46" name="Rectangle 10"/>
          <p:cNvSpPr>
            <a:spLocks noChangeArrowheads="1"/>
          </p:cNvSpPr>
          <p:nvPr/>
        </p:nvSpPr>
        <p:spPr bwMode="auto">
          <a:xfrm>
            <a:off x="1851025"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47" name="Rectangle 11"/>
          <p:cNvSpPr>
            <a:spLocks noChangeArrowheads="1"/>
          </p:cNvSpPr>
          <p:nvPr/>
        </p:nvSpPr>
        <p:spPr bwMode="auto">
          <a:xfrm>
            <a:off x="2217738"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48" name="Rectangle 12"/>
          <p:cNvSpPr>
            <a:spLocks noChangeArrowheads="1"/>
          </p:cNvSpPr>
          <p:nvPr/>
        </p:nvSpPr>
        <p:spPr bwMode="auto">
          <a:xfrm>
            <a:off x="2586038"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49" name="Rectangle 13"/>
          <p:cNvSpPr>
            <a:spLocks noChangeArrowheads="1"/>
          </p:cNvSpPr>
          <p:nvPr/>
        </p:nvSpPr>
        <p:spPr bwMode="auto">
          <a:xfrm>
            <a:off x="2952750"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0" name="Rectangle 14"/>
          <p:cNvSpPr>
            <a:spLocks noChangeArrowheads="1"/>
          </p:cNvSpPr>
          <p:nvPr/>
        </p:nvSpPr>
        <p:spPr bwMode="auto">
          <a:xfrm>
            <a:off x="3321050"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1" name="Rectangle 15"/>
          <p:cNvSpPr>
            <a:spLocks noChangeArrowheads="1"/>
          </p:cNvSpPr>
          <p:nvPr/>
        </p:nvSpPr>
        <p:spPr bwMode="auto">
          <a:xfrm>
            <a:off x="6629400"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2" name="Rectangle 16"/>
          <p:cNvSpPr>
            <a:spLocks noChangeArrowheads="1"/>
          </p:cNvSpPr>
          <p:nvPr/>
        </p:nvSpPr>
        <p:spPr bwMode="auto">
          <a:xfrm>
            <a:off x="6997700"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3" name="Rectangle 17"/>
          <p:cNvSpPr>
            <a:spLocks noChangeArrowheads="1"/>
          </p:cNvSpPr>
          <p:nvPr/>
        </p:nvSpPr>
        <p:spPr bwMode="auto">
          <a:xfrm>
            <a:off x="7364413"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4" name="Rectangle 18"/>
          <p:cNvSpPr>
            <a:spLocks noChangeArrowheads="1"/>
          </p:cNvSpPr>
          <p:nvPr/>
        </p:nvSpPr>
        <p:spPr bwMode="auto">
          <a:xfrm>
            <a:off x="7732713"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5" name="Rectangle 19"/>
          <p:cNvSpPr>
            <a:spLocks noChangeArrowheads="1"/>
          </p:cNvSpPr>
          <p:nvPr/>
        </p:nvSpPr>
        <p:spPr bwMode="auto">
          <a:xfrm>
            <a:off x="8101013"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6" name="Rectangle 20"/>
          <p:cNvSpPr>
            <a:spLocks noChangeArrowheads="1"/>
          </p:cNvSpPr>
          <p:nvPr/>
        </p:nvSpPr>
        <p:spPr bwMode="auto">
          <a:xfrm>
            <a:off x="3689350"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7" name="Rectangle 21"/>
          <p:cNvSpPr>
            <a:spLocks noChangeArrowheads="1"/>
          </p:cNvSpPr>
          <p:nvPr/>
        </p:nvSpPr>
        <p:spPr bwMode="auto">
          <a:xfrm>
            <a:off x="4056063"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8" name="Rectangle 22"/>
          <p:cNvSpPr>
            <a:spLocks noChangeArrowheads="1"/>
          </p:cNvSpPr>
          <p:nvPr/>
        </p:nvSpPr>
        <p:spPr bwMode="auto">
          <a:xfrm>
            <a:off x="4424363"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9" name="Rectangle 23"/>
          <p:cNvSpPr>
            <a:spLocks noChangeArrowheads="1"/>
          </p:cNvSpPr>
          <p:nvPr/>
        </p:nvSpPr>
        <p:spPr bwMode="auto">
          <a:xfrm>
            <a:off x="4791075"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60" name="Rectangle 24"/>
          <p:cNvSpPr>
            <a:spLocks noChangeArrowheads="1"/>
          </p:cNvSpPr>
          <p:nvPr/>
        </p:nvSpPr>
        <p:spPr bwMode="auto">
          <a:xfrm>
            <a:off x="5159375"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61" name="Rectangle 25"/>
          <p:cNvSpPr>
            <a:spLocks noChangeArrowheads="1"/>
          </p:cNvSpPr>
          <p:nvPr/>
        </p:nvSpPr>
        <p:spPr bwMode="auto">
          <a:xfrm>
            <a:off x="5526088"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62" name="Rectangle 26"/>
          <p:cNvSpPr>
            <a:spLocks noChangeArrowheads="1"/>
          </p:cNvSpPr>
          <p:nvPr/>
        </p:nvSpPr>
        <p:spPr bwMode="auto">
          <a:xfrm>
            <a:off x="5894388"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63" name="Rectangle 27"/>
          <p:cNvSpPr>
            <a:spLocks noChangeArrowheads="1"/>
          </p:cNvSpPr>
          <p:nvPr/>
        </p:nvSpPr>
        <p:spPr bwMode="auto">
          <a:xfrm>
            <a:off x="6262688" y="3644900"/>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64" name="Text Box 28"/>
          <p:cNvSpPr txBox="1">
            <a:spLocks noChangeArrowheads="1"/>
          </p:cNvSpPr>
          <p:nvPr/>
        </p:nvSpPr>
        <p:spPr bwMode="auto">
          <a:xfrm>
            <a:off x="1404938" y="3813175"/>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bg1"/>
                </a:solidFill>
                <a:ea typeface="华文细黑" pitchFamily="2" charset="-122"/>
              </a:rPr>
              <a:t>VLAN1</a:t>
            </a:r>
          </a:p>
        </p:txBody>
      </p:sp>
      <p:sp>
        <p:nvSpPr>
          <p:cNvPr id="14365" name="Text Box 29"/>
          <p:cNvSpPr txBox="1">
            <a:spLocks noChangeArrowheads="1"/>
          </p:cNvSpPr>
          <p:nvPr/>
        </p:nvSpPr>
        <p:spPr bwMode="auto">
          <a:xfrm>
            <a:off x="3924300" y="3813175"/>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ea typeface="华文细黑" pitchFamily="2" charset="-122"/>
              </a:rPr>
              <a:t>VLAN2</a:t>
            </a:r>
          </a:p>
        </p:txBody>
      </p:sp>
      <p:sp>
        <p:nvSpPr>
          <p:cNvPr id="14366" name="Text Box 30"/>
          <p:cNvSpPr txBox="1">
            <a:spLocks noChangeArrowheads="1"/>
          </p:cNvSpPr>
          <p:nvPr/>
        </p:nvSpPr>
        <p:spPr bwMode="auto">
          <a:xfrm>
            <a:off x="6516688" y="3813175"/>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bg1"/>
                </a:solidFill>
                <a:ea typeface="华文细黑" pitchFamily="2" charset="-122"/>
              </a:rPr>
              <a:t>VLAN3</a:t>
            </a:r>
          </a:p>
        </p:txBody>
      </p:sp>
      <p:sp>
        <p:nvSpPr>
          <p:cNvPr id="14367" name="Line 31"/>
          <p:cNvSpPr>
            <a:spLocks noChangeShapeType="1"/>
          </p:cNvSpPr>
          <p:nvPr/>
        </p:nvSpPr>
        <p:spPr bwMode="auto">
          <a:xfrm>
            <a:off x="2339975" y="2082800"/>
            <a:ext cx="0" cy="122396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8" name="Line 32"/>
          <p:cNvSpPr>
            <a:spLocks noChangeShapeType="1"/>
          </p:cNvSpPr>
          <p:nvPr/>
        </p:nvSpPr>
        <p:spPr bwMode="auto">
          <a:xfrm>
            <a:off x="1187450" y="3705225"/>
            <a:ext cx="0" cy="1620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9" name="Line 33"/>
          <p:cNvSpPr>
            <a:spLocks noChangeShapeType="1"/>
          </p:cNvSpPr>
          <p:nvPr/>
        </p:nvSpPr>
        <p:spPr bwMode="auto">
          <a:xfrm>
            <a:off x="3749675" y="3705225"/>
            <a:ext cx="0" cy="1620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0" name="Line 34"/>
          <p:cNvSpPr>
            <a:spLocks noChangeShapeType="1"/>
          </p:cNvSpPr>
          <p:nvPr/>
        </p:nvSpPr>
        <p:spPr bwMode="auto">
          <a:xfrm>
            <a:off x="7443788" y="3705225"/>
            <a:ext cx="0" cy="1620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4371" name="Picture 35"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4476750"/>
            <a:ext cx="7921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2" name="Picture 36"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5150" y="5145088"/>
            <a:ext cx="7921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3" name="Picture 37"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2913" y="5145088"/>
            <a:ext cx="79216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4" name="Text Box 38"/>
          <p:cNvSpPr txBox="1">
            <a:spLocks noChangeArrowheads="1"/>
          </p:cNvSpPr>
          <p:nvPr/>
        </p:nvSpPr>
        <p:spPr bwMode="auto">
          <a:xfrm>
            <a:off x="2266950" y="2779713"/>
            <a:ext cx="1225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10.1.1.1/24</a:t>
            </a:r>
          </a:p>
        </p:txBody>
      </p:sp>
      <p:sp>
        <p:nvSpPr>
          <p:cNvPr id="14375" name="Text Box 39"/>
          <p:cNvSpPr txBox="1">
            <a:spLocks noChangeArrowheads="1"/>
          </p:cNvSpPr>
          <p:nvPr/>
        </p:nvSpPr>
        <p:spPr bwMode="auto">
          <a:xfrm>
            <a:off x="2338388" y="2586038"/>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VLAN1</a:t>
            </a:r>
          </a:p>
        </p:txBody>
      </p:sp>
      <p:sp>
        <p:nvSpPr>
          <p:cNvPr id="14376" name="Text Box 40"/>
          <p:cNvSpPr txBox="1">
            <a:spLocks noChangeArrowheads="1"/>
          </p:cNvSpPr>
          <p:nvPr/>
        </p:nvSpPr>
        <p:spPr bwMode="auto">
          <a:xfrm>
            <a:off x="6443663" y="2586038"/>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VLAN3</a:t>
            </a:r>
          </a:p>
        </p:txBody>
      </p:sp>
      <p:sp>
        <p:nvSpPr>
          <p:cNvPr id="14377" name="Text Box 41"/>
          <p:cNvSpPr txBox="1">
            <a:spLocks noChangeArrowheads="1"/>
          </p:cNvSpPr>
          <p:nvPr/>
        </p:nvSpPr>
        <p:spPr bwMode="auto">
          <a:xfrm>
            <a:off x="4356100" y="2620963"/>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VLAN2</a:t>
            </a:r>
          </a:p>
        </p:txBody>
      </p:sp>
      <p:sp>
        <p:nvSpPr>
          <p:cNvPr id="14378" name="Text Box 42"/>
          <p:cNvSpPr txBox="1">
            <a:spLocks noChangeArrowheads="1"/>
          </p:cNvSpPr>
          <p:nvPr/>
        </p:nvSpPr>
        <p:spPr bwMode="auto">
          <a:xfrm>
            <a:off x="6408738" y="2801938"/>
            <a:ext cx="1225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10.1.3.1/24</a:t>
            </a:r>
          </a:p>
        </p:txBody>
      </p:sp>
      <p:sp>
        <p:nvSpPr>
          <p:cNvPr id="14379" name="Text Box 43"/>
          <p:cNvSpPr txBox="1">
            <a:spLocks noChangeArrowheads="1"/>
          </p:cNvSpPr>
          <p:nvPr/>
        </p:nvSpPr>
        <p:spPr bwMode="auto">
          <a:xfrm>
            <a:off x="4356100" y="2852738"/>
            <a:ext cx="1225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10.1.2.1/24</a:t>
            </a:r>
          </a:p>
        </p:txBody>
      </p:sp>
      <p:sp>
        <p:nvSpPr>
          <p:cNvPr id="14380" name="Text Box 44"/>
          <p:cNvSpPr txBox="1">
            <a:spLocks noChangeArrowheads="1"/>
          </p:cNvSpPr>
          <p:nvPr/>
        </p:nvSpPr>
        <p:spPr bwMode="auto">
          <a:xfrm>
            <a:off x="1258888" y="5229225"/>
            <a:ext cx="14398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IP=10.1.1.2/24</a:t>
            </a:r>
          </a:p>
          <a:p>
            <a:pPr eaLnBrk="1" hangingPunct="1"/>
            <a:r>
              <a:rPr lang="en-US" altLang="zh-CN" sz="1400">
                <a:ea typeface="黑体" pitchFamily="2" charset="-122"/>
              </a:rPr>
              <a:t>GW=10.1.1.1</a:t>
            </a:r>
          </a:p>
        </p:txBody>
      </p:sp>
      <p:sp>
        <p:nvSpPr>
          <p:cNvPr id="14381" name="Text Box 45"/>
          <p:cNvSpPr txBox="1">
            <a:spLocks noChangeArrowheads="1"/>
          </p:cNvSpPr>
          <p:nvPr/>
        </p:nvSpPr>
        <p:spPr bwMode="auto">
          <a:xfrm>
            <a:off x="7524750" y="5229225"/>
            <a:ext cx="1439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IP=10.1.3.2/24</a:t>
            </a:r>
          </a:p>
          <a:p>
            <a:pPr eaLnBrk="1" hangingPunct="1"/>
            <a:r>
              <a:rPr lang="en-US" altLang="zh-CN" sz="1400">
                <a:ea typeface="黑体" pitchFamily="2" charset="-122"/>
              </a:rPr>
              <a:t>GW=10.1.3.1</a:t>
            </a:r>
          </a:p>
        </p:txBody>
      </p:sp>
      <p:sp>
        <p:nvSpPr>
          <p:cNvPr id="14382" name="Text Box 46"/>
          <p:cNvSpPr txBox="1">
            <a:spLocks noChangeArrowheads="1"/>
          </p:cNvSpPr>
          <p:nvPr/>
        </p:nvSpPr>
        <p:spPr bwMode="auto">
          <a:xfrm>
            <a:off x="3851275" y="5157788"/>
            <a:ext cx="1439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IP=10.1.2.2/24</a:t>
            </a:r>
          </a:p>
          <a:p>
            <a:pPr eaLnBrk="1" hangingPunct="1"/>
            <a:r>
              <a:rPr lang="en-US" altLang="zh-CN" sz="1400">
                <a:ea typeface="黑体" pitchFamily="2" charset="-122"/>
              </a:rPr>
              <a:t>GW=10.1.2.1</a:t>
            </a:r>
          </a:p>
        </p:txBody>
      </p:sp>
      <p:sp>
        <p:nvSpPr>
          <p:cNvPr id="14383" name="Line 47"/>
          <p:cNvSpPr>
            <a:spLocks noChangeShapeType="1"/>
          </p:cNvSpPr>
          <p:nvPr/>
        </p:nvSpPr>
        <p:spPr bwMode="auto">
          <a:xfrm>
            <a:off x="4356100" y="2082800"/>
            <a:ext cx="0" cy="122396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4" name="Line 48"/>
          <p:cNvSpPr>
            <a:spLocks noChangeShapeType="1"/>
          </p:cNvSpPr>
          <p:nvPr/>
        </p:nvSpPr>
        <p:spPr bwMode="auto">
          <a:xfrm>
            <a:off x="6443663" y="2082800"/>
            <a:ext cx="0" cy="122396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5" name="Rectangle 49"/>
          <p:cNvSpPr>
            <a:spLocks noChangeArrowheads="1"/>
          </p:cNvSpPr>
          <p:nvPr/>
        </p:nvSpPr>
        <p:spPr bwMode="auto">
          <a:xfrm>
            <a:off x="2051050" y="1866900"/>
            <a:ext cx="5113338" cy="719138"/>
          </a:xfrm>
          <a:prstGeom prst="rect">
            <a:avLst/>
          </a:prstGeom>
          <a:solidFill>
            <a:srgbClr val="DDDDDD"/>
          </a:solidFill>
          <a:ln w="9525" algn="ctr">
            <a:solidFill>
              <a:schemeClr val="tx1"/>
            </a:solidFill>
            <a:miter lim="800000"/>
            <a:headEnd/>
            <a:tailEnd/>
          </a:ln>
        </p:spPr>
        <p:txBody>
          <a:bodyPr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4386" name="Text Box 50"/>
          <p:cNvSpPr txBox="1">
            <a:spLocks noChangeArrowheads="1"/>
          </p:cNvSpPr>
          <p:nvPr/>
        </p:nvSpPr>
        <p:spPr bwMode="auto">
          <a:xfrm>
            <a:off x="3348038" y="2011363"/>
            <a:ext cx="2232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a:ea typeface="华文细黑" pitchFamily="2" charset="-122"/>
              </a:rPr>
              <a:t>三层路由转发引擎</a:t>
            </a:r>
          </a:p>
        </p:txBody>
      </p:sp>
      <p:sp>
        <p:nvSpPr>
          <p:cNvPr id="14387" name="Rectangle 51"/>
          <p:cNvSpPr>
            <a:spLocks noGrp="1" noChangeArrowheads="1"/>
          </p:cNvSpPr>
          <p:nvPr>
            <p:ph type="body" idx="1"/>
          </p:nvPr>
        </p:nvSpPr>
        <p:spPr>
          <a:xfrm>
            <a:off x="134019" y="5986238"/>
            <a:ext cx="8964607" cy="1152525"/>
          </a:xfrm>
        </p:spPr>
        <p:txBody>
          <a:bodyPr/>
          <a:lstStyle/>
          <a:p>
            <a:pPr eaLnBrk="1" hangingPunct="1"/>
            <a:r>
              <a:rPr lang="zh-CN" altLang="en-US" dirty="0"/>
              <a:t>三层交换以内置的三层路由转发引擎执行</a:t>
            </a:r>
            <a:r>
              <a:rPr lang="en-US" altLang="zh-CN" dirty="0"/>
              <a:t>VLAN</a:t>
            </a:r>
            <a:r>
              <a:rPr lang="zh-CN" altLang="en-US" dirty="0"/>
              <a:t>间路由功能</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A3489-3367-4467-B0F4-F371F0BD43C6}"/>
              </a:ext>
            </a:extLst>
          </p:cNvPr>
          <p:cNvSpPr>
            <a:spLocks noGrp="1"/>
          </p:cNvSpPr>
          <p:nvPr>
            <p:ph type="ctrTitle"/>
          </p:nvPr>
        </p:nvSpPr>
        <p:spPr>
          <a:xfrm>
            <a:off x="755576" y="1988840"/>
            <a:ext cx="7772400" cy="1851322"/>
          </a:xfrm>
        </p:spPr>
        <p:txBody>
          <a:bodyPr/>
          <a:lstStyle/>
          <a:p>
            <a:pPr algn="ctr">
              <a:lnSpc>
                <a:spcPct val="150000"/>
              </a:lnSpc>
            </a:pPr>
            <a:r>
              <a:rPr lang="zh-CN" altLang="en-US" sz="3600" dirty="0">
                <a:solidFill>
                  <a:schemeClr val="bg1"/>
                </a:solidFill>
                <a:latin typeface="黑体" panose="02010609060101010101" pitchFamily="49" charset="-122"/>
                <a:ea typeface="黑体" panose="02010609060101010101" pitchFamily="49" charset="-122"/>
              </a:rPr>
              <a:t>路由协议基础</a:t>
            </a:r>
            <a:endParaRPr lang="zh-CN" altLang="en-US" sz="3600" u="none"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0508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827088" y="1779588"/>
            <a:ext cx="7561262"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50000"/>
              </a:spcBef>
              <a:buClr>
                <a:schemeClr val="tx1"/>
              </a:buClr>
              <a:buFont typeface="Wingdings" pitchFamily="2" charset="2"/>
              <a:buChar char="n"/>
            </a:pPr>
            <a:r>
              <a:rPr lang="zh-CN" altLang="en-US" sz="2400" b="1">
                <a:ea typeface="华文细黑" pitchFamily="2" charset="-122"/>
              </a:rPr>
              <a:t>路由可以静态配置，也可以通过路由协议来自动生成</a:t>
            </a:r>
          </a:p>
          <a:p>
            <a:pPr eaLnBrk="1" hangingPunct="1">
              <a:lnSpc>
                <a:spcPct val="150000"/>
              </a:lnSpc>
              <a:spcBef>
                <a:spcPct val="50000"/>
              </a:spcBef>
              <a:buClr>
                <a:schemeClr val="tx1"/>
              </a:buClr>
              <a:buFont typeface="Wingdings" pitchFamily="2" charset="2"/>
              <a:buChar char="n"/>
            </a:pPr>
            <a:r>
              <a:rPr lang="zh-CN" altLang="en-US" sz="2400" b="1">
                <a:ea typeface="华文细黑" pitchFamily="2" charset="-122"/>
              </a:rPr>
              <a:t>路由协议能够自动发现和计算路由，并在拓扑变化时自动更新，无需人工维护，适用于复杂的网络</a:t>
            </a:r>
          </a:p>
          <a:p>
            <a:pPr eaLnBrk="1" hangingPunct="1">
              <a:lnSpc>
                <a:spcPct val="150000"/>
              </a:lnSpc>
              <a:spcBef>
                <a:spcPct val="50000"/>
              </a:spcBef>
              <a:buClr>
                <a:schemeClr val="tx1"/>
              </a:buClr>
              <a:buFont typeface="Wingdings" pitchFamily="2" charset="2"/>
              <a:buChar char="n"/>
            </a:pPr>
            <a:endParaRPr lang="zh-CN" altLang="en-US" sz="2400" b="1">
              <a:ea typeface="华文细黑" pitchFamily="2" charset="-122"/>
            </a:endParaRPr>
          </a:p>
          <a:p>
            <a:pPr eaLnBrk="1" hangingPunct="1">
              <a:lnSpc>
                <a:spcPct val="150000"/>
              </a:lnSpc>
              <a:spcBef>
                <a:spcPct val="50000"/>
              </a:spcBef>
              <a:buClr>
                <a:schemeClr val="tx1"/>
              </a:buClr>
              <a:buFont typeface="Wingdings" pitchFamily="2" charset="2"/>
              <a:buChar char="n"/>
            </a:pPr>
            <a:endParaRPr lang="en-US" altLang="zh-CN" sz="2400" b="1">
              <a:ea typeface="华文细黑" pitchFamily="2" charset="-122"/>
            </a:endParaRPr>
          </a:p>
        </p:txBody>
      </p:sp>
      <p:sp>
        <p:nvSpPr>
          <p:cNvPr id="6147" name="Text Box 3"/>
          <p:cNvSpPr txBox="1">
            <a:spLocks noChangeArrowheads="1"/>
          </p:cNvSpPr>
          <p:nvPr/>
        </p:nvSpPr>
        <p:spPr bwMode="auto">
          <a:xfrm>
            <a:off x="611188" y="1091406"/>
            <a:ext cx="381679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dirty="0">
                <a:solidFill>
                  <a:srgbClr val="CC0000"/>
                </a:solidFill>
                <a:ea typeface="华文细黑" pitchFamily="2" charset="-122"/>
              </a:rPr>
              <a:t>路由协议基础</a:t>
            </a:r>
          </a:p>
        </p:txBody>
      </p:sp>
      <p:grpSp>
        <p:nvGrpSpPr>
          <p:cNvPr id="6148" name="Group 4"/>
          <p:cNvGrpSpPr>
            <a:grpSpLocks/>
          </p:cNvGrpSpPr>
          <p:nvPr/>
        </p:nvGrpSpPr>
        <p:grpSpPr bwMode="auto">
          <a:xfrm>
            <a:off x="611188" y="1773238"/>
            <a:ext cx="8064500" cy="3733800"/>
            <a:chOff x="480" y="1008"/>
            <a:chExt cx="4368" cy="2544"/>
          </a:xfrm>
        </p:grpSpPr>
        <p:sp>
          <p:nvSpPr>
            <p:cNvPr id="6149" name="AutoShape 5"/>
            <p:cNvSpPr>
              <a:spLocks noChangeArrowheads="1"/>
            </p:cNvSpPr>
            <p:nvPr/>
          </p:nvSpPr>
          <p:spPr bwMode="auto">
            <a:xfrm>
              <a:off x="485" y="1008"/>
              <a:ext cx="4363" cy="2544"/>
            </a:xfrm>
            <a:prstGeom prst="foldedCorner">
              <a:avLst>
                <a:gd name="adj" fmla="val 0"/>
              </a:avLst>
            </a:prstGeom>
            <a:noFill/>
            <a:ln w="28575">
              <a:solidFill>
                <a:srgbClr val="4C61A4"/>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150" name="Rectangle 6"/>
            <p:cNvSpPr>
              <a:spLocks noChangeArrowheads="1"/>
            </p:cNvSpPr>
            <p:nvPr/>
          </p:nvSpPr>
          <p:spPr bwMode="auto">
            <a:xfrm>
              <a:off x="480" y="1008"/>
              <a:ext cx="104" cy="2544"/>
            </a:xfrm>
            <a:prstGeom prst="rect">
              <a:avLst/>
            </a:prstGeom>
            <a:solidFill>
              <a:srgbClr val="4C61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151" name="Rectangle 7"/>
            <p:cNvSpPr>
              <a:spLocks noChangeArrowheads="1"/>
            </p:cNvSpPr>
            <p:nvPr/>
          </p:nvSpPr>
          <p:spPr bwMode="auto">
            <a:xfrm>
              <a:off x="4744" y="1008"/>
              <a:ext cx="104" cy="2544"/>
            </a:xfrm>
            <a:prstGeom prst="rect">
              <a:avLst/>
            </a:prstGeom>
            <a:solidFill>
              <a:srgbClr val="4C61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19100" y="1124744"/>
            <a:ext cx="7869560" cy="649288"/>
          </a:xfrm>
          <a:noFill/>
        </p:spPr>
        <p:txBody>
          <a:bodyPr/>
          <a:lstStyle/>
          <a:p>
            <a:pPr eaLnBrk="1" hangingPunct="1"/>
            <a:r>
              <a:rPr lang="zh-CN" altLang="en-US" dirty="0">
                <a:solidFill>
                  <a:srgbClr val="C00000"/>
                </a:solidFill>
              </a:rPr>
              <a:t>路由协议与可路由协议</a:t>
            </a:r>
          </a:p>
        </p:txBody>
      </p:sp>
      <p:sp>
        <p:nvSpPr>
          <p:cNvPr id="8195" name="Rectangle 1024"/>
          <p:cNvSpPr>
            <a:spLocks noGrp="1" noChangeArrowheads="1"/>
          </p:cNvSpPr>
          <p:nvPr>
            <p:ph type="body" idx="4294967295"/>
          </p:nvPr>
        </p:nvSpPr>
        <p:spPr/>
        <p:txBody>
          <a:bodyPr/>
          <a:lstStyle/>
          <a:p>
            <a:pPr eaLnBrk="1" hangingPunct="1">
              <a:lnSpc>
                <a:spcPct val="100000"/>
              </a:lnSpc>
              <a:spcBef>
                <a:spcPct val="10000"/>
              </a:spcBef>
              <a:spcAft>
                <a:spcPct val="25000"/>
              </a:spcAft>
              <a:buSzPct val="80000"/>
            </a:pPr>
            <a:r>
              <a:rPr lang="zh-CN" altLang="en-US" sz="3000" dirty="0"/>
              <a:t>路由协议</a:t>
            </a:r>
          </a:p>
          <a:p>
            <a:pPr lvl="1" eaLnBrk="1" hangingPunct="1">
              <a:lnSpc>
                <a:spcPct val="100000"/>
              </a:lnSpc>
              <a:spcBef>
                <a:spcPct val="10000"/>
              </a:spcBef>
              <a:spcAft>
                <a:spcPct val="25000"/>
              </a:spcAft>
              <a:buSzPct val="80000"/>
            </a:pPr>
            <a:r>
              <a:rPr lang="zh-CN" altLang="en-US" dirty="0"/>
              <a:t>路由器用来计算、维护网络路由信息的协议，通常有一定的算法，工作在传输层或应用层。</a:t>
            </a:r>
          </a:p>
          <a:p>
            <a:pPr lvl="1" eaLnBrk="1" hangingPunct="1">
              <a:lnSpc>
                <a:spcPct val="100000"/>
              </a:lnSpc>
              <a:spcBef>
                <a:spcPct val="10000"/>
              </a:spcBef>
              <a:spcAft>
                <a:spcPct val="25000"/>
              </a:spcAft>
              <a:buSzPct val="80000"/>
            </a:pPr>
            <a:r>
              <a:rPr lang="zh-CN" altLang="en-US" dirty="0"/>
              <a:t>常见的路由协议有</a:t>
            </a:r>
            <a:r>
              <a:rPr lang="en-US" altLang="zh-CN" dirty="0"/>
              <a:t>RIP</a:t>
            </a:r>
            <a:r>
              <a:rPr lang="zh-CN" altLang="en-US" dirty="0"/>
              <a:t>、</a:t>
            </a:r>
            <a:r>
              <a:rPr lang="en-US" altLang="zh-CN" dirty="0"/>
              <a:t>OSPF</a:t>
            </a:r>
            <a:r>
              <a:rPr lang="zh-CN" altLang="en-US" dirty="0"/>
              <a:t>、</a:t>
            </a:r>
            <a:r>
              <a:rPr lang="en-US" altLang="zh-CN" dirty="0"/>
              <a:t>BGP</a:t>
            </a:r>
            <a:r>
              <a:rPr lang="zh-CN" altLang="en-US" dirty="0"/>
              <a:t>等</a:t>
            </a:r>
          </a:p>
          <a:p>
            <a:pPr eaLnBrk="1" hangingPunct="1">
              <a:lnSpc>
                <a:spcPct val="100000"/>
              </a:lnSpc>
              <a:spcBef>
                <a:spcPct val="10000"/>
              </a:spcBef>
              <a:spcAft>
                <a:spcPct val="25000"/>
              </a:spcAft>
              <a:buSzPct val="80000"/>
            </a:pPr>
            <a:r>
              <a:rPr lang="zh-CN" altLang="en-US" sz="3000" dirty="0"/>
              <a:t>可路由协议</a:t>
            </a:r>
          </a:p>
          <a:p>
            <a:pPr lvl="1" eaLnBrk="1" hangingPunct="1">
              <a:lnSpc>
                <a:spcPct val="100000"/>
              </a:lnSpc>
              <a:spcBef>
                <a:spcPct val="10000"/>
              </a:spcBef>
              <a:spcAft>
                <a:spcPct val="25000"/>
              </a:spcAft>
              <a:buSzPct val="80000"/>
            </a:pPr>
            <a:r>
              <a:rPr lang="zh-CN" altLang="en-US" dirty="0"/>
              <a:t>可被路由器转发的协议，工作在网络层。</a:t>
            </a:r>
          </a:p>
          <a:p>
            <a:pPr lvl="1" eaLnBrk="1" hangingPunct="1">
              <a:lnSpc>
                <a:spcPct val="100000"/>
              </a:lnSpc>
              <a:spcBef>
                <a:spcPct val="10000"/>
              </a:spcBef>
              <a:spcAft>
                <a:spcPct val="25000"/>
              </a:spcAft>
              <a:buSzPct val="80000"/>
            </a:pPr>
            <a:r>
              <a:rPr lang="zh-CN" altLang="en-US" dirty="0"/>
              <a:t>常见的可路由协议有</a:t>
            </a:r>
            <a:r>
              <a:rPr lang="en-US" altLang="zh-CN" dirty="0"/>
              <a:t>IP</a:t>
            </a:r>
            <a:r>
              <a:rPr lang="zh-CN" altLang="en-US" dirty="0"/>
              <a:t>、</a:t>
            </a:r>
            <a:r>
              <a:rPr lang="en-US" altLang="zh-CN" dirty="0"/>
              <a:t>IPX</a:t>
            </a:r>
            <a:r>
              <a:rPr lang="zh-CN" altLang="en-US" dirty="0"/>
              <a:t>等</a:t>
            </a:r>
            <a:endParaRPr lang="en-US" altLang="zh-CN" dirty="0"/>
          </a:p>
          <a:p>
            <a:pPr eaLnBrk="1" hangingPunct="1">
              <a:spcBef>
                <a:spcPct val="10000"/>
              </a:spcBef>
              <a:spcAft>
                <a:spcPct val="25000"/>
              </a:spcAft>
              <a:buSzPct val="80000"/>
            </a:pPr>
            <a:endParaRPr lang="zh-CN" altLang="en-US" dirty="0"/>
          </a:p>
          <a:p>
            <a:pPr eaLnBrk="1" hangingPunct="1"/>
            <a:endParaRPr lang="en-US" altLang="zh-C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015091F-E44F-4FE2-A77D-888CEC06ACDF}"/>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   ）协议是可路由协议。</a:t>
            </a:r>
          </a:p>
        </p:txBody>
      </p:sp>
      <p:sp>
        <p:nvSpPr>
          <p:cNvPr id="7" name="文本框 6">
            <a:extLst>
              <a:ext uri="{FF2B5EF4-FFF2-40B4-BE49-F238E27FC236}">
                <a16:creationId xmlns:a16="http://schemas.microsoft.com/office/drawing/2014/main" id="{72EE50D8-4740-4E10-8D12-0B980C585148}"/>
              </a:ext>
            </a:extLst>
          </p:cNvPr>
          <p:cNvSpPr txBox="1"/>
          <p:nvPr>
            <p:custDataLst>
              <p:tags r:id="rId3"/>
            </p:custDataLst>
          </p:nvPr>
        </p:nvSpPr>
        <p:spPr>
          <a:xfrm>
            <a:off x="2051720" y="2456656"/>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RIP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5FF89C1E-AC06-46A2-958F-02207DEBD68A}"/>
              </a:ext>
            </a:extLst>
          </p:cNvPr>
          <p:cNvSpPr txBox="1"/>
          <p:nvPr>
            <p:custDataLst>
              <p:tags r:id="rId4"/>
            </p:custDataLst>
          </p:nvPr>
        </p:nvSpPr>
        <p:spPr>
          <a:xfrm>
            <a:off x="2051720" y="3313906"/>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OSPF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26720D5B-59FA-4416-BF68-359312784136}"/>
              </a:ext>
            </a:extLst>
          </p:cNvPr>
          <p:cNvSpPr txBox="1"/>
          <p:nvPr>
            <p:custDataLst>
              <p:tags r:id="rId5"/>
            </p:custDataLst>
          </p:nvPr>
        </p:nvSpPr>
        <p:spPr>
          <a:xfrm>
            <a:off x="2051720" y="4171156"/>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C7F82F77-B7F1-4EB2-9380-A9A6F0C806D7}"/>
              </a:ext>
            </a:extLst>
          </p:cNvPr>
          <p:cNvSpPr txBox="1"/>
          <p:nvPr>
            <p:custDataLst>
              <p:tags r:id="rId6"/>
            </p:custDataLst>
          </p:nvPr>
        </p:nvSpPr>
        <p:spPr>
          <a:xfrm>
            <a:off x="2051720" y="5028406"/>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IPX</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D677D10-82A9-40D6-967A-460A4F2A53B2}"/>
              </a:ext>
            </a:extLst>
          </p:cNvPr>
          <p:cNvSpPr>
            <a:spLocks noChangeAspect="1"/>
          </p:cNvSpPr>
          <p:nvPr>
            <p:custDataLst>
              <p:tags r:id="rId7"/>
            </p:custDataLst>
          </p:nvPr>
        </p:nvSpPr>
        <p:spPr>
          <a:xfrm>
            <a:off x="1337345" y="2520949"/>
            <a:ext cx="514350" cy="514350"/>
          </a:xfrm>
          <a:prstGeom prst="ellipse">
            <a:avLst/>
          </a:prstGeom>
          <a:ln/>
        </p:spPr>
        <p:style>
          <a:lnRef idx="3">
            <a:schemeClr val="lt1"/>
          </a:lnRef>
          <a:fillRef idx="1">
            <a:schemeClr val="accent1"/>
          </a:fillRef>
          <a:effectRef idx="1">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079BB94-C753-4B9B-B156-0D8460879EBB}"/>
              </a:ext>
            </a:extLst>
          </p:cNvPr>
          <p:cNvSpPr>
            <a:spLocks noChangeAspect="1"/>
          </p:cNvSpPr>
          <p:nvPr>
            <p:custDataLst>
              <p:tags r:id="rId8"/>
            </p:custDataLst>
          </p:nvPr>
        </p:nvSpPr>
        <p:spPr>
          <a:xfrm>
            <a:off x="1337345" y="3378199"/>
            <a:ext cx="514350" cy="514350"/>
          </a:xfrm>
          <a:prstGeom prst="ellipse">
            <a:avLst/>
          </a:prstGeom>
          <a:ln/>
        </p:spPr>
        <p:style>
          <a:lnRef idx="3">
            <a:schemeClr val="lt1"/>
          </a:lnRef>
          <a:fillRef idx="1">
            <a:schemeClr val="accent1"/>
          </a:fillRef>
          <a:effectRef idx="1">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1A80D8BD-B947-475F-A821-A4E10726EDDB}"/>
              </a:ext>
            </a:extLst>
          </p:cNvPr>
          <p:cNvSpPr>
            <a:spLocks noChangeAspect="1"/>
          </p:cNvSpPr>
          <p:nvPr>
            <p:custDataLst>
              <p:tags r:id="rId9"/>
            </p:custDataLst>
          </p:nvPr>
        </p:nvSpPr>
        <p:spPr>
          <a:xfrm>
            <a:off x="1337345" y="4235449"/>
            <a:ext cx="514350" cy="514350"/>
          </a:xfrm>
          <a:prstGeom prst="ellipse">
            <a:avLst/>
          </a:prstGeom>
          <a:ln/>
        </p:spPr>
        <p:style>
          <a:lnRef idx="3">
            <a:schemeClr val="lt1"/>
          </a:lnRef>
          <a:fillRef idx="1">
            <a:schemeClr val="accent1"/>
          </a:fillRef>
          <a:effectRef idx="1">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7998CE62-7720-44BA-92CB-78E44497E8B4}"/>
              </a:ext>
            </a:extLst>
          </p:cNvPr>
          <p:cNvSpPr>
            <a:spLocks noChangeAspect="1"/>
          </p:cNvSpPr>
          <p:nvPr>
            <p:custDataLst>
              <p:tags r:id="rId10"/>
            </p:custDataLst>
          </p:nvPr>
        </p:nvSpPr>
        <p:spPr>
          <a:xfrm>
            <a:off x="1337345" y="5092699"/>
            <a:ext cx="514350" cy="514350"/>
          </a:xfrm>
          <a:prstGeom prst="ellipse">
            <a:avLst/>
          </a:prstGeom>
          <a:ln/>
        </p:spPr>
        <p:style>
          <a:lnRef idx="3">
            <a:schemeClr val="lt1"/>
          </a:lnRef>
          <a:fillRef idx="1">
            <a:schemeClr val="accent1"/>
          </a:fillRef>
          <a:effectRef idx="1">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3785135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8EDE2F3-25CB-43EE-AD5B-3536122C7906}"/>
              </a:ext>
            </a:extLst>
          </p:cNvPr>
          <p:cNvSpPr>
            <a:spLocks noGrp="1" noChangeArrowheads="1"/>
          </p:cNvSpPr>
          <p:nvPr>
            <p:ph type="title"/>
          </p:nvPr>
        </p:nvSpPr>
        <p:spPr/>
        <p:txBody>
          <a:bodyPr/>
          <a:lstStyle/>
          <a:p>
            <a:pPr eaLnBrk="1" hangingPunct="1"/>
            <a:r>
              <a:rPr lang="zh-CN" altLang="en-US"/>
              <a:t>路由协议自动计算路由</a:t>
            </a:r>
          </a:p>
        </p:txBody>
      </p:sp>
      <p:sp>
        <p:nvSpPr>
          <p:cNvPr id="44035" name="Rectangle 3">
            <a:extLst>
              <a:ext uri="{FF2B5EF4-FFF2-40B4-BE49-F238E27FC236}">
                <a16:creationId xmlns:a16="http://schemas.microsoft.com/office/drawing/2014/main" id="{6FD55235-1236-41A0-8C61-5266A4ABE6F0}"/>
              </a:ext>
            </a:extLst>
          </p:cNvPr>
          <p:cNvSpPr>
            <a:spLocks noChangeArrowheads="1"/>
          </p:cNvSpPr>
          <p:nvPr/>
        </p:nvSpPr>
        <p:spPr bwMode="auto">
          <a:xfrm>
            <a:off x="0" y="2505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solidFill>
                <a:srgbClr val="000000"/>
              </a:solidFill>
            </a:endParaRPr>
          </a:p>
        </p:txBody>
      </p:sp>
      <p:sp>
        <p:nvSpPr>
          <p:cNvPr id="44036" name="Line 11">
            <a:extLst>
              <a:ext uri="{FF2B5EF4-FFF2-40B4-BE49-F238E27FC236}">
                <a16:creationId xmlns:a16="http://schemas.microsoft.com/office/drawing/2014/main" id="{7C593C07-4740-4B73-82B6-A942E893B445}"/>
              </a:ext>
            </a:extLst>
          </p:cNvPr>
          <p:cNvSpPr>
            <a:spLocks noChangeShapeType="1"/>
          </p:cNvSpPr>
          <p:nvPr/>
        </p:nvSpPr>
        <p:spPr bwMode="auto">
          <a:xfrm>
            <a:off x="3087018" y="2262336"/>
            <a:ext cx="1588" cy="485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7" name="Line 12">
            <a:extLst>
              <a:ext uri="{FF2B5EF4-FFF2-40B4-BE49-F238E27FC236}">
                <a16:creationId xmlns:a16="http://schemas.microsoft.com/office/drawing/2014/main" id="{C0A00AD6-CCB6-4FA2-A7D8-62B43A1781EC}"/>
              </a:ext>
            </a:extLst>
          </p:cNvPr>
          <p:cNvSpPr>
            <a:spLocks noChangeShapeType="1"/>
          </p:cNvSpPr>
          <p:nvPr/>
        </p:nvSpPr>
        <p:spPr bwMode="auto">
          <a:xfrm>
            <a:off x="1378868" y="2262336"/>
            <a:ext cx="313055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8" name="Line 13">
            <a:extLst>
              <a:ext uri="{FF2B5EF4-FFF2-40B4-BE49-F238E27FC236}">
                <a16:creationId xmlns:a16="http://schemas.microsoft.com/office/drawing/2014/main" id="{E8D32114-53BF-457F-BC27-EF679B4C4656}"/>
              </a:ext>
            </a:extLst>
          </p:cNvPr>
          <p:cNvSpPr>
            <a:spLocks noChangeShapeType="1"/>
          </p:cNvSpPr>
          <p:nvPr/>
        </p:nvSpPr>
        <p:spPr bwMode="auto">
          <a:xfrm>
            <a:off x="3939506" y="1957536"/>
            <a:ext cx="1587" cy="304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 name="Line 14">
            <a:extLst>
              <a:ext uri="{FF2B5EF4-FFF2-40B4-BE49-F238E27FC236}">
                <a16:creationId xmlns:a16="http://schemas.microsoft.com/office/drawing/2014/main" id="{C8F78AB3-495E-4695-8D43-82EC35C0ADB1}"/>
              </a:ext>
            </a:extLst>
          </p:cNvPr>
          <p:cNvSpPr>
            <a:spLocks noChangeShapeType="1"/>
          </p:cNvSpPr>
          <p:nvPr/>
        </p:nvSpPr>
        <p:spPr bwMode="auto">
          <a:xfrm>
            <a:off x="2232943" y="1957536"/>
            <a:ext cx="1588" cy="304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0" name="Line 15">
            <a:extLst>
              <a:ext uri="{FF2B5EF4-FFF2-40B4-BE49-F238E27FC236}">
                <a16:creationId xmlns:a16="http://schemas.microsoft.com/office/drawing/2014/main" id="{268EA9AB-227D-4FC5-B6D0-9D16A6777326}"/>
              </a:ext>
            </a:extLst>
          </p:cNvPr>
          <p:cNvSpPr>
            <a:spLocks noChangeShapeType="1"/>
          </p:cNvSpPr>
          <p:nvPr/>
        </p:nvSpPr>
        <p:spPr bwMode="auto">
          <a:xfrm flipV="1">
            <a:off x="5647656" y="4702324"/>
            <a:ext cx="1587" cy="4873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1" name="Line 16">
            <a:extLst>
              <a:ext uri="{FF2B5EF4-FFF2-40B4-BE49-F238E27FC236}">
                <a16:creationId xmlns:a16="http://schemas.microsoft.com/office/drawing/2014/main" id="{33C0E93A-51C5-46D7-A844-E7ABAD7A9FF6}"/>
              </a:ext>
            </a:extLst>
          </p:cNvPr>
          <p:cNvSpPr>
            <a:spLocks noChangeShapeType="1"/>
          </p:cNvSpPr>
          <p:nvPr/>
        </p:nvSpPr>
        <p:spPr bwMode="auto">
          <a:xfrm flipH="1">
            <a:off x="4225256" y="5189686"/>
            <a:ext cx="313055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Line 17">
            <a:extLst>
              <a:ext uri="{FF2B5EF4-FFF2-40B4-BE49-F238E27FC236}">
                <a16:creationId xmlns:a16="http://schemas.microsoft.com/office/drawing/2014/main" id="{85640A2E-C71D-4255-AED8-88D86DD64031}"/>
              </a:ext>
            </a:extLst>
          </p:cNvPr>
          <p:cNvSpPr>
            <a:spLocks noChangeShapeType="1"/>
          </p:cNvSpPr>
          <p:nvPr/>
        </p:nvSpPr>
        <p:spPr bwMode="auto">
          <a:xfrm flipV="1">
            <a:off x="4793581" y="5189686"/>
            <a:ext cx="1587" cy="3032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3" name="Line 18">
            <a:extLst>
              <a:ext uri="{FF2B5EF4-FFF2-40B4-BE49-F238E27FC236}">
                <a16:creationId xmlns:a16="http://schemas.microsoft.com/office/drawing/2014/main" id="{A55C84F6-68D4-41C7-B602-244FB20D75AA}"/>
              </a:ext>
            </a:extLst>
          </p:cNvPr>
          <p:cNvSpPr>
            <a:spLocks noChangeShapeType="1"/>
          </p:cNvSpPr>
          <p:nvPr/>
        </p:nvSpPr>
        <p:spPr bwMode="auto">
          <a:xfrm flipV="1">
            <a:off x="6501731" y="5189686"/>
            <a:ext cx="1587" cy="3032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Rectangle 19">
            <a:extLst>
              <a:ext uri="{FF2B5EF4-FFF2-40B4-BE49-F238E27FC236}">
                <a16:creationId xmlns:a16="http://schemas.microsoft.com/office/drawing/2014/main" id="{78573217-4FEF-495D-92C6-B58C960A0964}"/>
              </a:ext>
            </a:extLst>
          </p:cNvPr>
          <p:cNvSpPr>
            <a:spLocks noChangeArrowheads="1"/>
          </p:cNvSpPr>
          <p:nvPr/>
        </p:nvSpPr>
        <p:spPr bwMode="auto">
          <a:xfrm>
            <a:off x="2483768" y="1844824"/>
            <a:ext cx="127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000">
                <a:solidFill>
                  <a:srgbClr val="000000"/>
                </a:solidFill>
                <a:latin typeface="宋体" panose="02010600030101010101" pitchFamily="2" charset="-122"/>
              </a:rPr>
              <a:t>Network N1</a:t>
            </a:r>
            <a:endParaRPr kumimoji="1" lang="en-US" altLang="zh-CN" sz="3200">
              <a:solidFill>
                <a:srgbClr val="000000"/>
              </a:solidFill>
              <a:latin typeface="Times New Roman" panose="02020603050405020304" pitchFamily="18" charset="0"/>
            </a:endParaRPr>
          </a:p>
        </p:txBody>
      </p:sp>
      <p:sp>
        <p:nvSpPr>
          <p:cNvPr id="44045" name="Rectangle 20">
            <a:extLst>
              <a:ext uri="{FF2B5EF4-FFF2-40B4-BE49-F238E27FC236}">
                <a16:creationId xmlns:a16="http://schemas.microsoft.com/office/drawing/2014/main" id="{E9884F15-1AE4-4AE9-B30F-C2F0A9F7C0BE}"/>
              </a:ext>
            </a:extLst>
          </p:cNvPr>
          <p:cNvSpPr>
            <a:spLocks noChangeArrowheads="1"/>
          </p:cNvSpPr>
          <p:nvPr/>
        </p:nvSpPr>
        <p:spPr bwMode="auto">
          <a:xfrm>
            <a:off x="5044406" y="5167461"/>
            <a:ext cx="127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000">
                <a:solidFill>
                  <a:srgbClr val="000000"/>
                </a:solidFill>
                <a:latin typeface="宋体" panose="02010600030101010101" pitchFamily="2" charset="-122"/>
              </a:rPr>
              <a:t>Network N2</a:t>
            </a:r>
            <a:endParaRPr kumimoji="1" lang="en-US" altLang="zh-CN" sz="3200">
              <a:solidFill>
                <a:srgbClr val="000000"/>
              </a:solidFill>
              <a:latin typeface="Times New Roman" panose="02020603050405020304" pitchFamily="18" charset="0"/>
            </a:endParaRPr>
          </a:p>
        </p:txBody>
      </p:sp>
      <p:sp>
        <p:nvSpPr>
          <p:cNvPr id="44046" name="Line 24">
            <a:extLst>
              <a:ext uri="{FF2B5EF4-FFF2-40B4-BE49-F238E27FC236}">
                <a16:creationId xmlns:a16="http://schemas.microsoft.com/office/drawing/2014/main" id="{D24E83A5-5FA3-4FC0-9E1E-BCB380479AE9}"/>
              </a:ext>
            </a:extLst>
          </p:cNvPr>
          <p:cNvSpPr>
            <a:spLocks noChangeShapeType="1"/>
          </p:cNvSpPr>
          <p:nvPr/>
        </p:nvSpPr>
        <p:spPr bwMode="auto">
          <a:xfrm>
            <a:off x="3891881" y="2678261"/>
            <a:ext cx="1079500" cy="1588"/>
          </a:xfrm>
          <a:prstGeom prst="line">
            <a:avLst/>
          </a:prstGeom>
          <a:noFill/>
          <a:ln w="6191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7" name="Freeform 25">
            <a:extLst>
              <a:ext uri="{FF2B5EF4-FFF2-40B4-BE49-F238E27FC236}">
                <a16:creationId xmlns:a16="http://schemas.microsoft.com/office/drawing/2014/main" id="{231A16EC-3BA0-4E27-9770-D4A691CC90C1}"/>
              </a:ext>
            </a:extLst>
          </p:cNvPr>
          <p:cNvSpPr>
            <a:spLocks/>
          </p:cNvSpPr>
          <p:nvPr/>
        </p:nvSpPr>
        <p:spPr bwMode="auto">
          <a:xfrm>
            <a:off x="4917406" y="2557611"/>
            <a:ext cx="227012" cy="241300"/>
          </a:xfrm>
          <a:custGeom>
            <a:avLst/>
            <a:gdLst>
              <a:gd name="T0" fmla="*/ 2147483647 w 143"/>
              <a:gd name="T1" fmla="*/ 2147483647 h 152"/>
              <a:gd name="T2" fmla="*/ 0 w 143"/>
              <a:gd name="T3" fmla="*/ 2147483647 h 152"/>
              <a:gd name="T4" fmla="*/ 2147483647 w 143"/>
              <a:gd name="T5" fmla="*/ 2147483647 h 152"/>
              <a:gd name="T6" fmla="*/ 2147483647 w 143"/>
              <a:gd name="T7" fmla="*/ 2147483647 h 152"/>
              <a:gd name="T8" fmla="*/ 2147483647 w 143"/>
              <a:gd name="T9" fmla="*/ 2147483647 h 152"/>
              <a:gd name="T10" fmla="*/ 2147483647 w 143"/>
              <a:gd name="T11" fmla="*/ 2147483647 h 152"/>
              <a:gd name="T12" fmla="*/ 2147483647 w 143"/>
              <a:gd name="T13" fmla="*/ 2147483647 h 152"/>
              <a:gd name="T14" fmla="*/ 2147483647 w 143"/>
              <a:gd name="T15" fmla="*/ 2147483647 h 152"/>
              <a:gd name="T16" fmla="*/ 2147483647 w 143"/>
              <a:gd name="T17" fmla="*/ 2147483647 h 152"/>
              <a:gd name="T18" fmla="*/ 2147483647 w 143"/>
              <a:gd name="T19" fmla="*/ 2147483647 h 152"/>
              <a:gd name="T20" fmla="*/ 2147483647 w 143"/>
              <a:gd name="T21" fmla="*/ 2147483647 h 152"/>
              <a:gd name="T22" fmla="*/ 2147483647 w 143"/>
              <a:gd name="T23" fmla="*/ 2147483647 h 152"/>
              <a:gd name="T24" fmla="*/ 2147483647 w 143"/>
              <a:gd name="T25" fmla="*/ 2147483647 h 152"/>
              <a:gd name="T26" fmla="*/ 2147483647 w 143"/>
              <a:gd name="T27" fmla="*/ 2147483647 h 152"/>
              <a:gd name="T28" fmla="*/ 2147483647 w 143"/>
              <a:gd name="T29" fmla="*/ 2147483647 h 152"/>
              <a:gd name="T30" fmla="*/ 2147483647 w 143"/>
              <a:gd name="T31" fmla="*/ 2147483647 h 152"/>
              <a:gd name="T32" fmla="*/ 2147483647 w 143"/>
              <a:gd name="T33" fmla="*/ 2147483647 h 152"/>
              <a:gd name="T34" fmla="*/ 0 w 143"/>
              <a:gd name="T35" fmla="*/ 0 h 152"/>
              <a:gd name="T36" fmla="*/ 0 w 143"/>
              <a:gd name="T37" fmla="*/ 0 h 152"/>
              <a:gd name="T38" fmla="*/ 2147483647 w 143"/>
              <a:gd name="T39" fmla="*/ 2147483647 h 152"/>
              <a:gd name="T40" fmla="*/ 2147483647 w 143"/>
              <a:gd name="T41" fmla="*/ 2147483647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3"/>
              <a:gd name="T64" fmla="*/ 0 h 152"/>
              <a:gd name="T65" fmla="*/ 143 w 143"/>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3" h="152">
                <a:moveTo>
                  <a:pt x="143" y="76"/>
                </a:moveTo>
                <a:lnTo>
                  <a:pt x="0" y="152"/>
                </a:lnTo>
                <a:lnTo>
                  <a:pt x="4" y="143"/>
                </a:lnTo>
                <a:lnTo>
                  <a:pt x="8" y="133"/>
                </a:lnTo>
                <a:lnTo>
                  <a:pt x="11" y="125"/>
                </a:lnTo>
                <a:lnTo>
                  <a:pt x="13" y="115"/>
                </a:lnTo>
                <a:lnTo>
                  <a:pt x="14" y="105"/>
                </a:lnTo>
                <a:lnTo>
                  <a:pt x="17" y="95"/>
                </a:lnTo>
                <a:lnTo>
                  <a:pt x="17" y="85"/>
                </a:lnTo>
                <a:lnTo>
                  <a:pt x="17" y="76"/>
                </a:lnTo>
                <a:lnTo>
                  <a:pt x="17" y="66"/>
                </a:lnTo>
                <a:lnTo>
                  <a:pt x="17" y="56"/>
                </a:lnTo>
                <a:lnTo>
                  <a:pt x="14" y="47"/>
                </a:lnTo>
                <a:lnTo>
                  <a:pt x="13" y="37"/>
                </a:lnTo>
                <a:lnTo>
                  <a:pt x="11" y="28"/>
                </a:lnTo>
                <a:lnTo>
                  <a:pt x="8" y="18"/>
                </a:lnTo>
                <a:lnTo>
                  <a:pt x="4" y="9"/>
                </a:lnTo>
                <a:lnTo>
                  <a:pt x="0" y="0"/>
                </a:lnTo>
                <a:lnTo>
                  <a:pt x="143" y="7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48" name="Line 26">
            <a:extLst>
              <a:ext uri="{FF2B5EF4-FFF2-40B4-BE49-F238E27FC236}">
                <a16:creationId xmlns:a16="http://schemas.microsoft.com/office/drawing/2014/main" id="{937F35BD-CC5C-412F-B6EA-BA1D16CAA178}"/>
              </a:ext>
            </a:extLst>
          </p:cNvPr>
          <p:cNvSpPr>
            <a:spLocks noChangeShapeType="1"/>
          </p:cNvSpPr>
          <p:nvPr/>
        </p:nvSpPr>
        <p:spPr bwMode="auto">
          <a:xfrm>
            <a:off x="6074693" y="3284686"/>
            <a:ext cx="1588" cy="730250"/>
          </a:xfrm>
          <a:prstGeom prst="line">
            <a:avLst/>
          </a:prstGeom>
          <a:noFill/>
          <a:ln w="6191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9" name="Freeform 27">
            <a:extLst>
              <a:ext uri="{FF2B5EF4-FFF2-40B4-BE49-F238E27FC236}">
                <a16:creationId xmlns:a16="http://schemas.microsoft.com/office/drawing/2014/main" id="{202E16A0-EA1B-4FC5-AA20-DCB4D77D235B}"/>
              </a:ext>
            </a:extLst>
          </p:cNvPr>
          <p:cNvSpPr>
            <a:spLocks/>
          </p:cNvSpPr>
          <p:nvPr/>
        </p:nvSpPr>
        <p:spPr bwMode="auto">
          <a:xfrm>
            <a:off x="5961981" y="3954611"/>
            <a:ext cx="227012" cy="241300"/>
          </a:xfrm>
          <a:custGeom>
            <a:avLst/>
            <a:gdLst>
              <a:gd name="T0" fmla="*/ 2147483647 w 143"/>
              <a:gd name="T1" fmla="*/ 2147483647 h 152"/>
              <a:gd name="T2" fmla="*/ 0 w 143"/>
              <a:gd name="T3" fmla="*/ 0 h 152"/>
              <a:gd name="T4" fmla="*/ 2147483647 w 143"/>
              <a:gd name="T5" fmla="*/ 2147483647 h 152"/>
              <a:gd name="T6" fmla="*/ 2147483647 w 143"/>
              <a:gd name="T7" fmla="*/ 2147483647 h 152"/>
              <a:gd name="T8" fmla="*/ 2147483647 w 143"/>
              <a:gd name="T9" fmla="*/ 2147483647 h 152"/>
              <a:gd name="T10" fmla="*/ 2147483647 w 143"/>
              <a:gd name="T11" fmla="*/ 2147483647 h 152"/>
              <a:gd name="T12" fmla="*/ 2147483647 w 143"/>
              <a:gd name="T13" fmla="*/ 2147483647 h 152"/>
              <a:gd name="T14" fmla="*/ 2147483647 w 143"/>
              <a:gd name="T15" fmla="*/ 2147483647 h 152"/>
              <a:gd name="T16" fmla="*/ 2147483647 w 143"/>
              <a:gd name="T17" fmla="*/ 2147483647 h 152"/>
              <a:gd name="T18" fmla="*/ 2147483647 w 143"/>
              <a:gd name="T19" fmla="*/ 2147483647 h 152"/>
              <a:gd name="T20" fmla="*/ 2147483647 w 143"/>
              <a:gd name="T21" fmla="*/ 2147483647 h 152"/>
              <a:gd name="T22" fmla="*/ 2147483647 w 143"/>
              <a:gd name="T23" fmla="*/ 2147483647 h 152"/>
              <a:gd name="T24" fmla="*/ 2147483647 w 143"/>
              <a:gd name="T25" fmla="*/ 2147483647 h 152"/>
              <a:gd name="T26" fmla="*/ 2147483647 w 143"/>
              <a:gd name="T27" fmla="*/ 2147483647 h 152"/>
              <a:gd name="T28" fmla="*/ 2147483647 w 143"/>
              <a:gd name="T29" fmla="*/ 2147483647 h 152"/>
              <a:gd name="T30" fmla="*/ 2147483647 w 143"/>
              <a:gd name="T31" fmla="*/ 2147483647 h 152"/>
              <a:gd name="T32" fmla="*/ 2147483647 w 143"/>
              <a:gd name="T33" fmla="*/ 2147483647 h 152"/>
              <a:gd name="T34" fmla="*/ 2147483647 w 143"/>
              <a:gd name="T35" fmla="*/ 0 h 152"/>
              <a:gd name="T36" fmla="*/ 2147483647 w 143"/>
              <a:gd name="T37" fmla="*/ 0 h 152"/>
              <a:gd name="T38" fmla="*/ 2147483647 w 143"/>
              <a:gd name="T39" fmla="*/ 2147483647 h 152"/>
              <a:gd name="T40" fmla="*/ 2147483647 w 143"/>
              <a:gd name="T41" fmla="*/ 2147483647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3"/>
              <a:gd name="T64" fmla="*/ 0 h 152"/>
              <a:gd name="T65" fmla="*/ 143 w 143"/>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3" h="152">
                <a:moveTo>
                  <a:pt x="71" y="152"/>
                </a:moveTo>
                <a:lnTo>
                  <a:pt x="0" y="0"/>
                </a:lnTo>
                <a:lnTo>
                  <a:pt x="8" y="4"/>
                </a:lnTo>
                <a:lnTo>
                  <a:pt x="16" y="8"/>
                </a:lnTo>
                <a:lnTo>
                  <a:pt x="25" y="11"/>
                </a:lnTo>
                <a:lnTo>
                  <a:pt x="34" y="14"/>
                </a:lnTo>
                <a:lnTo>
                  <a:pt x="43" y="16"/>
                </a:lnTo>
                <a:lnTo>
                  <a:pt x="53" y="17"/>
                </a:lnTo>
                <a:lnTo>
                  <a:pt x="62" y="18"/>
                </a:lnTo>
                <a:lnTo>
                  <a:pt x="71" y="18"/>
                </a:lnTo>
                <a:lnTo>
                  <a:pt x="80" y="18"/>
                </a:lnTo>
                <a:lnTo>
                  <a:pt x="89" y="17"/>
                </a:lnTo>
                <a:lnTo>
                  <a:pt x="98" y="16"/>
                </a:lnTo>
                <a:lnTo>
                  <a:pt x="107" y="14"/>
                </a:lnTo>
                <a:lnTo>
                  <a:pt x="116" y="11"/>
                </a:lnTo>
                <a:lnTo>
                  <a:pt x="125" y="8"/>
                </a:lnTo>
                <a:lnTo>
                  <a:pt x="134" y="4"/>
                </a:lnTo>
                <a:lnTo>
                  <a:pt x="143" y="0"/>
                </a:lnTo>
                <a:lnTo>
                  <a:pt x="71" y="15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50" name="Line 28">
            <a:extLst>
              <a:ext uri="{FF2B5EF4-FFF2-40B4-BE49-F238E27FC236}">
                <a16:creationId xmlns:a16="http://schemas.microsoft.com/office/drawing/2014/main" id="{F8444110-4E23-4E96-B85A-B7FF9FD05DCB}"/>
              </a:ext>
            </a:extLst>
          </p:cNvPr>
          <p:cNvSpPr>
            <a:spLocks noChangeShapeType="1"/>
          </p:cNvSpPr>
          <p:nvPr/>
        </p:nvSpPr>
        <p:spPr bwMode="auto">
          <a:xfrm>
            <a:off x="2753643" y="3419624"/>
            <a:ext cx="1588" cy="547687"/>
          </a:xfrm>
          <a:prstGeom prst="line">
            <a:avLst/>
          </a:prstGeom>
          <a:noFill/>
          <a:ln w="61913">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1" name="Freeform 29">
            <a:extLst>
              <a:ext uri="{FF2B5EF4-FFF2-40B4-BE49-F238E27FC236}">
                <a16:creationId xmlns:a16="http://schemas.microsoft.com/office/drawing/2014/main" id="{8BB2CB48-0628-4F96-A0C9-B1911B59F8C3}"/>
              </a:ext>
            </a:extLst>
          </p:cNvPr>
          <p:cNvSpPr>
            <a:spLocks/>
          </p:cNvSpPr>
          <p:nvPr/>
        </p:nvSpPr>
        <p:spPr bwMode="auto">
          <a:xfrm>
            <a:off x="2639343" y="3908574"/>
            <a:ext cx="227013" cy="241300"/>
          </a:xfrm>
          <a:custGeom>
            <a:avLst/>
            <a:gdLst>
              <a:gd name="T0" fmla="*/ 2147483647 w 143"/>
              <a:gd name="T1" fmla="*/ 2147483647 h 152"/>
              <a:gd name="T2" fmla="*/ 0 w 143"/>
              <a:gd name="T3" fmla="*/ 0 h 152"/>
              <a:gd name="T4" fmla="*/ 2147483647 w 143"/>
              <a:gd name="T5" fmla="*/ 2147483647 h 152"/>
              <a:gd name="T6" fmla="*/ 2147483647 w 143"/>
              <a:gd name="T7" fmla="*/ 2147483647 h 152"/>
              <a:gd name="T8" fmla="*/ 2147483647 w 143"/>
              <a:gd name="T9" fmla="*/ 2147483647 h 152"/>
              <a:gd name="T10" fmla="*/ 2147483647 w 143"/>
              <a:gd name="T11" fmla="*/ 2147483647 h 152"/>
              <a:gd name="T12" fmla="*/ 2147483647 w 143"/>
              <a:gd name="T13" fmla="*/ 2147483647 h 152"/>
              <a:gd name="T14" fmla="*/ 2147483647 w 143"/>
              <a:gd name="T15" fmla="*/ 2147483647 h 152"/>
              <a:gd name="T16" fmla="*/ 2147483647 w 143"/>
              <a:gd name="T17" fmla="*/ 2147483647 h 152"/>
              <a:gd name="T18" fmla="*/ 2147483647 w 143"/>
              <a:gd name="T19" fmla="*/ 2147483647 h 152"/>
              <a:gd name="T20" fmla="*/ 2147483647 w 143"/>
              <a:gd name="T21" fmla="*/ 2147483647 h 152"/>
              <a:gd name="T22" fmla="*/ 2147483647 w 143"/>
              <a:gd name="T23" fmla="*/ 2147483647 h 152"/>
              <a:gd name="T24" fmla="*/ 2147483647 w 143"/>
              <a:gd name="T25" fmla="*/ 2147483647 h 152"/>
              <a:gd name="T26" fmla="*/ 2147483647 w 143"/>
              <a:gd name="T27" fmla="*/ 2147483647 h 152"/>
              <a:gd name="T28" fmla="*/ 2147483647 w 143"/>
              <a:gd name="T29" fmla="*/ 2147483647 h 152"/>
              <a:gd name="T30" fmla="*/ 2147483647 w 143"/>
              <a:gd name="T31" fmla="*/ 2147483647 h 152"/>
              <a:gd name="T32" fmla="*/ 2147483647 w 143"/>
              <a:gd name="T33" fmla="*/ 2147483647 h 152"/>
              <a:gd name="T34" fmla="*/ 2147483647 w 143"/>
              <a:gd name="T35" fmla="*/ 0 h 152"/>
              <a:gd name="T36" fmla="*/ 2147483647 w 143"/>
              <a:gd name="T37" fmla="*/ 0 h 152"/>
              <a:gd name="T38" fmla="*/ 2147483647 w 143"/>
              <a:gd name="T39" fmla="*/ 2147483647 h 152"/>
              <a:gd name="T40" fmla="*/ 2147483647 w 143"/>
              <a:gd name="T41" fmla="*/ 2147483647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3"/>
              <a:gd name="T64" fmla="*/ 0 h 152"/>
              <a:gd name="T65" fmla="*/ 143 w 143"/>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3" h="152">
                <a:moveTo>
                  <a:pt x="72" y="152"/>
                </a:moveTo>
                <a:lnTo>
                  <a:pt x="0" y="0"/>
                </a:lnTo>
                <a:lnTo>
                  <a:pt x="9" y="3"/>
                </a:lnTo>
                <a:lnTo>
                  <a:pt x="17" y="7"/>
                </a:lnTo>
                <a:lnTo>
                  <a:pt x="26" y="10"/>
                </a:lnTo>
                <a:lnTo>
                  <a:pt x="35" y="13"/>
                </a:lnTo>
                <a:lnTo>
                  <a:pt x="44" y="15"/>
                </a:lnTo>
                <a:lnTo>
                  <a:pt x="53" y="16"/>
                </a:lnTo>
                <a:lnTo>
                  <a:pt x="63" y="18"/>
                </a:lnTo>
                <a:lnTo>
                  <a:pt x="72" y="18"/>
                </a:lnTo>
                <a:lnTo>
                  <a:pt x="81" y="18"/>
                </a:lnTo>
                <a:lnTo>
                  <a:pt x="90" y="16"/>
                </a:lnTo>
                <a:lnTo>
                  <a:pt x="99" y="15"/>
                </a:lnTo>
                <a:lnTo>
                  <a:pt x="108" y="13"/>
                </a:lnTo>
                <a:lnTo>
                  <a:pt x="117" y="10"/>
                </a:lnTo>
                <a:lnTo>
                  <a:pt x="126" y="7"/>
                </a:lnTo>
                <a:lnTo>
                  <a:pt x="135" y="3"/>
                </a:lnTo>
                <a:lnTo>
                  <a:pt x="143" y="0"/>
                </a:lnTo>
                <a:lnTo>
                  <a:pt x="72" y="15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52" name="Line 30">
            <a:extLst>
              <a:ext uri="{FF2B5EF4-FFF2-40B4-BE49-F238E27FC236}">
                <a16:creationId xmlns:a16="http://schemas.microsoft.com/office/drawing/2014/main" id="{6179D82B-5EA0-48B7-90AF-9EFB6EB6DD66}"/>
              </a:ext>
            </a:extLst>
          </p:cNvPr>
          <p:cNvSpPr>
            <a:spLocks noChangeShapeType="1"/>
          </p:cNvSpPr>
          <p:nvPr/>
        </p:nvSpPr>
        <p:spPr bwMode="auto">
          <a:xfrm>
            <a:off x="3626768" y="4869011"/>
            <a:ext cx="1309688" cy="1588"/>
          </a:xfrm>
          <a:prstGeom prst="line">
            <a:avLst/>
          </a:prstGeom>
          <a:noFill/>
          <a:ln w="61913">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Freeform 31">
            <a:extLst>
              <a:ext uri="{FF2B5EF4-FFF2-40B4-BE49-F238E27FC236}">
                <a16:creationId xmlns:a16="http://schemas.microsoft.com/office/drawing/2014/main" id="{BCC2A354-DF5A-4BA5-A2B1-4440D99139B1}"/>
              </a:ext>
            </a:extLst>
          </p:cNvPr>
          <p:cNvSpPr>
            <a:spLocks/>
          </p:cNvSpPr>
          <p:nvPr/>
        </p:nvSpPr>
        <p:spPr bwMode="auto">
          <a:xfrm>
            <a:off x="4907881" y="4748361"/>
            <a:ext cx="227012" cy="242888"/>
          </a:xfrm>
          <a:custGeom>
            <a:avLst/>
            <a:gdLst>
              <a:gd name="T0" fmla="*/ 2147483647 w 143"/>
              <a:gd name="T1" fmla="*/ 2147483647 h 153"/>
              <a:gd name="T2" fmla="*/ 0 w 143"/>
              <a:gd name="T3" fmla="*/ 2147483647 h 153"/>
              <a:gd name="T4" fmla="*/ 2147483647 w 143"/>
              <a:gd name="T5" fmla="*/ 2147483647 h 153"/>
              <a:gd name="T6" fmla="*/ 2147483647 w 143"/>
              <a:gd name="T7" fmla="*/ 2147483647 h 153"/>
              <a:gd name="T8" fmla="*/ 2147483647 w 143"/>
              <a:gd name="T9" fmla="*/ 2147483647 h 153"/>
              <a:gd name="T10" fmla="*/ 2147483647 w 143"/>
              <a:gd name="T11" fmla="*/ 2147483647 h 153"/>
              <a:gd name="T12" fmla="*/ 2147483647 w 143"/>
              <a:gd name="T13" fmla="*/ 2147483647 h 153"/>
              <a:gd name="T14" fmla="*/ 2147483647 w 143"/>
              <a:gd name="T15" fmla="*/ 2147483647 h 153"/>
              <a:gd name="T16" fmla="*/ 2147483647 w 143"/>
              <a:gd name="T17" fmla="*/ 2147483647 h 153"/>
              <a:gd name="T18" fmla="*/ 2147483647 w 143"/>
              <a:gd name="T19" fmla="*/ 2147483647 h 153"/>
              <a:gd name="T20" fmla="*/ 2147483647 w 143"/>
              <a:gd name="T21" fmla="*/ 2147483647 h 153"/>
              <a:gd name="T22" fmla="*/ 2147483647 w 143"/>
              <a:gd name="T23" fmla="*/ 2147483647 h 153"/>
              <a:gd name="T24" fmla="*/ 2147483647 w 143"/>
              <a:gd name="T25" fmla="*/ 2147483647 h 153"/>
              <a:gd name="T26" fmla="*/ 2147483647 w 143"/>
              <a:gd name="T27" fmla="*/ 2147483647 h 153"/>
              <a:gd name="T28" fmla="*/ 2147483647 w 143"/>
              <a:gd name="T29" fmla="*/ 2147483647 h 153"/>
              <a:gd name="T30" fmla="*/ 2147483647 w 143"/>
              <a:gd name="T31" fmla="*/ 2147483647 h 153"/>
              <a:gd name="T32" fmla="*/ 2147483647 w 143"/>
              <a:gd name="T33" fmla="*/ 2147483647 h 153"/>
              <a:gd name="T34" fmla="*/ 0 w 143"/>
              <a:gd name="T35" fmla="*/ 0 h 153"/>
              <a:gd name="T36" fmla="*/ 0 w 143"/>
              <a:gd name="T37" fmla="*/ 0 h 153"/>
              <a:gd name="T38" fmla="*/ 2147483647 w 143"/>
              <a:gd name="T39" fmla="*/ 2147483647 h 153"/>
              <a:gd name="T40" fmla="*/ 2147483647 w 143"/>
              <a:gd name="T41" fmla="*/ 2147483647 h 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3"/>
              <a:gd name="T64" fmla="*/ 0 h 153"/>
              <a:gd name="T65" fmla="*/ 143 w 143"/>
              <a:gd name="T66" fmla="*/ 153 h 1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3" h="153">
                <a:moveTo>
                  <a:pt x="143" y="76"/>
                </a:moveTo>
                <a:lnTo>
                  <a:pt x="0" y="153"/>
                </a:lnTo>
                <a:lnTo>
                  <a:pt x="4" y="143"/>
                </a:lnTo>
                <a:lnTo>
                  <a:pt x="7" y="134"/>
                </a:lnTo>
                <a:lnTo>
                  <a:pt x="10" y="124"/>
                </a:lnTo>
                <a:lnTo>
                  <a:pt x="13" y="116"/>
                </a:lnTo>
                <a:lnTo>
                  <a:pt x="14" y="105"/>
                </a:lnTo>
                <a:lnTo>
                  <a:pt x="16" y="96"/>
                </a:lnTo>
                <a:lnTo>
                  <a:pt x="16" y="86"/>
                </a:lnTo>
                <a:lnTo>
                  <a:pt x="17" y="76"/>
                </a:lnTo>
                <a:lnTo>
                  <a:pt x="16" y="67"/>
                </a:lnTo>
                <a:lnTo>
                  <a:pt x="16" y="57"/>
                </a:lnTo>
                <a:lnTo>
                  <a:pt x="14" y="48"/>
                </a:lnTo>
                <a:lnTo>
                  <a:pt x="13" y="38"/>
                </a:lnTo>
                <a:lnTo>
                  <a:pt x="10" y="29"/>
                </a:lnTo>
                <a:lnTo>
                  <a:pt x="7" y="19"/>
                </a:lnTo>
                <a:lnTo>
                  <a:pt x="4" y="9"/>
                </a:lnTo>
                <a:lnTo>
                  <a:pt x="0" y="0"/>
                </a:lnTo>
                <a:lnTo>
                  <a:pt x="143" y="7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54" name="Rectangle 32">
            <a:extLst>
              <a:ext uri="{FF2B5EF4-FFF2-40B4-BE49-F238E27FC236}">
                <a16:creationId xmlns:a16="http://schemas.microsoft.com/office/drawing/2014/main" id="{6E0304DF-334D-48BD-BB95-C8EFC3ED7BB7}"/>
              </a:ext>
            </a:extLst>
          </p:cNvPr>
          <p:cNvSpPr>
            <a:spLocks noChangeArrowheads="1"/>
          </p:cNvSpPr>
          <p:nvPr/>
        </p:nvSpPr>
        <p:spPr bwMode="auto">
          <a:xfrm>
            <a:off x="2753643" y="271794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a:solidFill>
                  <a:srgbClr val="000000"/>
                </a:solidFill>
                <a:latin typeface="Times New Roman" panose="02020603050405020304" pitchFamily="18" charset="0"/>
              </a:rPr>
              <a:t> </a:t>
            </a:r>
            <a:endParaRPr kumimoji="1" lang="en-US" altLang="zh-CN" sz="3200">
              <a:solidFill>
                <a:srgbClr val="000000"/>
              </a:solidFill>
              <a:latin typeface="Times New Roman" panose="02020603050405020304" pitchFamily="18" charset="0"/>
            </a:endParaRPr>
          </a:p>
        </p:txBody>
      </p:sp>
      <p:sp>
        <p:nvSpPr>
          <p:cNvPr id="44055" name="Rectangle 33">
            <a:extLst>
              <a:ext uri="{FF2B5EF4-FFF2-40B4-BE49-F238E27FC236}">
                <a16:creationId xmlns:a16="http://schemas.microsoft.com/office/drawing/2014/main" id="{AD8231A1-58DF-4BB9-A188-DF9A4D2BDA4B}"/>
              </a:ext>
            </a:extLst>
          </p:cNvPr>
          <p:cNvSpPr>
            <a:spLocks noChangeArrowheads="1"/>
          </p:cNvSpPr>
          <p:nvPr/>
        </p:nvSpPr>
        <p:spPr bwMode="auto">
          <a:xfrm>
            <a:off x="5315868" y="4237186"/>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a:solidFill>
                  <a:srgbClr val="000000"/>
                </a:solidFill>
                <a:latin typeface="Times New Roman" panose="02020603050405020304" pitchFamily="18" charset="0"/>
              </a:rPr>
              <a:t> </a:t>
            </a:r>
            <a:endParaRPr kumimoji="1" lang="en-US" altLang="zh-CN" sz="3200">
              <a:solidFill>
                <a:srgbClr val="000000"/>
              </a:solidFill>
              <a:latin typeface="Times New Roman" panose="02020603050405020304" pitchFamily="18" charset="0"/>
            </a:endParaRPr>
          </a:p>
        </p:txBody>
      </p:sp>
      <p:sp>
        <p:nvSpPr>
          <p:cNvPr id="44056" name="Rectangle 34">
            <a:extLst>
              <a:ext uri="{FF2B5EF4-FFF2-40B4-BE49-F238E27FC236}">
                <a16:creationId xmlns:a16="http://schemas.microsoft.com/office/drawing/2014/main" id="{57F26322-C2E8-441B-B373-641501ADD79E}"/>
              </a:ext>
            </a:extLst>
          </p:cNvPr>
          <p:cNvSpPr>
            <a:spLocks noChangeArrowheads="1"/>
          </p:cNvSpPr>
          <p:nvPr/>
        </p:nvSpPr>
        <p:spPr bwMode="auto">
          <a:xfrm>
            <a:off x="2496468" y="4237186"/>
            <a:ext cx="57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a:solidFill>
                  <a:srgbClr val="000000"/>
                </a:solidFill>
                <a:latin typeface="Times New Roman" panose="02020603050405020304" pitchFamily="18" charset="0"/>
              </a:rPr>
              <a:t> </a:t>
            </a:r>
            <a:endParaRPr kumimoji="1" lang="en-US" altLang="zh-CN" sz="3200">
              <a:solidFill>
                <a:srgbClr val="000000"/>
              </a:solidFill>
              <a:latin typeface="Times New Roman" panose="02020603050405020304" pitchFamily="18" charset="0"/>
            </a:endParaRPr>
          </a:p>
        </p:txBody>
      </p:sp>
      <p:sp>
        <p:nvSpPr>
          <p:cNvPr id="44057" name="Freeform 35">
            <a:extLst>
              <a:ext uri="{FF2B5EF4-FFF2-40B4-BE49-F238E27FC236}">
                <a16:creationId xmlns:a16="http://schemas.microsoft.com/office/drawing/2014/main" id="{E6A51D71-F970-4942-9056-BB8189AC95FF}"/>
              </a:ext>
            </a:extLst>
          </p:cNvPr>
          <p:cNvSpPr>
            <a:spLocks noEditPoints="1"/>
          </p:cNvSpPr>
          <p:nvPr/>
        </p:nvSpPr>
        <p:spPr bwMode="auto">
          <a:xfrm>
            <a:off x="2771106" y="4245124"/>
            <a:ext cx="569912" cy="209550"/>
          </a:xfrm>
          <a:custGeom>
            <a:avLst/>
            <a:gdLst>
              <a:gd name="T0" fmla="*/ 2147483647 w 359"/>
              <a:gd name="T1" fmla="*/ 2147483647 h 132"/>
              <a:gd name="T2" fmla="*/ 2147483647 w 359"/>
              <a:gd name="T3" fmla="*/ 2147483647 h 132"/>
              <a:gd name="T4" fmla="*/ 2147483647 w 359"/>
              <a:gd name="T5" fmla="*/ 2147483647 h 132"/>
              <a:gd name="T6" fmla="*/ 2147483647 w 359"/>
              <a:gd name="T7" fmla="*/ 2147483647 h 132"/>
              <a:gd name="T8" fmla="*/ 2147483647 w 359"/>
              <a:gd name="T9" fmla="*/ 2147483647 h 132"/>
              <a:gd name="T10" fmla="*/ 2147483647 w 359"/>
              <a:gd name="T11" fmla="*/ 2147483647 h 132"/>
              <a:gd name="T12" fmla="*/ 2147483647 w 359"/>
              <a:gd name="T13" fmla="*/ 2147483647 h 132"/>
              <a:gd name="T14" fmla="*/ 2147483647 w 359"/>
              <a:gd name="T15" fmla="*/ 2147483647 h 132"/>
              <a:gd name="T16" fmla="*/ 2147483647 w 359"/>
              <a:gd name="T17" fmla="*/ 2147483647 h 132"/>
              <a:gd name="T18" fmla="*/ 2147483647 w 359"/>
              <a:gd name="T19" fmla="*/ 2147483647 h 132"/>
              <a:gd name="T20" fmla="*/ 2147483647 w 359"/>
              <a:gd name="T21" fmla="*/ 2147483647 h 132"/>
              <a:gd name="T22" fmla="*/ 2147483647 w 359"/>
              <a:gd name="T23" fmla="*/ 2147483647 h 132"/>
              <a:gd name="T24" fmla="*/ 2147483647 w 359"/>
              <a:gd name="T25" fmla="*/ 0 h 132"/>
              <a:gd name="T26" fmla="*/ 0 w 359"/>
              <a:gd name="T27" fmla="*/ 2147483647 h 132"/>
              <a:gd name="T28" fmla="*/ 2147483647 w 359"/>
              <a:gd name="T29" fmla="*/ 2147483647 h 132"/>
              <a:gd name="T30" fmla="*/ 2147483647 w 359"/>
              <a:gd name="T31" fmla="*/ 2147483647 h 1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59"/>
              <a:gd name="T49" fmla="*/ 0 h 132"/>
              <a:gd name="T50" fmla="*/ 359 w 359"/>
              <a:gd name="T51" fmla="*/ 132 h 1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59" h="132">
                <a:moveTo>
                  <a:pt x="64" y="72"/>
                </a:moveTo>
                <a:lnTo>
                  <a:pt x="276" y="72"/>
                </a:lnTo>
                <a:lnTo>
                  <a:pt x="141" y="113"/>
                </a:lnTo>
                <a:lnTo>
                  <a:pt x="64" y="72"/>
                </a:lnTo>
                <a:close/>
                <a:moveTo>
                  <a:pt x="293" y="59"/>
                </a:moveTo>
                <a:lnTo>
                  <a:pt x="84" y="59"/>
                </a:lnTo>
                <a:lnTo>
                  <a:pt x="215" y="18"/>
                </a:lnTo>
                <a:lnTo>
                  <a:pt x="293" y="59"/>
                </a:lnTo>
                <a:close/>
                <a:moveTo>
                  <a:pt x="137" y="132"/>
                </a:moveTo>
                <a:lnTo>
                  <a:pt x="359" y="67"/>
                </a:lnTo>
                <a:lnTo>
                  <a:pt x="222" y="0"/>
                </a:lnTo>
                <a:lnTo>
                  <a:pt x="0" y="64"/>
                </a:lnTo>
                <a:lnTo>
                  <a:pt x="137"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58" name="Rectangle 36">
            <a:extLst>
              <a:ext uri="{FF2B5EF4-FFF2-40B4-BE49-F238E27FC236}">
                <a16:creationId xmlns:a16="http://schemas.microsoft.com/office/drawing/2014/main" id="{1AE51326-D6B3-4395-8AC6-F10C218E3E85}"/>
              </a:ext>
            </a:extLst>
          </p:cNvPr>
          <p:cNvSpPr>
            <a:spLocks noChangeArrowheads="1"/>
          </p:cNvSpPr>
          <p:nvPr/>
        </p:nvSpPr>
        <p:spPr bwMode="auto">
          <a:xfrm>
            <a:off x="5342856" y="265444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a:solidFill>
                  <a:srgbClr val="000000"/>
                </a:solidFill>
                <a:latin typeface="Times New Roman" panose="02020603050405020304" pitchFamily="18" charset="0"/>
              </a:rPr>
              <a:t> </a:t>
            </a:r>
            <a:endParaRPr kumimoji="1" lang="en-US" altLang="zh-CN" sz="3200">
              <a:solidFill>
                <a:srgbClr val="000000"/>
              </a:solidFill>
              <a:latin typeface="Times New Roman" panose="02020603050405020304" pitchFamily="18" charset="0"/>
            </a:endParaRPr>
          </a:p>
        </p:txBody>
      </p:sp>
      <p:sp>
        <p:nvSpPr>
          <p:cNvPr id="44059" name="Freeform 37">
            <a:extLst>
              <a:ext uri="{FF2B5EF4-FFF2-40B4-BE49-F238E27FC236}">
                <a16:creationId xmlns:a16="http://schemas.microsoft.com/office/drawing/2014/main" id="{E32A0549-6B1B-46EA-9561-2CA109E12529}"/>
              </a:ext>
            </a:extLst>
          </p:cNvPr>
          <p:cNvSpPr>
            <a:spLocks noEditPoints="1"/>
          </p:cNvSpPr>
          <p:nvPr/>
        </p:nvSpPr>
        <p:spPr bwMode="auto">
          <a:xfrm>
            <a:off x="5617493" y="2663974"/>
            <a:ext cx="569913" cy="209550"/>
          </a:xfrm>
          <a:custGeom>
            <a:avLst/>
            <a:gdLst>
              <a:gd name="T0" fmla="*/ 2147483647 w 359"/>
              <a:gd name="T1" fmla="*/ 2147483647 h 132"/>
              <a:gd name="T2" fmla="*/ 2147483647 w 359"/>
              <a:gd name="T3" fmla="*/ 2147483647 h 132"/>
              <a:gd name="T4" fmla="*/ 2147483647 w 359"/>
              <a:gd name="T5" fmla="*/ 2147483647 h 132"/>
              <a:gd name="T6" fmla="*/ 2147483647 w 359"/>
              <a:gd name="T7" fmla="*/ 2147483647 h 132"/>
              <a:gd name="T8" fmla="*/ 2147483647 w 359"/>
              <a:gd name="T9" fmla="*/ 2147483647 h 132"/>
              <a:gd name="T10" fmla="*/ 2147483647 w 359"/>
              <a:gd name="T11" fmla="*/ 2147483647 h 132"/>
              <a:gd name="T12" fmla="*/ 2147483647 w 359"/>
              <a:gd name="T13" fmla="*/ 2147483647 h 132"/>
              <a:gd name="T14" fmla="*/ 2147483647 w 359"/>
              <a:gd name="T15" fmla="*/ 2147483647 h 132"/>
              <a:gd name="T16" fmla="*/ 2147483647 w 359"/>
              <a:gd name="T17" fmla="*/ 2147483647 h 132"/>
              <a:gd name="T18" fmla="*/ 2147483647 w 359"/>
              <a:gd name="T19" fmla="*/ 2147483647 h 132"/>
              <a:gd name="T20" fmla="*/ 2147483647 w 359"/>
              <a:gd name="T21" fmla="*/ 2147483647 h 132"/>
              <a:gd name="T22" fmla="*/ 2147483647 w 359"/>
              <a:gd name="T23" fmla="*/ 2147483647 h 132"/>
              <a:gd name="T24" fmla="*/ 2147483647 w 359"/>
              <a:gd name="T25" fmla="*/ 0 h 132"/>
              <a:gd name="T26" fmla="*/ 0 w 359"/>
              <a:gd name="T27" fmla="*/ 2147483647 h 132"/>
              <a:gd name="T28" fmla="*/ 2147483647 w 359"/>
              <a:gd name="T29" fmla="*/ 2147483647 h 132"/>
              <a:gd name="T30" fmla="*/ 2147483647 w 359"/>
              <a:gd name="T31" fmla="*/ 2147483647 h 1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59"/>
              <a:gd name="T49" fmla="*/ 0 h 132"/>
              <a:gd name="T50" fmla="*/ 359 w 359"/>
              <a:gd name="T51" fmla="*/ 132 h 1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59" h="132">
                <a:moveTo>
                  <a:pt x="64" y="72"/>
                </a:moveTo>
                <a:lnTo>
                  <a:pt x="276" y="72"/>
                </a:lnTo>
                <a:lnTo>
                  <a:pt x="141" y="113"/>
                </a:lnTo>
                <a:lnTo>
                  <a:pt x="64" y="72"/>
                </a:lnTo>
                <a:close/>
                <a:moveTo>
                  <a:pt x="293" y="59"/>
                </a:moveTo>
                <a:lnTo>
                  <a:pt x="84" y="59"/>
                </a:lnTo>
                <a:lnTo>
                  <a:pt x="215" y="18"/>
                </a:lnTo>
                <a:lnTo>
                  <a:pt x="293" y="59"/>
                </a:lnTo>
                <a:close/>
                <a:moveTo>
                  <a:pt x="137" y="132"/>
                </a:moveTo>
                <a:lnTo>
                  <a:pt x="359" y="67"/>
                </a:lnTo>
                <a:lnTo>
                  <a:pt x="222" y="0"/>
                </a:lnTo>
                <a:lnTo>
                  <a:pt x="0" y="65"/>
                </a:lnTo>
                <a:lnTo>
                  <a:pt x="137"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60" name="Rectangle 41">
            <a:extLst>
              <a:ext uri="{FF2B5EF4-FFF2-40B4-BE49-F238E27FC236}">
                <a16:creationId xmlns:a16="http://schemas.microsoft.com/office/drawing/2014/main" id="{118BFFD5-507F-46B3-902C-EEF449D174F9}"/>
              </a:ext>
            </a:extLst>
          </p:cNvPr>
          <p:cNvSpPr>
            <a:spLocks noChangeArrowheads="1"/>
          </p:cNvSpPr>
          <p:nvPr/>
        </p:nvSpPr>
        <p:spPr bwMode="auto">
          <a:xfrm>
            <a:off x="590550" y="5805264"/>
            <a:ext cx="8950002" cy="647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10000"/>
              </a:spcBef>
              <a:spcAft>
                <a:spcPct val="25000"/>
              </a:spcAft>
              <a:buClr>
                <a:srgbClr val="000000"/>
              </a:buClr>
              <a:buSzPct val="80000"/>
              <a:buFont typeface="Wingdings" panose="05000000000000000000" pitchFamily="2" charset="2"/>
              <a:buChar char="l"/>
            </a:pPr>
            <a:r>
              <a:rPr lang="zh-CN" altLang="en-US" sz="3000" b="1">
                <a:solidFill>
                  <a:srgbClr val="000000"/>
                </a:solidFill>
                <a:ea typeface="华文细黑" panose="02010600040101010101" pitchFamily="2" charset="-122"/>
              </a:rPr>
              <a:t>路由协议可自动发现到达目标网络的路径</a:t>
            </a:r>
            <a:endParaRPr lang="zh-CN" altLang="en-US" sz="2800" b="1">
              <a:solidFill>
                <a:srgbClr val="000000"/>
              </a:solidFill>
              <a:ea typeface="华文细黑" panose="02010600040101010101" pitchFamily="2" charset="-122"/>
            </a:endParaRPr>
          </a:p>
        </p:txBody>
      </p:sp>
      <p:sp>
        <p:nvSpPr>
          <p:cNvPr id="44061" name="Text Box 42">
            <a:extLst>
              <a:ext uri="{FF2B5EF4-FFF2-40B4-BE49-F238E27FC236}">
                <a16:creationId xmlns:a16="http://schemas.microsoft.com/office/drawing/2014/main" id="{122809A9-B93F-4244-B40E-05E5C31B26B6}"/>
              </a:ext>
            </a:extLst>
          </p:cNvPr>
          <p:cNvSpPr txBox="1">
            <a:spLocks noChangeArrowheads="1"/>
          </p:cNvSpPr>
          <p:nvPr/>
        </p:nvSpPr>
        <p:spPr bwMode="auto">
          <a:xfrm>
            <a:off x="1883693" y="2852886"/>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solidFill>
                  <a:srgbClr val="000000"/>
                </a:solidFill>
                <a:ea typeface="黑体" panose="02010609060101010101" pitchFamily="49" charset="-122"/>
              </a:rPr>
              <a:t>RTA</a:t>
            </a:r>
          </a:p>
        </p:txBody>
      </p:sp>
      <p:sp>
        <p:nvSpPr>
          <p:cNvPr id="44062" name="Text Box 43">
            <a:extLst>
              <a:ext uri="{FF2B5EF4-FFF2-40B4-BE49-F238E27FC236}">
                <a16:creationId xmlns:a16="http://schemas.microsoft.com/office/drawing/2014/main" id="{976C48FA-B477-4528-B390-702E9300E822}"/>
              </a:ext>
            </a:extLst>
          </p:cNvPr>
          <p:cNvSpPr txBox="1">
            <a:spLocks noChangeArrowheads="1"/>
          </p:cNvSpPr>
          <p:nvPr/>
        </p:nvSpPr>
        <p:spPr bwMode="auto">
          <a:xfrm>
            <a:off x="6108384" y="2796392"/>
            <a:ext cx="1477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solidFill>
                  <a:srgbClr val="000000"/>
                </a:solidFill>
                <a:ea typeface="黑体" panose="02010609060101010101" pitchFamily="49" charset="-122"/>
              </a:rPr>
              <a:t>RTD</a:t>
            </a:r>
          </a:p>
        </p:txBody>
      </p:sp>
      <p:sp>
        <p:nvSpPr>
          <p:cNvPr id="44063" name="Text Box 44">
            <a:extLst>
              <a:ext uri="{FF2B5EF4-FFF2-40B4-BE49-F238E27FC236}">
                <a16:creationId xmlns:a16="http://schemas.microsoft.com/office/drawing/2014/main" id="{22957FBF-B432-41E0-A112-AB5A1997C36B}"/>
              </a:ext>
            </a:extLst>
          </p:cNvPr>
          <p:cNvSpPr txBox="1">
            <a:spLocks noChangeArrowheads="1"/>
          </p:cNvSpPr>
          <p:nvPr/>
        </p:nvSpPr>
        <p:spPr bwMode="auto">
          <a:xfrm>
            <a:off x="1740818" y="4365774"/>
            <a:ext cx="1223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solidFill>
                  <a:srgbClr val="000000"/>
                </a:solidFill>
                <a:ea typeface="黑体" panose="02010609060101010101" pitchFamily="49" charset="-122"/>
              </a:rPr>
              <a:t>RTB</a:t>
            </a:r>
          </a:p>
        </p:txBody>
      </p:sp>
      <p:sp>
        <p:nvSpPr>
          <p:cNvPr id="44064" name="Text Box 45">
            <a:extLst>
              <a:ext uri="{FF2B5EF4-FFF2-40B4-BE49-F238E27FC236}">
                <a16:creationId xmlns:a16="http://schemas.microsoft.com/office/drawing/2014/main" id="{B2A38EA9-4D1A-4371-8864-5E2809BF3131}"/>
              </a:ext>
            </a:extLst>
          </p:cNvPr>
          <p:cNvSpPr txBox="1">
            <a:spLocks noChangeArrowheads="1"/>
          </p:cNvSpPr>
          <p:nvPr/>
        </p:nvSpPr>
        <p:spPr bwMode="auto">
          <a:xfrm>
            <a:off x="6121101" y="4345136"/>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solidFill>
                  <a:srgbClr val="000000"/>
                </a:solidFill>
                <a:ea typeface="黑体" panose="02010609060101010101" pitchFamily="49" charset="-122"/>
              </a:rPr>
              <a:t>RTC</a:t>
            </a:r>
          </a:p>
        </p:txBody>
      </p:sp>
      <p:sp>
        <p:nvSpPr>
          <p:cNvPr id="44065" name="Line 118">
            <a:extLst>
              <a:ext uri="{FF2B5EF4-FFF2-40B4-BE49-F238E27FC236}">
                <a16:creationId xmlns:a16="http://schemas.microsoft.com/office/drawing/2014/main" id="{16341333-DF66-443A-9696-6624292830C3}"/>
              </a:ext>
            </a:extLst>
          </p:cNvPr>
          <p:cNvSpPr>
            <a:spLocks noChangeShapeType="1"/>
          </p:cNvSpPr>
          <p:nvPr/>
        </p:nvSpPr>
        <p:spPr bwMode="auto">
          <a:xfrm>
            <a:off x="3252118" y="2997349"/>
            <a:ext cx="23050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6" name="Line 119">
            <a:extLst>
              <a:ext uri="{FF2B5EF4-FFF2-40B4-BE49-F238E27FC236}">
                <a16:creationId xmlns:a16="http://schemas.microsoft.com/office/drawing/2014/main" id="{ABDBA1BD-BD08-44BD-A56D-BF70BF9D9521}"/>
              </a:ext>
            </a:extLst>
          </p:cNvPr>
          <p:cNvSpPr>
            <a:spLocks noChangeShapeType="1"/>
          </p:cNvSpPr>
          <p:nvPr/>
        </p:nvSpPr>
        <p:spPr bwMode="auto">
          <a:xfrm>
            <a:off x="3252118" y="4508649"/>
            <a:ext cx="23050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7" name="Line 120">
            <a:extLst>
              <a:ext uri="{FF2B5EF4-FFF2-40B4-BE49-F238E27FC236}">
                <a16:creationId xmlns:a16="http://schemas.microsoft.com/office/drawing/2014/main" id="{A158425C-DD07-42F8-86F1-2AAF2804C4A7}"/>
              </a:ext>
            </a:extLst>
          </p:cNvPr>
          <p:cNvSpPr>
            <a:spLocks noChangeShapeType="1"/>
          </p:cNvSpPr>
          <p:nvPr/>
        </p:nvSpPr>
        <p:spPr bwMode="auto">
          <a:xfrm>
            <a:off x="3107656" y="3068786"/>
            <a:ext cx="0" cy="1295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8" name="Line 121">
            <a:extLst>
              <a:ext uri="{FF2B5EF4-FFF2-40B4-BE49-F238E27FC236}">
                <a16:creationId xmlns:a16="http://schemas.microsoft.com/office/drawing/2014/main" id="{2A3F6AFB-3D89-4FB4-947B-1B972F8513FB}"/>
              </a:ext>
            </a:extLst>
          </p:cNvPr>
          <p:cNvSpPr>
            <a:spLocks noChangeShapeType="1"/>
          </p:cNvSpPr>
          <p:nvPr/>
        </p:nvSpPr>
        <p:spPr bwMode="auto">
          <a:xfrm>
            <a:off x="5628606" y="3068786"/>
            <a:ext cx="0" cy="1295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4069" name="Group 46">
            <a:extLst>
              <a:ext uri="{FF2B5EF4-FFF2-40B4-BE49-F238E27FC236}">
                <a16:creationId xmlns:a16="http://schemas.microsoft.com/office/drawing/2014/main" id="{C1035873-1E12-41F8-BE40-B7558163A883}"/>
              </a:ext>
            </a:extLst>
          </p:cNvPr>
          <p:cNvGrpSpPr>
            <a:grpSpLocks noChangeAspect="1"/>
          </p:cNvGrpSpPr>
          <p:nvPr/>
        </p:nvGrpSpPr>
        <p:grpSpPr bwMode="auto">
          <a:xfrm>
            <a:off x="2675856" y="2708424"/>
            <a:ext cx="863600" cy="601662"/>
            <a:chOff x="3541" y="1317"/>
            <a:chExt cx="747" cy="546"/>
          </a:xfrm>
        </p:grpSpPr>
        <p:sp>
          <p:nvSpPr>
            <p:cNvPr id="44124" name="AutoShape 47">
              <a:extLst>
                <a:ext uri="{FF2B5EF4-FFF2-40B4-BE49-F238E27FC236}">
                  <a16:creationId xmlns:a16="http://schemas.microsoft.com/office/drawing/2014/main" id="{EDCB5A73-69AB-4B88-97DE-D593318DD472}"/>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125" name="Freeform 48">
              <a:extLst>
                <a:ext uri="{FF2B5EF4-FFF2-40B4-BE49-F238E27FC236}">
                  <a16:creationId xmlns:a16="http://schemas.microsoft.com/office/drawing/2014/main" id="{11FCB4D2-49C0-45EB-AAF6-45C9CA650AC9}"/>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6" name="Freeform 49">
              <a:extLst>
                <a:ext uri="{FF2B5EF4-FFF2-40B4-BE49-F238E27FC236}">
                  <a16:creationId xmlns:a16="http://schemas.microsoft.com/office/drawing/2014/main" id="{10F6405F-5AC7-4761-8696-0B07D29BA1C1}"/>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7" name="Freeform 50">
              <a:extLst>
                <a:ext uri="{FF2B5EF4-FFF2-40B4-BE49-F238E27FC236}">
                  <a16:creationId xmlns:a16="http://schemas.microsoft.com/office/drawing/2014/main" id="{BBC88189-D033-4B29-AC5B-802CB506A61B}"/>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8" name="Freeform 51">
              <a:extLst>
                <a:ext uri="{FF2B5EF4-FFF2-40B4-BE49-F238E27FC236}">
                  <a16:creationId xmlns:a16="http://schemas.microsoft.com/office/drawing/2014/main" id="{BEC194BA-8C53-4E03-8D84-7EFDD4EF48F5}"/>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9" name="Freeform 52">
              <a:extLst>
                <a:ext uri="{FF2B5EF4-FFF2-40B4-BE49-F238E27FC236}">
                  <a16:creationId xmlns:a16="http://schemas.microsoft.com/office/drawing/2014/main" id="{0CD399AC-705A-4538-8B76-50C4EB7CA60A}"/>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30" name="Freeform 53">
              <a:extLst>
                <a:ext uri="{FF2B5EF4-FFF2-40B4-BE49-F238E27FC236}">
                  <a16:creationId xmlns:a16="http://schemas.microsoft.com/office/drawing/2014/main" id="{13C476B0-8C5D-4CBE-9B63-1BDAD44B4C76}"/>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31" name="Freeform 54">
              <a:extLst>
                <a:ext uri="{FF2B5EF4-FFF2-40B4-BE49-F238E27FC236}">
                  <a16:creationId xmlns:a16="http://schemas.microsoft.com/office/drawing/2014/main" id="{F7D441CA-9FB9-477D-8109-2B254BA3B413}"/>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32" name="Freeform 55">
              <a:extLst>
                <a:ext uri="{FF2B5EF4-FFF2-40B4-BE49-F238E27FC236}">
                  <a16:creationId xmlns:a16="http://schemas.microsoft.com/office/drawing/2014/main" id="{DFEEDE88-7F78-4206-B350-70FAFB8E9528}"/>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33" name="Freeform 56">
              <a:extLst>
                <a:ext uri="{FF2B5EF4-FFF2-40B4-BE49-F238E27FC236}">
                  <a16:creationId xmlns:a16="http://schemas.microsoft.com/office/drawing/2014/main" id="{42FBBB72-D928-4BC6-9835-D9D555D29757}"/>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34" name="Freeform 57">
              <a:extLst>
                <a:ext uri="{FF2B5EF4-FFF2-40B4-BE49-F238E27FC236}">
                  <a16:creationId xmlns:a16="http://schemas.microsoft.com/office/drawing/2014/main" id="{88A029A4-0699-40E6-8233-50FD271BB7C5}"/>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35" name="Freeform 58">
              <a:extLst>
                <a:ext uri="{FF2B5EF4-FFF2-40B4-BE49-F238E27FC236}">
                  <a16:creationId xmlns:a16="http://schemas.microsoft.com/office/drawing/2014/main" id="{F50E50C2-A2C5-4781-820D-CF37537060A9}"/>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36" name="Freeform 59">
              <a:extLst>
                <a:ext uri="{FF2B5EF4-FFF2-40B4-BE49-F238E27FC236}">
                  <a16:creationId xmlns:a16="http://schemas.microsoft.com/office/drawing/2014/main" id="{39CFC320-5FC5-4178-B4B1-8E9E5F7F49C4}"/>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37" name="Freeform 60">
              <a:extLst>
                <a:ext uri="{FF2B5EF4-FFF2-40B4-BE49-F238E27FC236}">
                  <a16:creationId xmlns:a16="http://schemas.microsoft.com/office/drawing/2014/main" id="{83DBAE9A-FCA7-4789-9D25-4F91A05AC28C}"/>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38" name="Freeform 61">
              <a:extLst>
                <a:ext uri="{FF2B5EF4-FFF2-40B4-BE49-F238E27FC236}">
                  <a16:creationId xmlns:a16="http://schemas.microsoft.com/office/drawing/2014/main" id="{FE3F6DFE-A476-4753-B7FF-ABAFDCF3C994}"/>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39" name="Freeform 62">
              <a:extLst>
                <a:ext uri="{FF2B5EF4-FFF2-40B4-BE49-F238E27FC236}">
                  <a16:creationId xmlns:a16="http://schemas.microsoft.com/office/drawing/2014/main" id="{40D07068-9255-46DB-B419-8ED7EDAF3236}"/>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40" name="Freeform 63">
              <a:extLst>
                <a:ext uri="{FF2B5EF4-FFF2-40B4-BE49-F238E27FC236}">
                  <a16:creationId xmlns:a16="http://schemas.microsoft.com/office/drawing/2014/main" id="{7B9EB5FD-F16B-4CD4-AB18-6D016F8EB370}"/>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4070" name="Group 64">
            <a:extLst>
              <a:ext uri="{FF2B5EF4-FFF2-40B4-BE49-F238E27FC236}">
                <a16:creationId xmlns:a16="http://schemas.microsoft.com/office/drawing/2014/main" id="{2D7CCB07-E4DA-4A98-B4E3-553446B09AC1}"/>
              </a:ext>
            </a:extLst>
          </p:cNvPr>
          <p:cNvGrpSpPr>
            <a:grpSpLocks noChangeAspect="1"/>
          </p:cNvGrpSpPr>
          <p:nvPr/>
        </p:nvGrpSpPr>
        <p:grpSpPr bwMode="auto">
          <a:xfrm>
            <a:off x="5196806" y="2708424"/>
            <a:ext cx="863600" cy="601662"/>
            <a:chOff x="3541" y="1317"/>
            <a:chExt cx="747" cy="546"/>
          </a:xfrm>
        </p:grpSpPr>
        <p:sp>
          <p:nvSpPr>
            <p:cNvPr id="44107" name="AutoShape 65">
              <a:extLst>
                <a:ext uri="{FF2B5EF4-FFF2-40B4-BE49-F238E27FC236}">
                  <a16:creationId xmlns:a16="http://schemas.microsoft.com/office/drawing/2014/main" id="{2AD78CD5-77C1-451A-987F-E39C296534A1}"/>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108" name="Freeform 66">
              <a:extLst>
                <a:ext uri="{FF2B5EF4-FFF2-40B4-BE49-F238E27FC236}">
                  <a16:creationId xmlns:a16="http://schemas.microsoft.com/office/drawing/2014/main" id="{D82824C7-51F5-4B51-8E69-630130F928E8}"/>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09" name="Freeform 67">
              <a:extLst>
                <a:ext uri="{FF2B5EF4-FFF2-40B4-BE49-F238E27FC236}">
                  <a16:creationId xmlns:a16="http://schemas.microsoft.com/office/drawing/2014/main" id="{58AA6AFD-8AF2-4233-A1D4-EF039658E8AC}"/>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0" name="Freeform 68">
              <a:extLst>
                <a:ext uri="{FF2B5EF4-FFF2-40B4-BE49-F238E27FC236}">
                  <a16:creationId xmlns:a16="http://schemas.microsoft.com/office/drawing/2014/main" id="{EB70EFC2-8F61-44D3-9A44-F7642057194F}"/>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1" name="Freeform 69">
              <a:extLst>
                <a:ext uri="{FF2B5EF4-FFF2-40B4-BE49-F238E27FC236}">
                  <a16:creationId xmlns:a16="http://schemas.microsoft.com/office/drawing/2014/main" id="{229AB228-B797-4769-8445-BD66CF96560E}"/>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2" name="Freeform 70">
              <a:extLst>
                <a:ext uri="{FF2B5EF4-FFF2-40B4-BE49-F238E27FC236}">
                  <a16:creationId xmlns:a16="http://schemas.microsoft.com/office/drawing/2014/main" id="{9E42FA00-7B47-47B2-9823-793C57765E2C}"/>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3" name="Freeform 71">
              <a:extLst>
                <a:ext uri="{FF2B5EF4-FFF2-40B4-BE49-F238E27FC236}">
                  <a16:creationId xmlns:a16="http://schemas.microsoft.com/office/drawing/2014/main" id="{EFE144CC-EBAD-45E8-8D49-3F2088D6A4F9}"/>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4" name="Freeform 72">
              <a:extLst>
                <a:ext uri="{FF2B5EF4-FFF2-40B4-BE49-F238E27FC236}">
                  <a16:creationId xmlns:a16="http://schemas.microsoft.com/office/drawing/2014/main" id="{572BEB4C-C990-4C82-9E52-4C919B088F2D}"/>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5" name="Freeform 73">
              <a:extLst>
                <a:ext uri="{FF2B5EF4-FFF2-40B4-BE49-F238E27FC236}">
                  <a16:creationId xmlns:a16="http://schemas.microsoft.com/office/drawing/2014/main" id="{BE5C2B40-CBEE-4245-A9E8-7155C674EB95}"/>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6" name="Freeform 74">
              <a:extLst>
                <a:ext uri="{FF2B5EF4-FFF2-40B4-BE49-F238E27FC236}">
                  <a16:creationId xmlns:a16="http://schemas.microsoft.com/office/drawing/2014/main" id="{419C90CC-8251-42E4-9571-C6ABD1D604D3}"/>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7" name="Freeform 75">
              <a:extLst>
                <a:ext uri="{FF2B5EF4-FFF2-40B4-BE49-F238E27FC236}">
                  <a16:creationId xmlns:a16="http://schemas.microsoft.com/office/drawing/2014/main" id="{3DDE54A4-4975-4BE2-93D7-BEEFE51E0959}"/>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8" name="Freeform 76">
              <a:extLst>
                <a:ext uri="{FF2B5EF4-FFF2-40B4-BE49-F238E27FC236}">
                  <a16:creationId xmlns:a16="http://schemas.microsoft.com/office/drawing/2014/main" id="{A4EE50AE-7A18-4370-879B-90C03E59677A}"/>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9" name="Freeform 77">
              <a:extLst>
                <a:ext uri="{FF2B5EF4-FFF2-40B4-BE49-F238E27FC236}">
                  <a16:creationId xmlns:a16="http://schemas.microsoft.com/office/drawing/2014/main" id="{F58B550F-E836-4149-A6D5-04F0FE5445BD}"/>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0" name="Freeform 78">
              <a:extLst>
                <a:ext uri="{FF2B5EF4-FFF2-40B4-BE49-F238E27FC236}">
                  <a16:creationId xmlns:a16="http://schemas.microsoft.com/office/drawing/2014/main" id="{560AF842-F789-4223-A4EE-ABC9BD9BF028}"/>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1" name="Freeform 79">
              <a:extLst>
                <a:ext uri="{FF2B5EF4-FFF2-40B4-BE49-F238E27FC236}">
                  <a16:creationId xmlns:a16="http://schemas.microsoft.com/office/drawing/2014/main" id="{52B47A2C-AB18-4818-9875-7F0E6CB62A41}"/>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2" name="Freeform 80">
              <a:extLst>
                <a:ext uri="{FF2B5EF4-FFF2-40B4-BE49-F238E27FC236}">
                  <a16:creationId xmlns:a16="http://schemas.microsoft.com/office/drawing/2014/main" id="{209B4C06-530E-469C-BC9D-8311990DE6A0}"/>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3" name="Freeform 81">
              <a:extLst>
                <a:ext uri="{FF2B5EF4-FFF2-40B4-BE49-F238E27FC236}">
                  <a16:creationId xmlns:a16="http://schemas.microsoft.com/office/drawing/2014/main" id="{858D87B0-1BE3-48BF-BBD7-6FDEDE03AE4F}"/>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4071" name="Group 82">
            <a:extLst>
              <a:ext uri="{FF2B5EF4-FFF2-40B4-BE49-F238E27FC236}">
                <a16:creationId xmlns:a16="http://schemas.microsoft.com/office/drawing/2014/main" id="{88970CA1-A626-4591-9752-44E6454943D0}"/>
              </a:ext>
            </a:extLst>
          </p:cNvPr>
          <p:cNvGrpSpPr>
            <a:grpSpLocks noChangeAspect="1"/>
          </p:cNvGrpSpPr>
          <p:nvPr/>
        </p:nvGrpSpPr>
        <p:grpSpPr bwMode="auto">
          <a:xfrm>
            <a:off x="2677443" y="4195911"/>
            <a:ext cx="863600" cy="601663"/>
            <a:chOff x="3541" y="1317"/>
            <a:chExt cx="747" cy="546"/>
          </a:xfrm>
        </p:grpSpPr>
        <p:sp>
          <p:nvSpPr>
            <p:cNvPr id="44090" name="AutoShape 83">
              <a:extLst>
                <a:ext uri="{FF2B5EF4-FFF2-40B4-BE49-F238E27FC236}">
                  <a16:creationId xmlns:a16="http://schemas.microsoft.com/office/drawing/2014/main" id="{CD6EC194-3F11-40EC-B82A-9213A4D5A36B}"/>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91" name="Freeform 84">
              <a:extLst>
                <a:ext uri="{FF2B5EF4-FFF2-40B4-BE49-F238E27FC236}">
                  <a16:creationId xmlns:a16="http://schemas.microsoft.com/office/drawing/2014/main" id="{0BA9A74C-DF56-4E9F-98D4-5DBD02DC8882}"/>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92" name="Freeform 85">
              <a:extLst>
                <a:ext uri="{FF2B5EF4-FFF2-40B4-BE49-F238E27FC236}">
                  <a16:creationId xmlns:a16="http://schemas.microsoft.com/office/drawing/2014/main" id="{E2C3C748-2BC8-4D80-BEDB-5D36A7D6492B}"/>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93" name="Freeform 86">
              <a:extLst>
                <a:ext uri="{FF2B5EF4-FFF2-40B4-BE49-F238E27FC236}">
                  <a16:creationId xmlns:a16="http://schemas.microsoft.com/office/drawing/2014/main" id="{B672F9E9-361F-464C-90C0-747CEE511E6D}"/>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94" name="Freeform 87">
              <a:extLst>
                <a:ext uri="{FF2B5EF4-FFF2-40B4-BE49-F238E27FC236}">
                  <a16:creationId xmlns:a16="http://schemas.microsoft.com/office/drawing/2014/main" id="{DE065515-3877-41FB-84D5-EA5E8691CD17}"/>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95" name="Freeform 88">
              <a:extLst>
                <a:ext uri="{FF2B5EF4-FFF2-40B4-BE49-F238E27FC236}">
                  <a16:creationId xmlns:a16="http://schemas.microsoft.com/office/drawing/2014/main" id="{2F910539-9AB6-47EA-AEDB-973AC180F3E3}"/>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96" name="Freeform 89">
              <a:extLst>
                <a:ext uri="{FF2B5EF4-FFF2-40B4-BE49-F238E27FC236}">
                  <a16:creationId xmlns:a16="http://schemas.microsoft.com/office/drawing/2014/main" id="{05421CED-7502-4675-932C-CD49EE54F53C}"/>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97" name="Freeform 90">
              <a:extLst>
                <a:ext uri="{FF2B5EF4-FFF2-40B4-BE49-F238E27FC236}">
                  <a16:creationId xmlns:a16="http://schemas.microsoft.com/office/drawing/2014/main" id="{4DC95AB0-1028-4D84-8236-588A62514D37}"/>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98" name="Freeform 91">
              <a:extLst>
                <a:ext uri="{FF2B5EF4-FFF2-40B4-BE49-F238E27FC236}">
                  <a16:creationId xmlns:a16="http://schemas.microsoft.com/office/drawing/2014/main" id="{8D7EB746-EF6D-4840-9517-C71FBB171E03}"/>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99" name="Freeform 92">
              <a:extLst>
                <a:ext uri="{FF2B5EF4-FFF2-40B4-BE49-F238E27FC236}">
                  <a16:creationId xmlns:a16="http://schemas.microsoft.com/office/drawing/2014/main" id="{17485D2B-2206-4B01-8365-E00A0742235A}"/>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00" name="Freeform 93">
              <a:extLst>
                <a:ext uri="{FF2B5EF4-FFF2-40B4-BE49-F238E27FC236}">
                  <a16:creationId xmlns:a16="http://schemas.microsoft.com/office/drawing/2014/main" id="{51C8CFA0-6985-4F67-A16B-4DD93D8A873D}"/>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01" name="Freeform 94">
              <a:extLst>
                <a:ext uri="{FF2B5EF4-FFF2-40B4-BE49-F238E27FC236}">
                  <a16:creationId xmlns:a16="http://schemas.microsoft.com/office/drawing/2014/main" id="{A3DC6CE4-8236-4145-8F5C-849A5A5B7DD9}"/>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02" name="Freeform 95">
              <a:extLst>
                <a:ext uri="{FF2B5EF4-FFF2-40B4-BE49-F238E27FC236}">
                  <a16:creationId xmlns:a16="http://schemas.microsoft.com/office/drawing/2014/main" id="{E36636E1-5E47-42DD-A7B7-AB89B51BBF04}"/>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03" name="Freeform 96">
              <a:extLst>
                <a:ext uri="{FF2B5EF4-FFF2-40B4-BE49-F238E27FC236}">
                  <a16:creationId xmlns:a16="http://schemas.microsoft.com/office/drawing/2014/main" id="{624DAC5B-AA8B-4587-B998-9873989CA7E6}"/>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04" name="Freeform 97">
              <a:extLst>
                <a:ext uri="{FF2B5EF4-FFF2-40B4-BE49-F238E27FC236}">
                  <a16:creationId xmlns:a16="http://schemas.microsoft.com/office/drawing/2014/main" id="{D98744A0-199D-4C5F-ACA2-90B243EF4587}"/>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05" name="Freeform 98">
              <a:extLst>
                <a:ext uri="{FF2B5EF4-FFF2-40B4-BE49-F238E27FC236}">
                  <a16:creationId xmlns:a16="http://schemas.microsoft.com/office/drawing/2014/main" id="{3BB32BA2-AC8D-4272-9998-C79EDC24790E}"/>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06" name="Freeform 99">
              <a:extLst>
                <a:ext uri="{FF2B5EF4-FFF2-40B4-BE49-F238E27FC236}">
                  <a16:creationId xmlns:a16="http://schemas.microsoft.com/office/drawing/2014/main" id="{F942B46E-E57E-48F7-9D61-9B1080C8BC4F}"/>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4072" name="Group 100">
            <a:extLst>
              <a:ext uri="{FF2B5EF4-FFF2-40B4-BE49-F238E27FC236}">
                <a16:creationId xmlns:a16="http://schemas.microsoft.com/office/drawing/2014/main" id="{0535740B-3B4A-4CD1-A9A8-5F6C329EEA99}"/>
              </a:ext>
            </a:extLst>
          </p:cNvPr>
          <p:cNvGrpSpPr>
            <a:grpSpLocks noChangeAspect="1"/>
          </p:cNvGrpSpPr>
          <p:nvPr/>
        </p:nvGrpSpPr>
        <p:grpSpPr bwMode="auto">
          <a:xfrm>
            <a:off x="5196806" y="4221311"/>
            <a:ext cx="863600" cy="601663"/>
            <a:chOff x="3541" y="1317"/>
            <a:chExt cx="747" cy="546"/>
          </a:xfrm>
        </p:grpSpPr>
        <p:sp>
          <p:nvSpPr>
            <p:cNvPr id="44073" name="AutoShape 101">
              <a:extLst>
                <a:ext uri="{FF2B5EF4-FFF2-40B4-BE49-F238E27FC236}">
                  <a16:creationId xmlns:a16="http://schemas.microsoft.com/office/drawing/2014/main" id="{D4C34C17-CFD7-4E12-8601-6BEDBE1500A9}"/>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74" name="Freeform 102">
              <a:extLst>
                <a:ext uri="{FF2B5EF4-FFF2-40B4-BE49-F238E27FC236}">
                  <a16:creationId xmlns:a16="http://schemas.microsoft.com/office/drawing/2014/main" id="{F63AD1B9-5033-4FB2-A499-F3AEB4638E40}"/>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75" name="Freeform 103">
              <a:extLst>
                <a:ext uri="{FF2B5EF4-FFF2-40B4-BE49-F238E27FC236}">
                  <a16:creationId xmlns:a16="http://schemas.microsoft.com/office/drawing/2014/main" id="{D6B3CDE3-9B5F-4A71-B540-759858E2762D}"/>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76" name="Freeform 104">
              <a:extLst>
                <a:ext uri="{FF2B5EF4-FFF2-40B4-BE49-F238E27FC236}">
                  <a16:creationId xmlns:a16="http://schemas.microsoft.com/office/drawing/2014/main" id="{8A9C6112-471F-424E-84BA-4DE082E91AA9}"/>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77" name="Freeform 105">
              <a:extLst>
                <a:ext uri="{FF2B5EF4-FFF2-40B4-BE49-F238E27FC236}">
                  <a16:creationId xmlns:a16="http://schemas.microsoft.com/office/drawing/2014/main" id="{93362285-26A2-4ED7-89D0-A02AC685628D}"/>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78" name="Freeform 106">
              <a:extLst>
                <a:ext uri="{FF2B5EF4-FFF2-40B4-BE49-F238E27FC236}">
                  <a16:creationId xmlns:a16="http://schemas.microsoft.com/office/drawing/2014/main" id="{122C084E-617E-4B43-A3EC-85B062C464F2}"/>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79" name="Freeform 107">
              <a:extLst>
                <a:ext uri="{FF2B5EF4-FFF2-40B4-BE49-F238E27FC236}">
                  <a16:creationId xmlns:a16="http://schemas.microsoft.com/office/drawing/2014/main" id="{80465F99-05F3-4D5F-A234-CFD009317529}"/>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80" name="Freeform 108">
              <a:extLst>
                <a:ext uri="{FF2B5EF4-FFF2-40B4-BE49-F238E27FC236}">
                  <a16:creationId xmlns:a16="http://schemas.microsoft.com/office/drawing/2014/main" id="{AEBDB735-15AC-4871-8B0C-A89E0C07543D}"/>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81" name="Freeform 109">
              <a:extLst>
                <a:ext uri="{FF2B5EF4-FFF2-40B4-BE49-F238E27FC236}">
                  <a16:creationId xmlns:a16="http://schemas.microsoft.com/office/drawing/2014/main" id="{F64A24CA-49F0-4512-9DCF-DF32567DC341}"/>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82" name="Freeform 110">
              <a:extLst>
                <a:ext uri="{FF2B5EF4-FFF2-40B4-BE49-F238E27FC236}">
                  <a16:creationId xmlns:a16="http://schemas.microsoft.com/office/drawing/2014/main" id="{C913E09E-32B0-4195-A64E-C568390D756E}"/>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83" name="Freeform 111">
              <a:extLst>
                <a:ext uri="{FF2B5EF4-FFF2-40B4-BE49-F238E27FC236}">
                  <a16:creationId xmlns:a16="http://schemas.microsoft.com/office/drawing/2014/main" id="{C26C496C-6E0C-42ED-905E-532D094674CF}"/>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84" name="Freeform 112">
              <a:extLst>
                <a:ext uri="{FF2B5EF4-FFF2-40B4-BE49-F238E27FC236}">
                  <a16:creationId xmlns:a16="http://schemas.microsoft.com/office/drawing/2014/main" id="{5E62F25C-28A5-4B94-81AF-99C81521E1DF}"/>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85" name="Freeform 113">
              <a:extLst>
                <a:ext uri="{FF2B5EF4-FFF2-40B4-BE49-F238E27FC236}">
                  <a16:creationId xmlns:a16="http://schemas.microsoft.com/office/drawing/2014/main" id="{ECF6AA7D-B4A7-4723-9ED9-6806086A1DB6}"/>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86" name="Freeform 114">
              <a:extLst>
                <a:ext uri="{FF2B5EF4-FFF2-40B4-BE49-F238E27FC236}">
                  <a16:creationId xmlns:a16="http://schemas.microsoft.com/office/drawing/2014/main" id="{76AF622F-294C-41FD-9F70-D988F775E8C2}"/>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87" name="Freeform 115">
              <a:extLst>
                <a:ext uri="{FF2B5EF4-FFF2-40B4-BE49-F238E27FC236}">
                  <a16:creationId xmlns:a16="http://schemas.microsoft.com/office/drawing/2014/main" id="{0F01B6ED-84CD-45B8-B11C-04F883E59C77}"/>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88" name="Freeform 116">
              <a:extLst>
                <a:ext uri="{FF2B5EF4-FFF2-40B4-BE49-F238E27FC236}">
                  <a16:creationId xmlns:a16="http://schemas.microsoft.com/office/drawing/2014/main" id="{E4262C6A-9706-4C7B-B064-6A6F3AA13816}"/>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89" name="Freeform 117">
              <a:extLst>
                <a:ext uri="{FF2B5EF4-FFF2-40B4-BE49-F238E27FC236}">
                  <a16:creationId xmlns:a16="http://schemas.microsoft.com/office/drawing/2014/main" id="{4B0DE3EF-5BE5-436D-B39F-86F8485DF6F7}"/>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19100" y="1017587"/>
            <a:ext cx="7869560" cy="649288"/>
          </a:xfrm>
        </p:spPr>
        <p:txBody>
          <a:bodyPr/>
          <a:lstStyle/>
          <a:p>
            <a:pPr eaLnBrk="1" hangingPunct="1"/>
            <a:r>
              <a:rPr lang="zh-CN" altLang="en-US" dirty="0">
                <a:solidFill>
                  <a:srgbClr val="C00000"/>
                </a:solidFill>
              </a:rPr>
              <a:t>动态路由协议的基本原理</a:t>
            </a:r>
          </a:p>
        </p:txBody>
      </p:sp>
      <p:sp>
        <p:nvSpPr>
          <p:cNvPr id="10243" name="Rectangle 0"/>
          <p:cNvSpPr>
            <a:spLocks noGrp="1" noChangeArrowheads="1"/>
          </p:cNvSpPr>
          <p:nvPr>
            <p:ph type="body" idx="4294967295"/>
          </p:nvPr>
        </p:nvSpPr>
        <p:spPr>
          <a:xfrm>
            <a:off x="611560" y="1674515"/>
            <a:ext cx="8229600" cy="3851573"/>
          </a:xfrm>
        </p:spPr>
        <p:txBody>
          <a:bodyPr/>
          <a:lstStyle/>
          <a:p>
            <a:pPr eaLnBrk="1" hangingPunct="1">
              <a:lnSpc>
                <a:spcPct val="100000"/>
              </a:lnSpc>
              <a:spcBef>
                <a:spcPct val="10000"/>
              </a:spcBef>
              <a:spcAft>
                <a:spcPct val="25000"/>
              </a:spcAft>
              <a:buSzPct val="80000"/>
            </a:pPr>
            <a:r>
              <a:rPr lang="zh-CN" altLang="en-US" dirty="0"/>
              <a:t>网络中所有路由器须实现相同的某种路由协议并已经启动该协议</a:t>
            </a:r>
          </a:p>
          <a:p>
            <a:pPr eaLnBrk="1" hangingPunct="1">
              <a:lnSpc>
                <a:spcPct val="100000"/>
              </a:lnSpc>
              <a:spcBef>
                <a:spcPct val="10000"/>
              </a:spcBef>
              <a:spcAft>
                <a:spcPct val="25000"/>
              </a:spcAft>
              <a:buSzPct val="80000"/>
            </a:pPr>
            <a:r>
              <a:rPr lang="zh-CN" altLang="en-US" dirty="0"/>
              <a:t>邻居发现</a:t>
            </a:r>
          </a:p>
          <a:p>
            <a:pPr lvl="1" eaLnBrk="1" hangingPunct="1">
              <a:lnSpc>
                <a:spcPct val="100000"/>
              </a:lnSpc>
              <a:spcBef>
                <a:spcPct val="10000"/>
              </a:spcBef>
              <a:spcAft>
                <a:spcPct val="25000"/>
              </a:spcAft>
              <a:buSzPct val="80000"/>
            </a:pPr>
            <a:r>
              <a:rPr lang="zh-CN" altLang="en-US" sz="2200" dirty="0"/>
              <a:t>路由器通过发送广播报文或发送给指定的路由器邻居以主动把自己介绍给网段内的其它路由器。</a:t>
            </a:r>
          </a:p>
          <a:p>
            <a:pPr eaLnBrk="1" hangingPunct="1">
              <a:lnSpc>
                <a:spcPct val="100000"/>
              </a:lnSpc>
              <a:spcBef>
                <a:spcPct val="10000"/>
              </a:spcBef>
              <a:spcAft>
                <a:spcPct val="25000"/>
              </a:spcAft>
              <a:buSzPct val="80000"/>
            </a:pPr>
            <a:r>
              <a:rPr lang="zh-CN" altLang="en-US" dirty="0"/>
              <a:t>路由交换</a:t>
            </a:r>
          </a:p>
          <a:p>
            <a:pPr lvl="1" eaLnBrk="1" hangingPunct="1">
              <a:lnSpc>
                <a:spcPct val="100000"/>
              </a:lnSpc>
              <a:spcBef>
                <a:spcPct val="10000"/>
              </a:spcBef>
              <a:spcAft>
                <a:spcPct val="25000"/>
              </a:spcAft>
              <a:buSzPct val="80000"/>
            </a:pPr>
            <a:r>
              <a:rPr lang="zh-CN" altLang="en-US" sz="2200" dirty="0"/>
              <a:t>每台路由器将自己已知的路由相关信息发给相邻路由器。</a:t>
            </a:r>
          </a:p>
          <a:p>
            <a:pPr eaLnBrk="1" hangingPunct="1">
              <a:lnSpc>
                <a:spcPct val="100000"/>
              </a:lnSpc>
              <a:spcBef>
                <a:spcPct val="10000"/>
              </a:spcBef>
              <a:spcAft>
                <a:spcPct val="25000"/>
              </a:spcAft>
              <a:buSzPct val="80000"/>
            </a:pPr>
            <a:r>
              <a:rPr lang="zh-CN" altLang="en-US" dirty="0"/>
              <a:t>路由计算</a:t>
            </a:r>
          </a:p>
          <a:p>
            <a:pPr lvl="1" eaLnBrk="1" hangingPunct="1">
              <a:lnSpc>
                <a:spcPct val="100000"/>
              </a:lnSpc>
              <a:spcBef>
                <a:spcPct val="10000"/>
              </a:spcBef>
              <a:spcAft>
                <a:spcPct val="25000"/>
              </a:spcAft>
              <a:buSzPct val="80000"/>
            </a:pPr>
            <a:r>
              <a:rPr lang="zh-CN" altLang="en-US" sz="2200" dirty="0"/>
              <a:t>每台路由器运行某种算法，计算出最终的路由来。</a:t>
            </a:r>
          </a:p>
          <a:p>
            <a:pPr eaLnBrk="1" hangingPunct="1">
              <a:lnSpc>
                <a:spcPct val="100000"/>
              </a:lnSpc>
              <a:spcBef>
                <a:spcPct val="10000"/>
              </a:spcBef>
              <a:spcAft>
                <a:spcPct val="25000"/>
              </a:spcAft>
              <a:buSzPct val="80000"/>
            </a:pPr>
            <a:r>
              <a:rPr lang="zh-CN" altLang="en-US" dirty="0"/>
              <a:t>路由维护</a:t>
            </a:r>
          </a:p>
          <a:p>
            <a:pPr lvl="1" eaLnBrk="1" hangingPunct="1">
              <a:lnSpc>
                <a:spcPct val="100000"/>
              </a:lnSpc>
              <a:spcBef>
                <a:spcPct val="10000"/>
              </a:spcBef>
              <a:spcAft>
                <a:spcPct val="25000"/>
              </a:spcAft>
              <a:buSzPct val="80000"/>
            </a:pPr>
            <a:r>
              <a:rPr lang="zh-CN" altLang="en-US" sz="2200" dirty="0"/>
              <a:t>路由器之间通过周期性地发送协议报文来维护邻居信息。</a:t>
            </a:r>
          </a:p>
          <a:p>
            <a:pPr eaLnBrk="1" hangingPunct="1"/>
            <a:endParaRPr lang="en-US" altLang="zh-CN"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3BF845-527C-495E-AF79-5C6066F1593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动态路由协议的工作过程包括以下（  ）阶段。</a:t>
            </a:r>
          </a:p>
        </p:txBody>
      </p:sp>
      <p:sp>
        <p:nvSpPr>
          <p:cNvPr id="7" name="文本框 6">
            <a:extLst>
              <a:ext uri="{FF2B5EF4-FFF2-40B4-BE49-F238E27FC236}">
                <a16:creationId xmlns:a16="http://schemas.microsoft.com/office/drawing/2014/main" id="{2FE5B856-777E-4BE7-87C7-9CC97C2A891D}"/>
              </a:ext>
            </a:extLst>
          </p:cNvPr>
          <p:cNvSpPr txBox="1"/>
          <p:nvPr>
            <p:custDataLst>
              <p:tags r:id="rId3"/>
            </p:custDataLst>
          </p:nvPr>
        </p:nvSpPr>
        <p:spPr>
          <a:xfrm>
            <a:off x="2411760" y="245665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邻居发现</a:t>
            </a:r>
          </a:p>
        </p:txBody>
      </p:sp>
      <p:sp>
        <p:nvSpPr>
          <p:cNvPr id="8" name="文本框 7">
            <a:extLst>
              <a:ext uri="{FF2B5EF4-FFF2-40B4-BE49-F238E27FC236}">
                <a16:creationId xmlns:a16="http://schemas.microsoft.com/office/drawing/2014/main" id="{8D204519-8DF1-41C7-A779-8F57849153C2}"/>
              </a:ext>
            </a:extLst>
          </p:cNvPr>
          <p:cNvSpPr txBox="1"/>
          <p:nvPr>
            <p:custDataLst>
              <p:tags r:id="rId4"/>
            </p:custDataLst>
          </p:nvPr>
        </p:nvSpPr>
        <p:spPr>
          <a:xfrm>
            <a:off x="2411760" y="331390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路由交换</a:t>
            </a:r>
          </a:p>
        </p:txBody>
      </p:sp>
      <p:sp>
        <p:nvSpPr>
          <p:cNvPr id="9" name="文本框 8">
            <a:extLst>
              <a:ext uri="{FF2B5EF4-FFF2-40B4-BE49-F238E27FC236}">
                <a16:creationId xmlns:a16="http://schemas.microsoft.com/office/drawing/2014/main" id="{2BB7C552-94C1-478B-B3E0-84A0A74E722B}"/>
              </a:ext>
            </a:extLst>
          </p:cNvPr>
          <p:cNvSpPr txBox="1"/>
          <p:nvPr>
            <p:custDataLst>
              <p:tags r:id="rId5"/>
            </p:custDataLst>
          </p:nvPr>
        </p:nvSpPr>
        <p:spPr>
          <a:xfrm>
            <a:off x="2411760" y="417115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路由计算</a:t>
            </a:r>
          </a:p>
        </p:txBody>
      </p:sp>
      <p:sp>
        <p:nvSpPr>
          <p:cNvPr id="10" name="文本框 9">
            <a:extLst>
              <a:ext uri="{FF2B5EF4-FFF2-40B4-BE49-F238E27FC236}">
                <a16:creationId xmlns:a16="http://schemas.microsoft.com/office/drawing/2014/main" id="{0BE9A2FE-23EC-4B6A-83FB-BF3DCF368BEE}"/>
              </a:ext>
            </a:extLst>
          </p:cNvPr>
          <p:cNvSpPr txBox="1"/>
          <p:nvPr>
            <p:custDataLst>
              <p:tags r:id="rId6"/>
            </p:custDataLst>
          </p:nvPr>
        </p:nvSpPr>
        <p:spPr>
          <a:xfrm>
            <a:off x="2411760" y="502840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路由维护</a:t>
            </a:r>
          </a:p>
        </p:txBody>
      </p:sp>
      <p:sp>
        <p:nvSpPr>
          <p:cNvPr id="11" name="矩形 10">
            <a:extLst>
              <a:ext uri="{FF2B5EF4-FFF2-40B4-BE49-F238E27FC236}">
                <a16:creationId xmlns:a16="http://schemas.microsoft.com/office/drawing/2014/main" id="{6E25DA08-1451-472C-A6A8-C987D988B58F}"/>
              </a:ext>
            </a:extLst>
          </p:cNvPr>
          <p:cNvSpPr>
            <a:spLocks noChangeAspect="1"/>
          </p:cNvSpPr>
          <p:nvPr>
            <p:custDataLst>
              <p:tags r:id="rId7"/>
            </p:custDataLst>
          </p:nvPr>
        </p:nvSpPr>
        <p:spPr>
          <a:xfrm>
            <a:off x="1697385" y="2520949"/>
            <a:ext cx="514350" cy="514350"/>
          </a:xfrm>
          <a:prstGeom prst="rect">
            <a:avLst/>
          </a:prstGeom>
          <a:ln/>
        </p:spPr>
        <p:style>
          <a:lnRef idx="3">
            <a:schemeClr val="lt1"/>
          </a:lnRef>
          <a:fillRef idx="1">
            <a:schemeClr val="accent1"/>
          </a:fillRef>
          <a:effectRef idx="1">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3D676D2-2397-4058-9B6D-A75603967C30}"/>
              </a:ext>
            </a:extLst>
          </p:cNvPr>
          <p:cNvSpPr>
            <a:spLocks noChangeAspect="1"/>
          </p:cNvSpPr>
          <p:nvPr>
            <p:custDataLst>
              <p:tags r:id="rId8"/>
            </p:custDataLst>
          </p:nvPr>
        </p:nvSpPr>
        <p:spPr>
          <a:xfrm>
            <a:off x="1697385" y="3378199"/>
            <a:ext cx="514350" cy="514350"/>
          </a:xfrm>
          <a:prstGeom prst="rect">
            <a:avLst/>
          </a:prstGeom>
          <a:ln/>
        </p:spPr>
        <p:style>
          <a:lnRef idx="3">
            <a:schemeClr val="lt1"/>
          </a:lnRef>
          <a:fillRef idx="1">
            <a:schemeClr val="accent1"/>
          </a:fillRef>
          <a:effectRef idx="1">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AB16393B-13AD-4262-BD84-AF6EF492D5E9}"/>
              </a:ext>
            </a:extLst>
          </p:cNvPr>
          <p:cNvSpPr>
            <a:spLocks noChangeAspect="1"/>
          </p:cNvSpPr>
          <p:nvPr>
            <p:custDataLst>
              <p:tags r:id="rId9"/>
            </p:custDataLst>
          </p:nvPr>
        </p:nvSpPr>
        <p:spPr>
          <a:xfrm>
            <a:off x="1697385" y="4235449"/>
            <a:ext cx="514350" cy="514350"/>
          </a:xfrm>
          <a:prstGeom prst="rect">
            <a:avLst/>
          </a:prstGeom>
          <a:ln/>
        </p:spPr>
        <p:style>
          <a:lnRef idx="3">
            <a:schemeClr val="lt1"/>
          </a:lnRef>
          <a:fillRef idx="1">
            <a:schemeClr val="accent1"/>
          </a:fillRef>
          <a:effectRef idx="1">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441891A2-DC48-44E7-BCE2-2519173F1405}"/>
              </a:ext>
            </a:extLst>
          </p:cNvPr>
          <p:cNvSpPr>
            <a:spLocks noChangeAspect="1"/>
          </p:cNvSpPr>
          <p:nvPr>
            <p:custDataLst>
              <p:tags r:id="rId10"/>
            </p:custDataLst>
          </p:nvPr>
        </p:nvSpPr>
        <p:spPr>
          <a:xfrm>
            <a:off x="1697385" y="5092699"/>
            <a:ext cx="514350" cy="514350"/>
          </a:xfrm>
          <a:prstGeom prst="rect">
            <a:avLst/>
          </a:prstGeom>
          <a:ln/>
        </p:spPr>
        <p:style>
          <a:lnRef idx="3">
            <a:schemeClr val="lt1"/>
          </a:lnRef>
          <a:fillRef idx="1">
            <a:schemeClr val="accent1"/>
          </a:fillRef>
          <a:effectRef idx="1">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2200372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9750" y="1124744"/>
            <a:ext cx="7239000" cy="609600"/>
          </a:xfrm>
        </p:spPr>
        <p:txBody>
          <a:bodyPr/>
          <a:lstStyle/>
          <a:p>
            <a:pPr eaLnBrk="1" hangingPunct="1"/>
            <a:r>
              <a:rPr lang="zh-CN" altLang="en-US" dirty="0">
                <a:solidFill>
                  <a:srgbClr val="C00000"/>
                </a:solidFill>
              </a:rPr>
              <a:t>动态路由协议在协议栈中的位置</a:t>
            </a:r>
          </a:p>
        </p:txBody>
      </p:sp>
      <p:graphicFrame>
        <p:nvGraphicFramePr>
          <p:cNvPr id="206872" name="Group 24"/>
          <p:cNvGraphicFramePr>
            <a:graphicFrameLocks noGrp="1"/>
          </p:cNvGraphicFramePr>
          <p:nvPr>
            <p:ph idx="1"/>
            <p:extLst>
              <p:ext uri="{D42A27DB-BD31-4B8C-83A1-F6EECF244321}">
                <p14:modId xmlns:p14="http://schemas.microsoft.com/office/powerpoint/2010/main" val="1807069583"/>
              </p:ext>
            </p:extLst>
          </p:nvPr>
        </p:nvGraphicFramePr>
        <p:xfrm>
          <a:off x="1198563" y="1988344"/>
          <a:ext cx="6767512" cy="3140075"/>
        </p:xfrm>
        <a:graphic>
          <a:graphicData uri="http://schemas.openxmlformats.org/drawingml/2006/table">
            <a:tbl>
              <a:tblPr/>
              <a:tblGrid>
                <a:gridCol w="1652587">
                  <a:extLst>
                    <a:ext uri="{9D8B030D-6E8A-4147-A177-3AD203B41FA5}">
                      <a16:colId xmlns:a16="http://schemas.microsoft.com/office/drawing/2014/main" val="20000"/>
                    </a:ext>
                  </a:extLst>
                </a:gridCol>
                <a:gridCol w="1743075">
                  <a:extLst>
                    <a:ext uri="{9D8B030D-6E8A-4147-A177-3AD203B41FA5}">
                      <a16:colId xmlns:a16="http://schemas.microsoft.com/office/drawing/2014/main" val="20001"/>
                    </a:ext>
                  </a:extLst>
                </a:gridCol>
                <a:gridCol w="3371850">
                  <a:extLst>
                    <a:ext uri="{9D8B030D-6E8A-4147-A177-3AD203B41FA5}">
                      <a16:colId xmlns:a16="http://schemas.microsoft.com/office/drawing/2014/main" val="20002"/>
                    </a:ext>
                  </a:extLst>
                </a:gridCol>
              </a:tblGrid>
              <a:tr h="628015">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3200" b="0" i="0" u="none" strike="noStrike" cap="none" normalizeH="0" baseline="0">
                          <a:ln>
                            <a:noFill/>
                          </a:ln>
                          <a:solidFill>
                            <a:schemeClr val="bg1"/>
                          </a:solidFill>
                          <a:effectLst/>
                          <a:latin typeface="Arial" charset="0"/>
                          <a:ea typeface="华文细黑" pitchFamily="2" charset="-122"/>
                        </a:rPr>
                        <a:t>BGP</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3200" b="0" i="0" u="none" strike="noStrike" cap="none" normalizeH="0" baseline="0">
                          <a:ln>
                            <a:noFill/>
                          </a:ln>
                          <a:solidFill>
                            <a:schemeClr val="bg1"/>
                          </a:solidFill>
                          <a:effectLst/>
                          <a:latin typeface="Arial" charset="0"/>
                          <a:ea typeface="华文细黑" pitchFamily="2" charset="-122"/>
                        </a:rPr>
                        <a:t>RIP</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rowSpan="2">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3200" b="0" i="0" u="none" strike="noStrike" cap="none" normalizeH="0" baseline="0">
                          <a:ln>
                            <a:noFill/>
                          </a:ln>
                          <a:solidFill>
                            <a:schemeClr val="bg1"/>
                          </a:solidFill>
                          <a:effectLst/>
                          <a:latin typeface="Arial" charset="0"/>
                          <a:ea typeface="华文细黑" pitchFamily="2" charset="-122"/>
                        </a:rPr>
                        <a:t>OSPF</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extLst>
                  <a:ext uri="{0D108BD9-81ED-4DB2-BD59-A6C34878D82A}">
                    <a16:rowId xmlns:a16="http://schemas.microsoft.com/office/drawing/2014/main" val="10000"/>
                  </a:ext>
                </a:extLst>
              </a:tr>
              <a:tr h="628015">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3200" b="0" i="0" u="none" strike="noStrike" cap="none" normalizeH="0" baseline="0">
                          <a:ln>
                            <a:noFill/>
                          </a:ln>
                          <a:solidFill>
                            <a:srgbClr val="000000"/>
                          </a:solidFill>
                          <a:effectLst/>
                          <a:latin typeface="Arial" charset="0"/>
                          <a:ea typeface="华文细黑" pitchFamily="2" charset="-122"/>
                        </a:rPr>
                        <a:t>TCP</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B705"/>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3200" b="0" i="0" u="none" strike="noStrike" cap="none" normalizeH="0" baseline="0">
                          <a:ln>
                            <a:noFill/>
                          </a:ln>
                          <a:solidFill>
                            <a:srgbClr val="000000"/>
                          </a:solidFill>
                          <a:effectLst/>
                          <a:latin typeface="Arial" charset="0"/>
                          <a:ea typeface="华文细黑" pitchFamily="2" charset="-122"/>
                        </a:rPr>
                        <a:t>UDP</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B705"/>
                    </a:solidFill>
                  </a:tcPr>
                </a:tc>
                <a:tc vMerge="1">
                  <a:txBody>
                    <a:bodyPr/>
                    <a:lstStyle/>
                    <a:p>
                      <a:endParaRPr lang="zh-CN" altLang="en-US"/>
                    </a:p>
                  </a:txBody>
                  <a:tcPr/>
                </a:tc>
                <a:extLst>
                  <a:ext uri="{0D108BD9-81ED-4DB2-BD59-A6C34878D82A}">
                    <a16:rowId xmlns:a16="http://schemas.microsoft.com/office/drawing/2014/main" val="10001"/>
                  </a:ext>
                </a:extLst>
              </a:tr>
              <a:tr h="628015">
                <a:tc gridSpan="2">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3200" b="0" i="0" u="none" strike="noStrike" cap="none" normalizeH="0" baseline="0">
                          <a:ln>
                            <a:noFill/>
                          </a:ln>
                          <a:solidFill>
                            <a:srgbClr val="000000"/>
                          </a:solidFill>
                          <a:effectLst/>
                          <a:latin typeface="Arial" charset="0"/>
                          <a:ea typeface="华文细黑" pitchFamily="2" charset="-122"/>
                        </a:rPr>
                        <a:t>IP</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B705"/>
                    </a:solidFill>
                  </a:tcPr>
                </a:tc>
                <a:tc h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3200" b="0" i="0" u="none" strike="noStrike" cap="none" normalizeH="0" baseline="0">
                          <a:ln>
                            <a:noFill/>
                          </a:ln>
                          <a:solidFill>
                            <a:srgbClr val="000000"/>
                          </a:solidFill>
                          <a:effectLst/>
                          <a:latin typeface="Arial" charset="0"/>
                          <a:ea typeface="华文细黑" pitchFamily="2" charset="-122"/>
                        </a:rPr>
                        <a:t>Raw IP</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B705"/>
                    </a:solidFill>
                  </a:tcPr>
                </a:tc>
                <a:extLst>
                  <a:ext uri="{0D108BD9-81ED-4DB2-BD59-A6C34878D82A}">
                    <a16:rowId xmlns:a16="http://schemas.microsoft.com/office/drawing/2014/main" val="10002"/>
                  </a:ext>
                </a:extLst>
              </a:tr>
              <a:tr h="628015">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3200" b="0" i="0" u="none" strike="noStrike" cap="none" normalizeH="0" baseline="0">
                          <a:ln>
                            <a:noFill/>
                          </a:ln>
                          <a:solidFill>
                            <a:srgbClr val="000000"/>
                          </a:solidFill>
                          <a:effectLst/>
                          <a:latin typeface="Arial" charset="0"/>
                          <a:ea typeface="华文细黑" pitchFamily="2" charset="-122"/>
                        </a:rPr>
                        <a:t>链路层</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B705"/>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28015">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3200" b="0" i="0" u="none" strike="noStrike" cap="none" normalizeH="0" baseline="0">
                          <a:ln>
                            <a:noFill/>
                          </a:ln>
                          <a:solidFill>
                            <a:srgbClr val="000000"/>
                          </a:solidFill>
                          <a:effectLst/>
                          <a:latin typeface="Arial" charset="0"/>
                          <a:ea typeface="华文细黑" pitchFamily="2" charset="-122"/>
                        </a:rPr>
                        <a:t>物理层</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7B705"/>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
        <p:nvSpPr>
          <p:cNvPr id="9239" name="Rectangle 25"/>
          <p:cNvSpPr>
            <a:spLocks noChangeArrowheads="1"/>
          </p:cNvSpPr>
          <p:nvPr/>
        </p:nvSpPr>
        <p:spPr bwMode="auto">
          <a:xfrm>
            <a:off x="539750" y="4322763"/>
            <a:ext cx="8208963"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10000"/>
              </a:spcBef>
              <a:spcAft>
                <a:spcPct val="25000"/>
              </a:spcAft>
              <a:buClr>
                <a:schemeClr val="tx1"/>
              </a:buClr>
              <a:buSzPct val="80000"/>
              <a:buFont typeface="Wingdings" pitchFamily="2" charset="2"/>
              <a:buChar char="l"/>
            </a:pPr>
            <a:endParaRPr lang="zh-CN" altLang="zh-CN" sz="3000" b="1">
              <a:solidFill>
                <a:srgbClr val="000000"/>
              </a:solidFill>
              <a:ea typeface="华文细黑" pitchFamily="2" charset="-122"/>
            </a:endParaRPr>
          </a:p>
        </p:txBody>
      </p:sp>
      <p:sp>
        <p:nvSpPr>
          <p:cNvPr id="9240" name="Rectangle 1"/>
          <p:cNvSpPr>
            <a:spLocks noGrp="1" noChangeArrowheads="1"/>
          </p:cNvSpPr>
          <p:nvPr>
            <p:ph type="body" idx="4294967295"/>
          </p:nvPr>
        </p:nvSpPr>
        <p:spPr>
          <a:xfrm>
            <a:off x="905560" y="5230813"/>
            <a:ext cx="7715250" cy="2232025"/>
          </a:xfrm>
        </p:spPr>
        <p:txBody>
          <a:bodyPr/>
          <a:lstStyle/>
          <a:p>
            <a:pPr eaLnBrk="1" hangingPunct="1"/>
            <a:r>
              <a:rPr lang="en-US" altLang="zh-CN" dirty="0"/>
              <a:t>RIP</a:t>
            </a:r>
            <a:r>
              <a:rPr lang="zh-CN" altLang="en-US" dirty="0"/>
              <a:t>基于</a:t>
            </a:r>
            <a:r>
              <a:rPr lang="en-US" altLang="zh-CN" dirty="0"/>
              <a:t>UDP</a:t>
            </a:r>
            <a:r>
              <a:rPr lang="zh-CN" altLang="en-US" dirty="0"/>
              <a:t>，端口号</a:t>
            </a:r>
            <a:r>
              <a:rPr lang="en-US" altLang="zh-CN" dirty="0"/>
              <a:t>520</a:t>
            </a:r>
          </a:p>
          <a:p>
            <a:pPr eaLnBrk="1" hangingPunct="1"/>
            <a:r>
              <a:rPr lang="en-US" altLang="zh-CN" dirty="0"/>
              <a:t>OSPF</a:t>
            </a:r>
            <a:r>
              <a:rPr lang="zh-CN" altLang="en-US" dirty="0"/>
              <a:t>基于</a:t>
            </a:r>
            <a:r>
              <a:rPr lang="en-US" altLang="zh-CN" dirty="0"/>
              <a:t>IP</a:t>
            </a:r>
            <a:r>
              <a:rPr lang="zh-CN" altLang="en-US" dirty="0"/>
              <a:t>，协议号</a:t>
            </a:r>
            <a:r>
              <a:rPr lang="en-US" altLang="zh-CN" dirty="0"/>
              <a:t>89</a:t>
            </a:r>
          </a:p>
          <a:p>
            <a:pPr eaLnBrk="1" hangingPunct="1"/>
            <a:r>
              <a:rPr lang="en-US" altLang="zh-CN" dirty="0"/>
              <a:t>BGP</a:t>
            </a:r>
            <a:r>
              <a:rPr lang="zh-CN" altLang="en-US" dirty="0"/>
              <a:t>基于</a:t>
            </a:r>
            <a:r>
              <a:rPr lang="en-US" altLang="zh-CN" dirty="0"/>
              <a:t>TCP</a:t>
            </a:r>
            <a:r>
              <a:rPr lang="zh-CN" altLang="en-US" dirty="0"/>
              <a:t>，端口号</a:t>
            </a:r>
            <a:r>
              <a:rPr lang="en-US" altLang="zh-CN" dirty="0"/>
              <a:t>179</a:t>
            </a:r>
          </a:p>
          <a:p>
            <a:pPr eaLnBrk="1" hangingPunct="1"/>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A6FA9C1-5BD0-4CB2-9FEA-539B68DDD165}"/>
              </a:ext>
            </a:extLst>
          </p:cNvPr>
          <p:cNvSpPr>
            <a:spLocks noGrp="1"/>
          </p:cNvSpPr>
          <p:nvPr>
            <p:ph type="title"/>
          </p:nvPr>
        </p:nvSpPr>
        <p:spPr>
          <a:xfrm>
            <a:off x="251520" y="1052736"/>
            <a:ext cx="7869560" cy="649288"/>
          </a:xfrm>
        </p:spPr>
        <p:txBody>
          <a:bodyPr/>
          <a:lstStyle/>
          <a:p>
            <a:r>
              <a:rPr lang="zh-CN" altLang="en-US" dirty="0"/>
              <a:t>教学安排</a:t>
            </a:r>
          </a:p>
        </p:txBody>
      </p:sp>
      <p:sp>
        <p:nvSpPr>
          <p:cNvPr id="5" name="内容占位符 4">
            <a:extLst>
              <a:ext uri="{FF2B5EF4-FFF2-40B4-BE49-F238E27FC236}">
                <a16:creationId xmlns:a16="http://schemas.microsoft.com/office/drawing/2014/main" id="{04A62388-820D-4AD1-B8B4-CAB975893C4B}"/>
              </a:ext>
            </a:extLst>
          </p:cNvPr>
          <p:cNvSpPr>
            <a:spLocks noGrp="1"/>
          </p:cNvSpPr>
          <p:nvPr>
            <p:ph idx="1"/>
          </p:nvPr>
        </p:nvSpPr>
        <p:spPr>
          <a:xfrm>
            <a:off x="401163" y="1916832"/>
            <a:ext cx="8496944" cy="4464496"/>
          </a:xfrm>
        </p:spPr>
        <p:txBody>
          <a:bodyPr/>
          <a:lstStyle/>
          <a:p>
            <a:pPr>
              <a:lnSpc>
                <a:spcPct val="150000"/>
              </a:lnSpc>
            </a:pPr>
            <a:r>
              <a:rPr lang="zh-CN" altLang="en-US" sz="2000" dirty="0"/>
              <a:t>不迟到不早退，</a:t>
            </a:r>
            <a:r>
              <a:rPr lang="zh-CN" altLang="en-US" sz="2000" dirty="0">
                <a:solidFill>
                  <a:srgbClr val="FF0000"/>
                </a:solidFill>
              </a:rPr>
              <a:t>提前</a:t>
            </a:r>
            <a:r>
              <a:rPr lang="en-US" altLang="zh-CN" sz="2000" dirty="0">
                <a:solidFill>
                  <a:srgbClr val="FF0000"/>
                </a:solidFill>
              </a:rPr>
              <a:t>10</a:t>
            </a:r>
            <a:r>
              <a:rPr lang="zh-CN" altLang="en-US" sz="2000" dirty="0">
                <a:solidFill>
                  <a:srgbClr val="FF0000"/>
                </a:solidFill>
              </a:rPr>
              <a:t>分钟进入机房和腾讯会议</a:t>
            </a:r>
            <a:r>
              <a:rPr lang="zh-CN" altLang="en-US" sz="2000" dirty="0"/>
              <a:t>，按座位号就座；</a:t>
            </a:r>
            <a:endParaRPr lang="en-US" altLang="zh-CN" sz="2000" dirty="0"/>
          </a:p>
          <a:p>
            <a:pPr>
              <a:lnSpc>
                <a:spcPct val="150000"/>
              </a:lnSpc>
            </a:pPr>
            <a:r>
              <a:rPr lang="zh-CN" altLang="en-US" sz="2000" dirty="0"/>
              <a:t>认真听讲，积极回答，可以直接通过腾讯会议发言讨论。</a:t>
            </a:r>
            <a:endParaRPr lang="en-US" altLang="zh-CN" sz="2000" dirty="0"/>
          </a:p>
          <a:p>
            <a:pPr>
              <a:lnSpc>
                <a:spcPct val="150000"/>
              </a:lnSpc>
            </a:pPr>
            <a:r>
              <a:rPr lang="zh-CN" altLang="en-US" sz="2000" dirty="0"/>
              <a:t>实验环节：</a:t>
            </a:r>
            <a:endParaRPr lang="en-US" altLang="zh-CN" sz="2000" dirty="0"/>
          </a:p>
          <a:p>
            <a:pPr lvl="1">
              <a:lnSpc>
                <a:spcPct val="150000"/>
              </a:lnSpc>
            </a:pPr>
            <a:r>
              <a:rPr lang="zh-CN" altLang="en-US" sz="2000" dirty="0"/>
              <a:t>认真阅读实验报告，按要求完成实验任务；</a:t>
            </a:r>
            <a:endParaRPr lang="en-US" altLang="zh-CN" sz="2000" dirty="0"/>
          </a:p>
          <a:p>
            <a:pPr lvl="1">
              <a:lnSpc>
                <a:spcPct val="150000"/>
              </a:lnSpc>
            </a:pPr>
            <a:r>
              <a:rPr lang="zh-CN" altLang="en-US" sz="2000" dirty="0"/>
              <a:t>打开腾讯会议摄像头，或在每十分钟腾讯会议聊天发布实验进度截图；</a:t>
            </a:r>
            <a:endParaRPr lang="en-US" altLang="zh-CN" sz="2000" dirty="0"/>
          </a:p>
          <a:p>
            <a:pPr lvl="1">
              <a:lnSpc>
                <a:spcPct val="150000"/>
              </a:lnSpc>
            </a:pPr>
            <a:r>
              <a:rPr lang="zh-CN" altLang="en-US" sz="2000" dirty="0"/>
              <a:t>下次课前，整理好实验报告，交给课代表汇总。</a:t>
            </a:r>
          </a:p>
        </p:txBody>
      </p:sp>
    </p:spTree>
    <p:extLst>
      <p:ext uri="{BB962C8B-B14F-4D97-AF65-F5344CB8AC3E}">
        <p14:creationId xmlns:p14="http://schemas.microsoft.com/office/powerpoint/2010/main" val="2146170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19100" y="1017587"/>
            <a:ext cx="7869560" cy="649288"/>
          </a:xfrm>
        </p:spPr>
        <p:txBody>
          <a:bodyPr/>
          <a:lstStyle/>
          <a:p>
            <a:pPr eaLnBrk="1" hangingPunct="1"/>
            <a:r>
              <a:rPr lang="zh-CN" altLang="en-US" dirty="0">
                <a:solidFill>
                  <a:srgbClr val="C00000"/>
                </a:solidFill>
              </a:rPr>
              <a:t>路由协议的分类</a:t>
            </a:r>
          </a:p>
        </p:txBody>
      </p:sp>
      <p:sp>
        <p:nvSpPr>
          <p:cNvPr id="10243" name="Rectangle 0"/>
          <p:cNvSpPr>
            <a:spLocks noGrp="1" noChangeArrowheads="1"/>
          </p:cNvSpPr>
          <p:nvPr>
            <p:ph type="body" idx="4294967295"/>
          </p:nvPr>
        </p:nvSpPr>
        <p:spPr>
          <a:xfrm>
            <a:off x="611560" y="1844824"/>
            <a:ext cx="7776864" cy="3851573"/>
          </a:xfrm>
        </p:spPr>
        <p:txBody>
          <a:bodyPr/>
          <a:lstStyle/>
          <a:p>
            <a:pPr eaLnBrk="1" hangingPunct="1">
              <a:lnSpc>
                <a:spcPct val="150000"/>
              </a:lnSpc>
              <a:spcBef>
                <a:spcPct val="10000"/>
              </a:spcBef>
              <a:spcAft>
                <a:spcPct val="25000"/>
              </a:spcAft>
              <a:buSzPct val="80000"/>
            </a:pPr>
            <a:r>
              <a:rPr lang="zh-CN" altLang="en-US" dirty="0"/>
              <a:t>自治系统：一组共享相似路由策略并在单一管理域中运行的路由集合。</a:t>
            </a:r>
            <a:endParaRPr lang="en-US" altLang="zh-CN" dirty="0"/>
          </a:p>
          <a:p>
            <a:pPr lvl="1" eaLnBrk="1" hangingPunct="1">
              <a:lnSpc>
                <a:spcPct val="150000"/>
              </a:lnSpc>
              <a:spcBef>
                <a:spcPct val="10000"/>
              </a:spcBef>
              <a:spcAft>
                <a:spcPct val="25000"/>
              </a:spcAft>
              <a:buSzPct val="80000"/>
            </a:pPr>
            <a:r>
              <a:rPr lang="zh-CN" altLang="en-US" dirty="0"/>
              <a:t>单一路由协议；或不同路由协议但都属于同一个组织机构</a:t>
            </a:r>
            <a:endParaRPr lang="en-US" altLang="zh-CN" dirty="0"/>
          </a:p>
          <a:p>
            <a:pPr lvl="1" eaLnBrk="1" hangingPunct="1">
              <a:lnSpc>
                <a:spcPct val="150000"/>
              </a:lnSpc>
              <a:spcBef>
                <a:spcPct val="10000"/>
              </a:spcBef>
              <a:spcAft>
                <a:spcPct val="25000"/>
              </a:spcAft>
              <a:buSzPct val="80000"/>
            </a:pPr>
            <a:r>
              <a:rPr lang="zh-CN" altLang="en-US" dirty="0"/>
              <a:t>自治系统内的路由更新是可知可信可靠的。</a:t>
            </a:r>
            <a:endParaRPr lang="en-US" altLang="zh-CN" dirty="0"/>
          </a:p>
        </p:txBody>
      </p:sp>
    </p:spTree>
    <p:extLst>
      <p:ext uri="{BB962C8B-B14F-4D97-AF65-F5344CB8AC3E}">
        <p14:creationId xmlns:p14="http://schemas.microsoft.com/office/powerpoint/2010/main" val="24085447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descr="网云_g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416" y="2779837"/>
            <a:ext cx="2808288"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6" descr="网云_g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04" y="2279774"/>
            <a:ext cx="4606925"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8"/>
          <p:cNvSpPr txBox="1">
            <a:spLocks noChangeArrowheads="1"/>
          </p:cNvSpPr>
          <p:nvPr/>
        </p:nvSpPr>
        <p:spPr bwMode="auto">
          <a:xfrm>
            <a:off x="818104" y="3860924"/>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a:ea typeface="黑体" pitchFamily="2" charset="-122"/>
              </a:rPr>
              <a:t>RTA</a:t>
            </a:r>
          </a:p>
        </p:txBody>
      </p:sp>
      <p:sp>
        <p:nvSpPr>
          <p:cNvPr id="11269" name="Text Box 9"/>
          <p:cNvSpPr txBox="1">
            <a:spLocks noChangeArrowheads="1"/>
          </p:cNvSpPr>
          <p:nvPr/>
        </p:nvSpPr>
        <p:spPr bwMode="auto">
          <a:xfrm>
            <a:off x="6075904" y="3860924"/>
            <a:ext cx="1477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a:ea typeface="黑体" pitchFamily="2" charset="-122"/>
              </a:rPr>
              <a:t>RTD</a:t>
            </a:r>
          </a:p>
        </p:txBody>
      </p:sp>
      <p:sp>
        <p:nvSpPr>
          <p:cNvPr id="11270" name="Line 14"/>
          <p:cNvSpPr>
            <a:spLocks noChangeShapeType="1"/>
          </p:cNvSpPr>
          <p:nvPr/>
        </p:nvSpPr>
        <p:spPr bwMode="auto">
          <a:xfrm>
            <a:off x="1321341" y="3571999"/>
            <a:ext cx="1727200" cy="719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1" name="Line 15"/>
          <p:cNvSpPr>
            <a:spLocks noChangeShapeType="1"/>
          </p:cNvSpPr>
          <p:nvPr/>
        </p:nvSpPr>
        <p:spPr bwMode="auto">
          <a:xfrm flipV="1">
            <a:off x="3048541" y="3645024"/>
            <a:ext cx="1154113" cy="5746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Line 16"/>
          <p:cNvSpPr>
            <a:spLocks noChangeShapeType="1"/>
          </p:cNvSpPr>
          <p:nvPr/>
        </p:nvSpPr>
        <p:spPr bwMode="auto">
          <a:xfrm>
            <a:off x="1610266" y="3571999"/>
            <a:ext cx="48244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3" name="Text Box 17"/>
          <p:cNvSpPr txBox="1">
            <a:spLocks noChangeArrowheads="1"/>
          </p:cNvSpPr>
          <p:nvPr/>
        </p:nvSpPr>
        <p:spPr bwMode="auto">
          <a:xfrm>
            <a:off x="2402429" y="4581649"/>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a:ea typeface="黑体" pitchFamily="2" charset="-122"/>
              </a:rPr>
              <a:t>RTB</a:t>
            </a:r>
          </a:p>
        </p:txBody>
      </p:sp>
      <p:sp>
        <p:nvSpPr>
          <p:cNvPr id="11274" name="Text Box 18"/>
          <p:cNvSpPr txBox="1">
            <a:spLocks noChangeArrowheads="1"/>
          </p:cNvSpPr>
          <p:nvPr/>
        </p:nvSpPr>
        <p:spPr bwMode="auto">
          <a:xfrm>
            <a:off x="4058191" y="3860924"/>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a:ea typeface="黑体" pitchFamily="2" charset="-122"/>
              </a:rPr>
              <a:t>RTC</a:t>
            </a:r>
          </a:p>
        </p:txBody>
      </p:sp>
      <p:sp>
        <p:nvSpPr>
          <p:cNvPr id="11275" name="Rectangle 29"/>
          <p:cNvSpPr>
            <a:spLocks noGrp="1" noChangeArrowheads="1"/>
          </p:cNvSpPr>
          <p:nvPr>
            <p:ph type="title" sz="quarter"/>
          </p:nvPr>
        </p:nvSpPr>
        <p:spPr>
          <a:xfrm>
            <a:off x="392179" y="1268760"/>
            <a:ext cx="7869560" cy="649288"/>
          </a:xfrm>
          <a:noFill/>
        </p:spPr>
        <p:txBody>
          <a:bodyPr/>
          <a:lstStyle/>
          <a:p>
            <a:pPr eaLnBrk="1" hangingPunct="1"/>
            <a:r>
              <a:rPr lang="en-US" altLang="zh-CN" dirty="0">
                <a:solidFill>
                  <a:srgbClr val="C00000"/>
                </a:solidFill>
              </a:rPr>
              <a:t>IGP</a:t>
            </a:r>
            <a:r>
              <a:rPr lang="zh-CN" altLang="en-US" dirty="0">
                <a:solidFill>
                  <a:srgbClr val="C00000"/>
                </a:solidFill>
              </a:rPr>
              <a:t>与</a:t>
            </a:r>
            <a:r>
              <a:rPr lang="en-US" altLang="zh-CN" dirty="0">
                <a:solidFill>
                  <a:srgbClr val="C00000"/>
                </a:solidFill>
              </a:rPr>
              <a:t>EGP</a:t>
            </a:r>
          </a:p>
        </p:txBody>
      </p:sp>
      <p:sp>
        <p:nvSpPr>
          <p:cNvPr id="11276" name="Rectangle 33"/>
          <p:cNvSpPr>
            <a:spLocks noChangeArrowheads="1"/>
          </p:cNvSpPr>
          <p:nvPr/>
        </p:nvSpPr>
        <p:spPr bwMode="auto">
          <a:xfrm>
            <a:off x="3915316" y="5300787"/>
            <a:ext cx="38893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buClr>
                <a:schemeClr val="tx1"/>
              </a:buClr>
              <a:buFont typeface="Wingdings" pitchFamily="2" charset="2"/>
              <a:buNone/>
            </a:pPr>
            <a:r>
              <a:rPr lang="zh-CN" altLang="en-US" sz="2400">
                <a:ea typeface="华文细黑" pitchFamily="2" charset="-122"/>
              </a:rPr>
              <a:t>内部网关协议（</a:t>
            </a:r>
            <a:r>
              <a:rPr lang="en-US" altLang="zh-CN" sz="2400">
                <a:ea typeface="华文细黑" pitchFamily="2" charset="-122"/>
              </a:rPr>
              <a:t>IGP</a:t>
            </a:r>
            <a:r>
              <a:rPr lang="zh-CN" altLang="en-US" sz="2400">
                <a:ea typeface="华文细黑" pitchFamily="2" charset="-122"/>
              </a:rPr>
              <a:t>）</a:t>
            </a:r>
          </a:p>
          <a:p>
            <a:pPr eaLnBrk="1" hangingPunct="1">
              <a:lnSpc>
                <a:spcPct val="110000"/>
              </a:lnSpc>
              <a:buClr>
                <a:schemeClr val="tx1"/>
              </a:buClr>
              <a:buFont typeface="Wingdings" pitchFamily="2" charset="2"/>
              <a:buNone/>
            </a:pPr>
            <a:r>
              <a:rPr lang="en-US" altLang="zh-CN" sz="2000">
                <a:ea typeface="华文细黑" pitchFamily="2" charset="-122"/>
              </a:rPr>
              <a:t>RIP</a:t>
            </a:r>
            <a:r>
              <a:rPr lang="zh-CN" altLang="en-US" sz="2000">
                <a:ea typeface="华文细黑" pitchFamily="2" charset="-122"/>
              </a:rPr>
              <a:t>、</a:t>
            </a:r>
            <a:r>
              <a:rPr lang="en-US" altLang="zh-CN" sz="2000">
                <a:ea typeface="华文细黑" pitchFamily="2" charset="-122"/>
              </a:rPr>
              <a:t>OSPF</a:t>
            </a:r>
            <a:r>
              <a:rPr lang="zh-CN" altLang="en-US" sz="2000">
                <a:ea typeface="华文细黑" pitchFamily="2" charset="-122"/>
              </a:rPr>
              <a:t>、</a:t>
            </a:r>
            <a:r>
              <a:rPr lang="en-US" altLang="zh-CN" sz="2000">
                <a:ea typeface="华文细黑" pitchFamily="2" charset="-122"/>
              </a:rPr>
              <a:t>IS-IS</a:t>
            </a:r>
          </a:p>
        </p:txBody>
      </p:sp>
      <p:sp>
        <p:nvSpPr>
          <p:cNvPr id="11277" name="Rectangle 34"/>
          <p:cNvSpPr>
            <a:spLocks noChangeArrowheads="1"/>
          </p:cNvSpPr>
          <p:nvPr/>
        </p:nvSpPr>
        <p:spPr bwMode="auto">
          <a:xfrm>
            <a:off x="2330991" y="2636962"/>
            <a:ext cx="11525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buClr>
                <a:schemeClr val="tx1"/>
              </a:buClr>
              <a:buFont typeface="Wingdings" pitchFamily="2" charset="2"/>
              <a:buNone/>
            </a:pPr>
            <a:r>
              <a:rPr lang="en-US" altLang="zh-CN" sz="2400">
                <a:ea typeface="华文细黑" pitchFamily="2" charset="-122"/>
              </a:rPr>
              <a:t>AS100</a:t>
            </a:r>
          </a:p>
        </p:txBody>
      </p:sp>
      <p:sp>
        <p:nvSpPr>
          <p:cNvPr id="11278" name="Rectangle 35"/>
          <p:cNvSpPr>
            <a:spLocks noChangeArrowheads="1"/>
          </p:cNvSpPr>
          <p:nvPr/>
        </p:nvSpPr>
        <p:spPr bwMode="auto">
          <a:xfrm>
            <a:off x="7406229" y="3213224"/>
            <a:ext cx="172878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buClr>
                <a:schemeClr val="tx1"/>
              </a:buClr>
              <a:buFont typeface="Wingdings" pitchFamily="2" charset="2"/>
              <a:buNone/>
            </a:pPr>
            <a:r>
              <a:rPr lang="en-US" altLang="zh-CN" sz="2400">
                <a:ea typeface="华文细黑" pitchFamily="2" charset="-122"/>
              </a:rPr>
              <a:t>AS200</a:t>
            </a:r>
          </a:p>
        </p:txBody>
      </p:sp>
      <p:sp>
        <p:nvSpPr>
          <p:cNvPr id="11279" name="Rectangle 36"/>
          <p:cNvSpPr>
            <a:spLocks noChangeArrowheads="1"/>
          </p:cNvSpPr>
          <p:nvPr/>
        </p:nvSpPr>
        <p:spPr bwMode="auto">
          <a:xfrm>
            <a:off x="3915316" y="1197099"/>
            <a:ext cx="36004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buClr>
                <a:schemeClr val="tx1"/>
              </a:buClr>
              <a:buFont typeface="Wingdings" pitchFamily="2" charset="2"/>
              <a:buNone/>
            </a:pPr>
            <a:r>
              <a:rPr lang="zh-CN" altLang="en-US" sz="2400">
                <a:ea typeface="华文细黑" pitchFamily="2" charset="-122"/>
              </a:rPr>
              <a:t>外部网关协议（</a:t>
            </a:r>
            <a:r>
              <a:rPr lang="en-US" altLang="zh-CN" sz="2400">
                <a:ea typeface="华文细黑" pitchFamily="2" charset="-122"/>
              </a:rPr>
              <a:t>EGP</a:t>
            </a:r>
            <a:r>
              <a:rPr lang="zh-CN" altLang="en-US" sz="2400">
                <a:ea typeface="华文细黑" pitchFamily="2" charset="-122"/>
              </a:rPr>
              <a:t>）</a:t>
            </a:r>
          </a:p>
        </p:txBody>
      </p:sp>
      <p:sp>
        <p:nvSpPr>
          <p:cNvPr id="11280" name="Rectangle 37"/>
          <p:cNvSpPr>
            <a:spLocks noChangeArrowheads="1"/>
          </p:cNvSpPr>
          <p:nvPr/>
        </p:nvSpPr>
        <p:spPr bwMode="auto">
          <a:xfrm>
            <a:off x="5212304" y="1557462"/>
            <a:ext cx="10795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buClr>
                <a:schemeClr val="tx1"/>
              </a:buClr>
              <a:buFont typeface="Wingdings" pitchFamily="2" charset="2"/>
              <a:buNone/>
            </a:pPr>
            <a:r>
              <a:rPr lang="en-US" altLang="zh-CN" sz="2000">
                <a:ea typeface="华文细黑" pitchFamily="2" charset="-122"/>
              </a:rPr>
              <a:t>BGP</a:t>
            </a:r>
          </a:p>
        </p:txBody>
      </p:sp>
      <p:sp>
        <p:nvSpPr>
          <p:cNvPr id="11281" name="Line 38"/>
          <p:cNvSpPr>
            <a:spLocks noChangeShapeType="1"/>
          </p:cNvSpPr>
          <p:nvPr/>
        </p:nvSpPr>
        <p:spPr bwMode="auto">
          <a:xfrm>
            <a:off x="5571079" y="2060699"/>
            <a:ext cx="0" cy="13684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2" name="Line 41"/>
          <p:cNvSpPr>
            <a:spLocks noChangeShapeType="1"/>
          </p:cNvSpPr>
          <p:nvPr/>
        </p:nvSpPr>
        <p:spPr bwMode="auto">
          <a:xfrm flipH="1" flipV="1">
            <a:off x="4131216" y="4437187"/>
            <a:ext cx="1079500" cy="10080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3" name="Line 42"/>
          <p:cNvSpPr>
            <a:spLocks noChangeShapeType="1"/>
          </p:cNvSpPr>
          <p:nvPr/>
        </p:nvSpPr>
        <p:spPr bwMode="auto">
          <a:xfrm flipV="1">
            <a:off x="5642516" y="4292724"/>
            <a:ext cx="1800225" cy="11525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284" name="Group 43"/>
          <p:cNvGrpSpPr>
            <a:grpSpLocks noChangeAspect="1"/>
          </p:cNvGrpSpPr>
          <p:nvPr/>
        </p:nvGrpSpPr>
        <p:grpSpPr bwMode="auto">
          <a:xfrm>
            <a:off x="1034004" y="3284662"/>
            <a:ext cx="720725" cy="501650"/>
            <a:chOff x="3541" y="1317"/>
            <a:chExt cx="747" cy="546"/>
          </a:xfrm>
        </p:grpSpPr>
        <p:sp>
          <p:nvSpPr>
            <p:cNvPr id="11339" name="AutoShape 44"/>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40" name="Freeform 45"/>
            <p:cNvSpPr>
              <a:spLocks noChangeAspect="1"/>
            </p:cNvSpPr>
            <p:nvPr/>
          </p:nvSpPr>
          <p:spPr bwMode="auto">
            <a:xfrm>
              <a:off x="3574" y="1525"/>
              <a:ext cx="679" cy="338"/>
            </a:xfrm>
            <a:custGeom>
              <a:avLst/>
              <a:gdLst>
                <a:gd name="T0" fmla="*/ 356 w 416"/>
                <a:gd name="T1" fmla="*/ 84 h 207"/>
                <a:gd name="T2" fmla="*/ 62 w 416"/>
                <a:gd name="T3" fmla="*/ 84 h 207"/>
                <a:gd name="T4" fmla="*/ 1 w 416"/>
                <a:gd name="T5" fmla="*/ 1 h 207"/>
                <a:gd name="T6" fmla="*/ 0 w 416"/>
                <a:gd name="T7" fmla="*/ 1 h 207"/>
                <a:gd name="T8" fmla="*/ 0 w 416"/>
                <a:gd name="T9" fmla="*/ 80 h 207"/>
                <a:gd name="T10" fmla="*/ 1 w 416"/>
                <a:gd name="T11" fmla="*/ 80 h 207"/>
                <a:gd name="T12" fmla="*/ 62 w 416"/>
                <a:gd name="T13" fmla="*/ 160 h 207"/>
                <a:gd name="T14" fmla="*/ 356 w 416"/>
                <a:gd name="T15" fmla="*/ 160 h 207"/>
                <a:gd name="T16" fmla="*/ 416 w 416"/>
                <a:gd name="T17" fmla="*/ 80 h 207"/>
                <a:gd name="T18" fmla="*/ 416 w 416"/>
                <a:gd name="T19" fmla="*/ 80 h 207"/>
                <a:gd name="T20" fmla="*/ 416 w 416"/>
                <a:gd name="T21" fmla="*/ 0 h 207"/>
                <a:gd name="T22" fmla="*/ 356 w 416"/>
                <a:gd name="T23" fmla="*/ 84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41" name="Freeform 46"/>
            <p:cNvSpPr>
              <a:spLocks noChangeAspect="1"/>
            </p:cNvSpPr>
            <p:nvPr/>
          </p:nvSpPr>
          <p:spPr bwMode="auto">
            <a:xfrm>
              <a:off x="3541" y="1317"/>
              <a:ext cx="747" cy="432"/>
            </a:xfrm>
            <a:custGeom>
              <a:avLst/>
              <a:gdLst>
                <a:gd name="T0" fmla="*/ 375 w 457"/>
                <a:gd name="T1" fmla="*/ 47 h 264"/>
                <a:gd name="T2" fmla="*/ 376 w 457"/>
                <a:gd name="T3" fmla="*/ 217 h 264"/>
                <a:gd name="T4" fmla="*/ 82 w 457"/>
                <a:gd name="T5" fmla="*/ 217 h 264"/>
                <a:gd name="T6" fmla="*/ 81 w 457"/>
                <a:gd name="T7" fmla="*/ 47 h 264"/>
                <a:gd name="T8" fmla="*/ 375 w 457"/>
                <a:gd name="T9" fmla="*/ 47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42" name="Freeform 47"/>
            <p:cNvSpPr>
              <a:spLocks noChangeAspect="1" noEditPoints="1"/>
            </p:cNvSpPr>
            <p:nvPr/>
          </p:nvSpPr>
          <p:spPr bwMode="auto">
            <a:xfrm>
              <a:off x="3788" y="1751"/>
              <a:ext cx="39" cy="53"/>
            </a:xfrm>
            <a:custGeom>
              <a:avLst/>
              <a:gdLst>
                <a:gd name="T0" fmla="*/ 7 w 24"/>
                <a:gd name="T1" fmla="*/ 5 h 33"/>
                <a:gd name="T2" fmla="*/ 7 w 24"/>
                <a:gd name="T3" fmla="*/ 14 h 33"/>
                <a:gd name="T4" fmla="*/ 10 w 24"/>
                <a:gd name="T5" fmla="*/ 14 h 33"/>
                <a:gd name="T6" fmla="*/ 13 w 24"/>
                <a:gd name="T7" fmla="*/ 13 h 33"/>
                <a:gd name="T8" fmla="*/ 14 w 24"/>
                <a:gd name="T9" fmla="*/ 10 h 33"/>
                <a:gd name="T10" fmla="*/ 10 w 24"/>
                <a:gd name="T11" fmla="*/ 5 h 33"/>
                <a:gd name="T12" fmla="*/ 7 w 24"/>
                <a:gd name="T13" fmla="*/ 5 h 33"/>
                <a:gd name="T14" fmla="*/ 0 w 24"/>
                <a:gd name="T15" fmla="*/ 33 h 33"/>
                <a:gd name="T16" fmla="*/ 0 w 24"/>
                <a:gd name="T17" fmla="*/ 0 h 33"/>
                <a:gd name="T18" fmla="*/ 12 w 24"/>
                <a:gd name="T19" fmla="*/ 0 h 33"/>
                <a:gd name="T20" fmla="*/ 19 w 24"/>
                <a:gd name="T21" fmla="*/ 2 h 33"/>
                <a:gd name="T22" fmla="*/ 22 w 24"/>
                <a:gd name="T23" fmla="*/ 8 h 33"/>
                <a:gd name="T24" fmla="*/ 15 w 24"/>
                <a:gd name="T25" fmla="*/ 17 h 33"/>
                <a:gd name="T26" fmla="*/ 15 w 24"/>
                <a:gd name="T27" fmla="*/ 17 h 33"/>
                <a:gd name="T28" fmla="*/ 19 w 24"/>
                <a:gd name="T29" fmla="*/ 19 h 33"/>
                <a:gd name="T30" fmla="*/ 20 w 24"/>
                <a:gd name="T31" fmla="*/ 22 h 33"/>
                <a:gd name="T32" fmla="*/ 24 w 24"/>
                <a:gd name="T33" fmla="*/ 33 h 33"/>
                <a:gd name="T34" fmla="*/ 15 w 24"/>
                <a:gd name="T35" fmla="*/ 33 h 33"/>
                <a:gd name="T36" fmla="*/ 13 w 24"/>
                <a:gd name="T37" fmla="*/ 24 h 33"/>
                <a:gd name="T38" fmla="*/ 11 w 24"/>
                <a:gd name="T39" fmla="*/ 20 h 33"/>
                <a:gd name="T40" fmla="*/ 7 w 24"/>
                <a:gd name="T41" fmla="*/ 20 h 33"/>
                <a:gd name="T42" fmla="*/ 7 w 24"/>
                <a:gd name="T43" fmla="*/ 33 h 33"/>
                <a:gd name="T44" fmla="*/ 0 w 24"/>
                <a:gd name="T45" fmla="*/ 33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43" name="Freeform 48"/>
            <p:cNvSpPr>
              <a:spLocks noChangeAspect="1" noEditPoints="1"/>
            </p:cNvSpPr>
            <p:nvPr/>
          </p:nvSpPr>
          <p:spPr bwMode="auto">
            <a:xfrm>
              <a:off x="3832" y="1749"/>
              <a:ext cx="47" cy="57"/>
            </a:xfrm>
            <a:custGeom>
              <a:avLst/>
              <a:gdLst>
                <a:gd name="T0" fmla="*/ 8 w 29"/>
                <a:gd name="T1" fmla="*/ 17 h 35"/>
                <a:gd name="T2" fmla="*/ 14 w 29"/>
                <a:gd name="T3" fmla="*/ 29 h 35"/>
                <a:gd name="T4" fmla="*/ 20 w 29"/>
                <a:gd name="T5" fmla="*/ 17 h 35"/>
                <a:gd name="T6" fmla="*/ 14 w 29"/>
                <a:gd name="T7" fmla="*/ 6 h 35"/>
                <a:gd name="T8" fmla="*/ 8 w 29"/>
                <a:gd name="T9" fmla="*/ 17 h 35"/>
                <a:gd name="T10" fmla="*/ 0 w 29"/>
                <a:gd name="T11" fmla="*/ 17 h 35"/>
                <a:gd name="T12" fmla="*/ 3 w 29"/>
                <a:gd name="T13" fmla="*/ 5 h 35"/>
                <a:gd name="T14" fmla="*/ 14 w 29"/>
                <a:gd name="T15" fmla="*/ 0 h 35"/>
                <a:gd name="T16" fmla="*/ 25 w 29"/>
                <a:gd name="T17" fmla="*/ 5 h 35"/>
                <a:gd name="T18" fmla="*/ 29 w 29"/>
                <a:gd name="T19" fmla="*/ 17 h 35"/>
                <a:gd name="T20" fmla="*/ 25 w 29"/>
                <a:gd name="T21" fmla="*/ 30 h 35"/>
                <a:gd name="T22" fmla="*/ 14 w 29"/>
                <a:gd name="T23" fmla="*/ 35 h 35"/>
                <a:gd name="T24" fmla="*/ 3 w 29"/>
                <a:gd name="T25" fmla="*/ 29 h 35"/>
                <a:gd name="T26" fmla="*/ 0 w 29"/>
                <a:gd name="T27" fmla="*/ 17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44" name="Freeform 49"/>
            <p:cNvSpPr>
              <a:spLocks noChangeAspect="1"/>
            </p:cNvSpPr>
            <p:nvPr/>
          </p:nvSpPr>
          <p:spPr bwMode="auto">
            <a:xfrm>
              <a:off x="3888" y="1751"/>
              <a:ext cx="39" cy="55"/>
            </a:xfrm>
            <a:custGeom>
              <a:avLst/>
              <a:gdLst>
                <a:gd name="T0" fmla="*/ 0 w 24"/>
                <a:gd name="T1" fmla="*/ 21 h 34"/>
                <a:gd name="T2" fmla="*/ 0 w 24"/>
                <a:gd name="T3" fmla="*/ 0 h 34"/>
                <a:gd name="T4" fmla="*/ 7 w 24"/>
                <a:gd name="T5" fmla="*/ 0 h 34"/>
                <a:gd name="T6" fmla="*/ 7 w 24"/>
                <a:gd name="T7" fmla="*/ 22 h 34"/>
                <a:gd name="T8" fmla="*/ 12 w 24"/>
                <a:gd name="T9" fmla="*/ 28 h 34"/>
                <a:gd name="T10" fmla="*/ 16 w 24"/>
                <a:gd name="T11" fmla="*/ 22 h 34"/>
                <a:gd name="T12" fmla="*/ 16 w 24"/>
                <a:gd name="T13" fmla="*/ 0 h 34"/>
                <a:gd name="T14" fmla="*/ 24 w 24"/>
                <a:gd name="T15" fmla="*/ 0 h 34"/>
                <a:gd name="T16" fmla="*/ 24 w 24"/>
                <a:gd name="T17" fmla="*/ 21 h 34"/>
                <a:gd name="T18" fmla="*/ 21 w 24"/>
                <a:gd name="T19" fmla="*/ 30 h 34"/>
                <a:gd name="T20" fmla="*/ 12 w 24"/>
                <a:gd name="T21" fmla="*/ 34 h 34"/>
                <a:gd name="T22" fmla="*/ 3 w 24"/>
                <a:gd name="T23" fmla="*/ 30 h 34"/>
                <a:gd name="T24" fmla="*/ 0 w 24"/>
                <a:gd name="T25" fmla="*/ 2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45" name="Freeform 50"/>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46" name="Freeform 51"/>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47" name="Freeform 52"/>
            <p:cNvSpPr>
              <a:spLocks noChangeAspect="1" noEditPoints="1"/>
            </p:cNvSpPr>
            <p:nvPr/>
          </p:nvSpPr>
          <p:spPr bwMode="auto">
            <a:xfrm>
              <a:off x="4017" y="1751"/>
              <a:ext cx="39" cy="53"/>
            </a:xfrm>
            <a:custGeom>
              <a:avLst/>
              <a:gdLst>
                <a:gd name="T0" fmla="*/ 8 w 24"/>
                <a:gd name="T1" fmla="*/ 5 h 33"/>
                <a:gd name="T2" fmla="*/ 8 w 24"/>
                <a:gd name="T3" fmla="*/ 14 h 33"/>
                <a:gd name="T4" fmla="*/ 10 w 24"/>
                <a:gd name="T5" fmla="*/ 14 h 33"/>
                <a:gd name="T6" fmla="*/ 13 w 24"/>
                <a:gd name="T7" fmla="*/ 13 h 33"/>
                <a:gd name="T8" fmla="*/ 15 w 24"/>
                <a:gd name="T9" fmla="*/ 10 h 33"/>
                <a:gd name="T10" fmla="*/ 10 w 24"/>
                <a:gd name="T11" fmla="*/ 5 h 33"/>
                <a:gd name="T12" fmla="*/ 8 w 24"/>
                <a:gd name="T13" fmla="*/ 5 h 33"/>
                <a:gd name="T14" fmla="*/ 0 w 24"/>
                <a:gd name="T15" fmla="*/ 33 h 33"/>
                <a:gd name="T16" fmla="*/ 0 w 24"/>
                <a:gd name="T17" fmla="*/ 0 h 33"/>
                <a:gd name="T18" fmla="*/ 12 w 24"/>
                <a:gd name="T19" fmla="*/ 0 h 33"/>
                <a:gd name="T20" fmla="*/ 20 w 24"/>
                <a:gd name="T21" fmla="*/ 2 h 33"/>
                <a:gd name="T22" fmla="*/ 23 w 24"/>
                <a:gd name="T23" fmla="*/ 8 h 33"/>
                <a:gd name="T24" fmla="*/ 16 w 24"/>
                <a:gd name="T25" fmla="*/ 17 h 33"/>
                <a:gd name="T26" fmla="*/ 16 w 24"/>
                <a:gd name="T27" fmla="*/ 17 h 33"/>
                <a:gd name="T28" fmla="*/ 19 w 24"/>
                <a:gd name="T29" fmla="*/ 19 h 33"/>
                <a:gd name="T30" fmla="*/ 21 w 24"/>
                <a:gd name="T31" fmla="*/ 22 h 33"/>
                <a:gd name="T32" fmla="*/ 24 w 24"/>
                <a:gd name="T33" fmla="*/ 33 h 33"/>
                <a:gd name="T34" fmla="*/ 16 w 24"/>
                <a:gd name="T35" fmla="*/ 33 h 33"/>
                <a:gd name="T36" fmla="*/ 13 w 24"/>
                <a:gd name="T37" fmla="*/ 24 h 33"/>
                <a:gd name="T38" fmla="*/ 11 w 24"/>
                <a:gd name="T39" fmla="*/ 20 h 33"/>
                <a:gd name="T40" fmla="*/ 8 w 24"/>
                <a:gd name="T41" fmla="*/ 20 h 33"/>
                <a:gd name="T42" fmla="*/ 8 w 24"/>
                <a:gd name="T43" fmla="*/ 33 h 33"/>
                <a:gd name="T44" fmla="*/ 0 w 24"/>
                <a:gd name="T45" fmla="*/ 33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48" name="Freeform 53"/>
            <p:cNvSpPr>
              <a:spLocks noChangeAspect="1"/>
            </p:cNvSpPr>
            <p:nvPr/>
          </p:nvSpPr>
          <p:spPr bwMode="auto">
            <a:xfrm>
              <a:off x="3884" y="1409"/>
              <a:ext cx="265" cy="98"/>
            </a:xfrm>
            <a:custGeom>
              <a:avLst/>
              <a:gdLst>
                <a:gd name="T0" fmla="*/ 30 w 162"/>
                <a:gd name="T1" fmla="*/ 53 h 60"/>
                <a:gd name="T2" fmla="*/ 29 w 162"/>
                <a:gd name="T3" fmla="*/ 52 h 60"/>
                <a:gd name="T4" fmla="*/ 0 w 162"/>
                <a:gd name="T5" fmla="*/ 35 h 60"/>
                <a:gd name="T6" fmla="*/ 22 w 162"/>
                <a:gd name="T7" fmla="*/ 22 h 60"/>
                <a:gd name="T8" fmla="*/ 52 w 162"/>
                <a:gd name="T9" fmla="*/ 40 h 60"/>
                <a:gd name="T10" fmla="*/ 74 w 162"/>
                <a:gd name="T11" fmla="*/ 38 h 60"/>
                <a:gd name="T12" fmla="*/ 112 w 162"/>
                <a:gd name="T13" fmla="*/ 16 h 60"/>
                <a:gd name="T14" fmla="*/ 70 w 162"/>
                <a:gd name="T15" fmla="*/ 16 h 60"/>
                <a:gd name="T16" fmla="*/ 70 w 162"/>
                <a:gd name="T17" fmla="*/ 0 h 60"/>
                <a:gd name="T18" fmla="*/ 162 w 162"/>
                <a:gd name="T19" fmla="*/ 0 h 60"/>
                <a:gd name="T20" fmla="*/ 162 w 162"/>
                <a:gd name="T21" fmla="*/ 53 h 60"/>
                <a:gd name="T22" fmla="*/ 135 w 162"/>
                <a:gd name="T23" fmla="*/ 53 h 60"/>
                <a:gd name="T24" fmla="*/ 134 w 162"/>
                <a:gd name="T25" fmla="*/ 29 h 60"/>
                <a:gd name="T26" fmla="*/ 97 w 162"/>
                <a:gd name="T27" fmla="*/ 51 h 60"/>
                <a:gd name="T28" fmla="*/ 60 w 162"/>
                <a:gd name="T29" fmla="*/ 60 h 60"/>
                <a:gd name="T30" fmla="*/ 30 w 162"/>
                <a:gd name="T31" fmla="*/ 53 h 60"/>
                <a:gd name="T32" fmla="*/ 30 w 162"/>
                <a:gd name="T33" fmla="*/ 53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49" name="Freeform 54"/>
            <p:cNvSpPr>
              <a:spLocks noChangeAspect="1"/>
            </p:cNvSpPr>
            <p:nvPr/>
          </p:nvSpPr>
          <p:spPr bwMode="auto">
            <a:xfrm>
              <a:off x="3703" y="1406"/>
              <a:ext cx="171" cy="152"/>
            </a:xfrm>
            <a:custGeom>
              <a:avLst/>
              <a:gdLst>
                <a:gd name="T0" fmla="*/ 39 w 105"/>
                <a:gd name="T1" fmla="*/ 80 h 93"/>
                <a:gd name="T2" fmla="*/ 69 w 105"/>
                <a:gd name="T3" fmla="*/ 63 h 93"/>
                <a:gd name="T4" fmla="*/ 66 w 105"/>
                <a:gd name="T5" fmla="*/ 50 h 93"/>
                <a:gd name="T6" fmla="*/ 28 w 105"/>
                <a:gd name="T7" fmla="*/ 29 h 93"/>
                <a:gd name="T8" fmla="*/ 28 w 105"/>
                <a:gd name="T9" fmla="*/ 53 h 93"/>
                <a:gd name="T10" fmla="*/ 0 w 105"/>
                <a:gd name="T11" fmla="*/ 53 h 93"/>
                <a:gd name="T12" fmla="*/ 0 w 105"/>
                <a:gd name="T13" fmla="*/ 0 h 93"/>
                <a:gd name="T14" fmla="*/ 92 w 105"/>
                <a:gd name="T15" fmla="*/ 0 h 93"/>
                <a:gd name="T16" fmla="*/ 92 w 105"/>
                <a:gd name="T17" fmla="*/ 15 h 93"/>
                <a:gd name="T18" fmla="*/ 50 w 105"/>
                <a:gd name="T19" fmla="*/ 15 h 93"/>
                <a:gd name="T20" fmla="*/ 88 w 105"/>
                <a:gd name="T21" fmla="*/ 37 h 93"/>
                <a:gd name="T22" fmla="*/ 105 w 105"/>
                <a:gd name="T23" fmla="*/ 58 h 93"/>
                <a:gd name="T24" fmla="*/ 91 w 105"/>
                <a:gd name="T25" fmla="*/ 76 h 93"/>
                <a:gd name="T26" fmla="*/ 62 w 105"/>
                <a:gd name="T27" fmla="*/ 93 h 93"/>
                <a:gd name="T28" fmla="*/ 39 w 105"/>
                <a:gd name="T29" fmla="*/ 80 h 93"/>
                <a:gd name="T30" fmla="*/ 39 w 105"/>
                <a:gd name="T31" fmla="*/ 8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50" name="Freeform 55"/>
            <p:cNvSpPr>
              <a:spLocks noChangeAspect="1"/>
            </p:cNvSpPr>
            <p:nvPr/>
          </p:nvSpPr>
          <p:spPr bwMode="auto">
            <a:xfrm>
              <a:off x="3698" y="1564"/>
              <a:ext cx="265" cy="98"/>
            </a:xfrm>
            <a:custGeom>
              <a:avLst/>
              <a:gdLst>
                <a:gd name="T0" fmla="*/ 132 w 162"/>
                <a:gd name="T1" fmla="*/ 8 h 60"/>
                <a:gd name="T2" fmla="*/ 162 w 162"/>
                <a:gd name="T3" fmla="*/ 25 h 60"/>
                <a:gd name="T4" fmla="*/ 139 w 162"/>
                <a:gd name="T5" fmla="*/ 38 h 60"/>
                <a:gd name="T6" fmla="*/ 109 w 162"/>
                <a:gd name="T7" fmla="*/ 21 h 60"/>
                <a:gd name="T8" fmla="*/ 88 w 162"/>
                <a:gd name="T9" fmla="*/ 23 h 60"/>
                <a:gd name="T10" fmla="*/ 50 w 162"/>
                <a:gd name="T11" fmla="*/ 45 h 60"/>
                <a:gd name="T12" fmla="*/ 92 w 162"/>
                <a:gd name="T13" fmla="*/ 45 h 60"/>
                <a:gd name="T14" fmla="*/ 92 w 162"/>
                <a:gd name="T15" fmla="*/ 60 h 60"/>
                <a:gd name="T16" fmla="*/ 0 w 162"/>
                <a:gd name="T17" fmla="*/ 60 h 60"/>
                <a:gd name="T18" fmla="*/ 0 w 162"/>
                <a:gd name="T19" fmla="*/ 7 h 60"/>
                <a:gd name="T20" fmla="*/ 27 w 162"/>
                <a:gd name="T21" fmla="*/ 7 h 60"/>
                <a:gd name="T22" fmla="*/ 27 w 162"/>
                <a:gd name="T23" fmla="*/ 31 h 60"/>
                <a:gd name="T24" fmla="*/ 65 w 162"/>
                <a:gd name="T25" fmla="*/ 10 h 60"/>
                <a:gd name="T26" fmla="*/ 101 w 162"/>
                <a:gd name="T27" fmla="*/ 0 h 60"/>
                <a:gd name="T28" fmla="*/ 132 w 162"/>
                <a:gd name="T29" fmla="*/ 8 h 60"/>
                <a:gd name="T30" fmla="*/ 132 w 162"/>
                <a:gd name="T31" fmla="*/ 8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51" name="Freeform 56"/>
            <p:cNvSpPr>
              <a:spLocks noChangeAspect="1"/>
            </p:cNvSpPr>
            <p:nvPr/>
          </p:nvSpPr>
          <p:spPr bwMode="auto">
            <a:xfrm>
              <a:off x="3972" y="1514"/>
              <a:ext cx="170" cy="153"/>
            </a:xfrm>
            <a:custGeom>
              <a:avLst/>
              <a:gdLst>
                <a:gd name="T0" fmla="*/ 104 w 104"/>
                <a:gd name="T1" fmla="*/ 40 h 94"/>
                <a:gd name="T2" fmla="*/ 104 w 104"/>
                <a:gd name="T3" fmla="*/ 94 h 94"/>
                <a:gd name="T4" fmla="*/ 13 w 104"/>
                <a:gd name="T5" fmla="*/ 94 h 94"/>
                <a:gd name="T6" fmla="*/ 12 w 104"/>
                <a:gd name="T7" fmla="*/ 78 h 94"/>
                <a:gd name="T8" fmla="*/ 54 w 104"/>
                <a:gd name="T9" fmla="*/ 78 h 94"/>
                <a:gd name="T10" fmla="*/ 16 w 104"/>
                <a:gd name="T11" fmla="*/ 56 h 94"/>
                <a:gd name="T12" fmla="*/ 0 w 104"/>
                <a:gd name="T13" fmla="*/ 35 h 94"/>
                <a:gd name="T14" fmla="*/ 13 w 104"/>
                <a:gd name="T15" fmla="*/ 17 h 94"/>
                <a:gd name="T16" fmla="*/ 43 w 104"/>
                <a:gd name="T17" fmla="*/ 0 h 94"/>
                <a:gd name="T18" fmla="*/ 65 w 104"/>
                <a:gd name="T19" fmla="*/ 13 h 94"/>
                <a:gd name="T20" fmla="*/ 36 w 104"/>
                <a:gd name="T21" fmla="*/ 30 h 94"/>
                <a:gd name="T22" fmla="*/ 39 w 104"/>
                <a:gd name="T23" fmla="*/ 43 h 94"/>
                <a:gd name="T24" fmla="*/ 77 w 104"/>
                <a:gd name="T25" fmla="*/ 65 h 94"/>
                <a:gd name="T26" fmla="*/ 77 w 104"/>
                <a:gd name="T27" fmla="*/ 40 h 94"/>
                <a:gd name="T28" fmla="*/ 104 w 104"/>
                <a:gd name="T29" fmla="*/ 40 h 94"/>
                <a:gd name="T30" fmla="*/ 104 w 104"/>
                <a:gd name="T31" fmla="*/ 4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52" name="Freeform 57"/>
            <p:cNvSpPr>
              <a:spLocks noChangeAspect="1"/>
            </p:cNvSpPr>
            <p:nvPr/>
          </p:nvSpPr>
          <p:spPr bwMode="auto">
            <a:xfrm>
              <a:off x="3878" y="1402"/>
              <a:ext cx="264" cy="100"/>
            </a:xfrm>
            <a:custGeom>
              <a:avLst/>
              <a:gdLst>
                <a:gd name="T0" fmla="*/ 30 w 162"/>
                <a:gd name="T1" fmla="*/ 53 h 61"/>
                <a:gd name="T2" fmla="*/ 30 w 162"/>
                <a:gd name="T3" fmla="*/ 53 h 61"/>
                <a:gd name="T4" fmla="*/ 0 w 162"/>
                <a:gd name="T5" fmla="*/ 36 h 61"/>
                <a:gd name="T6" fmla="*/ 23 w 162"/>
                <a:gd name="T7" fmla="*/ 23 h 61"/>
                <a:gd name="T8" fmla="*/ 53 w 162"/>
                <a:gd name="T9" fmla="*/ 40 h 61"/>
                <a:gd name="T10" fmla="*/ 74 w 162"/>
                <a:gd name="T11" fmla="*/ 38 h 61"/>
                <a:gd name="T12" fmla="*/ 112 w 162"/>
                <a:gd name="T13" fmla="*/ 16 h 61"/>
                <a:gd name="T14" fmla="*/ 70 w 162"/>
                <a:gd name="T15" fmla="*/ 16 h 61"/>
                <a:gd name="T16" fmla="*/ 70 w 162"/>
                <a:gd name="T17" fmla="*/ 0 h 61"/>
                <a:gd name="T18" fmla="*/ 162 w 162"/>
                <a:gd name="T19" fmla="*/ 0 h 61"/>
                <a:gd name="T20" fmla="*/ 162 w 162"/>
                <a:gd name="T21" fmla="*/ 54 h 61"/>
                <a:gd name="T22" fmla="*/ 135 w 162"/>
                <a:gd name="T23" fmla="*/ 54 h 61"/>
                <a:gd name="T24" fmla="*/ 135 w 162"/>
                <a:gd name="T25" fmla="*/ 29 h 61"/>
                <a:gd name="T26" fmla="*/ 97 w 162"/>
                <a:gd name="T27" fmla="*/ 51 h 61"/>
                <a:gd name="T28" fmla="*/ 61 w 162"/>
                <a:gd name="T29" fmla="*/ 61 h 61"/>
                <a:gd name="T30" fmla="*/ 30 w 162"/>
                <a:gd name="T31" fmla="*/ 53 h 61"/>
                <a:gd name="T32" fmla="*/ 30 w 162"/>
                <a:gd name="T33" fmla="*/ 53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53" name="Freeform 58"/>
            <p:cNvSpPr>
              <a:spLocks noChangeAspect="1"/>
            </p:cNvSpPr>
            <p:nvPr/>
          </p:nvSpPr>
          <p:spPr bwMode="auto">
            <a:xfrm>
              <a:off x="3696" y="1399"/>
              <a:ext cx="172" cy="154"/>
            </a:xfrm>
            <a:custGeom>
              <a:avLst/>
              <a:gdLst>
                <a:gd name="T0" fmla="*/ 40 w 105"/>
                <a:gd name="T1" fmla="*/ 81 h 94"/>
                <a:gd name="T2" fmla="*/ 69 w 105"/>
                <a:gd name="T3" fmla="*/ 63 h 94"/>
                <a:gd name="T4" fmla="*/ 66 w 105"/>
                <a:gd name="T5" fmla="*/ 51 h 94"/>
                <a:gd name="T6" fmla="*/ 28 w 105"/>
                <a:gd name="T7" fmla="*/ 29 h 94"/>
                <a:gd name="T8" fmla="*/ 28 w 105"/>
                <a:gd name="T9" fmla="*/ 53 h 94"/>
                <a:gd name="T10" fmla="*/ 1 w 105"/>
                <a:gd name="T11" fmla="*/ 53 h 94"/>
                <a:gd name="T12" fmla="*/ 0 w 105"/>
                <a:gd name="T13" fmla="*/ 0 h 94"/>
                <a:gd name="T14" fmla="*/ 92 w 105"/>
                <a:gd name="T15" fmla="*/ 0 h 94"/>
                <a:gd name="T16" fmla="*/ 93 w 105"/>
                <a:gd name="T17" fmla="*/ 16 h 94"/>
                <a:gd name="T18" fmla="*/ 51 w 105"/>
                <a:gd name="T19" fmla="*/ 16 h 94"/>
                <a:gd name="T20" fmla="*/ 89 w 105"/>
                <a:gd name="T21" fmla="*/ 38 h 94"/>
                <a:gd name="T22" fmla="*/ 105 w 105"/>
                <a:gd name="T23" fmla="*/ 59 h 94"/>
                <a:gd name="T24" fmla="*/ 92 w 105"/>
                <a:gd name="T25" fmla="*/ 77 h 94"/>
                <a:gd name="T26" fmla="*/ 62 w 105"/>
                <a:gd name="T27" fmla="*/ 94 h 94"/>
                <a:gd name="T28" fmla="*/ 40 w 105"/>
                <a:gd name="T29" fmla="*/ 81 h 94"/>
                <a:gd name="T30" fmla="*/ 40 w 105"/>
                <a:gd name="T31" fmla="*/ 81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54" name="Freeform 59"/>
            <p:cNvSpPr>
              <a:spLocks noChangeAspect="1"/>
            </p:cNvSpPr>
            <p:nvPr/>
          </p:nvSpPr>
          <p:spPr bwMode="auto">
            <a:xfrm>
              <a:off x="3692" y="1558"/>
              <a:ext cx="264" cy="99"/>
            </a:xfrm>
            <a:custGeom>
              <a:avLst/>
              <a:gdLst>
                <a:gd name="T0" fmla="*/ 132 w 162"/>
                <a:gd name="T1" fmla="*/ 8 h 61"/>
                <a:gd name="T2" fmla="*/ 162 w 162"/>
                <a:gd name="T3" fmla="*/ 25 h 61"/>
                <a:gd name="T4" fmla="*/ 140 w 162"/>
                <a:gd name="T5" fmla="*/ 38 h 61"/>
                <a:gd name="T6" fmla="*/ 110 w 162"/>
                <a:gd name="T7" fmla="*/ 21 h 61"/>
                <a:gd name="T8" fmla="*/ 88 w 162"/>
                <a:gd name="T9" fmla="*/ 23 h 61"/>
                <a:gd name="T10" fmla="*/ 50 w 162"/>
                <a:gd name="T11" fmla="*/ 45 h 61"/>
                <a:gd name="T12" fmla="*/ 92 w 162"/>
                <a:gd name="T13" fmla="*/ 45 h 61"/>
                <a:gd name="T14" fmla="*/ 92 w 162"/>
                <a:gd name="T15" fmla="*/ 61 h 61"/>
                <a:gd name="T16" fmla="*/ 0 w 162"/>
                <a:gd name="T17" fmla="*/ 61 h 61"/>
                <a:gd name="T18" fmla="*/ 0 w 162"/>
                <a:gd name="T19" fmla="*/ 7 h 61"/>
                <a:gd name="T20" fmla="*/ 27 w 162"/>
                <a:gd name="T21" fmla="*/ 7 h 61"/>
                <a:gd name="T22" fmla="*/ 28 w 162"/>
                <a:gd name="T23" fmla="*/ 32 h 61"/>
                <a:gd name="T24" fmla="*/ 65 w 162"/>
                <a:gd name="T25" fmla="*/ 10 h 61"/>
                <a:gd name="T26" fmla="*/ 101 w 162"/>
                <a:gd name="T27" fmla="*/ 0 h 61"/>
                <a:gd name="T28" fmla="*/ 132 w 162"/>
                <a:gd name="T29" fmla="*/ 8 h 61"/>
                <a:gd name="T30" fmla="*/ 132 w 162"/>
                <a:gd name="T31" fmla="*/ 8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55" name="Freeform 60"/>
            <p:cNvSpPr>
              <a:spLocks noChangeAspect="1"/>
            </p:cNvSpPr>
            <p:nvPr/>
          </p:nvSpPr>
          <p:spPr bwMode="auto">
            <a:xfrm>
              <a:off x="3966" y="1507"/>
              <a:ext cx="171" cy="154"/>
            </a:xfrm>
            <a:custGeom>
              <a:avLst/>
              <a:gdLst>
                <a:gd name="T0" fmla="*/ 105 w 105"/>
                <a:gd name="T1" fmla="*/ 41 h 94"/>
                <a:gd name="T2" fmla="*/ 105 w 105"/>
                <a:gd name="T3" fmla="*/ 94 h 94"/>
                <a:gd name="T4" fmla="*/ 13 w 105"/>
                <a:gd name="T5" fmla="*/ 94 h 94"/>
                <a:gd name="T6" fmla="*/ 13 w 105"/>
                <a:gd name="T7" fmla="*/ 78 h 94"/>
                <a:gd name="T8" fmla="*/ 55 w 105"/>
                <a:gd name="T9" fmla="*/ 78 h 94"/>
                <a:gd name="T10" fmla="*/ 17 w 105"/>
                <a:gd name="T11" fmla="*/ 56 h 94"/>
                <a:gd name="T12" fmla="*/ 0 w 105"/>
                <a:gd name="T13" fmla="*/ 35 h 94"/>
                <a:gd name="T14" fmla="*/ 14 w 105"/>
                <a:gd name="T15" fmla="*/ 17 h 94"/>
                <a:gd name="T16" fmla="*/ 43 w 105"/>
                <a:gd name="T17" fmla="*/ 0 h 94"/>
                <a:gd name="T18" fmla="*/ 66 w 105"/>
                <a:gd name="T19" fmla="*/ 13 h 94"/>
                <a:gd name="T20" fmla="*/ 36 w 105"/>
                <a:gd name="T21" fmla="*/ 31 h 94"/>
                <a:gd name="T22" fmla="*/ 39 w 105"/>
                <a:gd name="T23" fmla="*/ 43 h 94"/>
                <a:gd name="T24" fmla="*/ 77 w 105"/>
                <a:gd name="T25" fmla="*/ 65 h 94"/>
                <a:gd name="T26" fmla="*/ 77 w 105"/>
                <a:gd name="T27" fmla="*/ 41 h 94"/>
                <a:gd name="T28" fmla="*/ 105 w 105"/>
                <a:gd name="T29" fmla="*/ 41 h 94"/>
                <a:gd name="T30" fmla="*/ 105 w 105"/>
                <a:gd name="T31" fmla="*/ 41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285" name="Group 61"/>
          <p:cNvGrpSpPr>
            <a:grpSpLocks noChangeAspect="1"/>
          </p:cNvGrpSpPr>
          <p:nvPr/>
        </p:nvGrpSpPr>
        <p:grpSpPr bwMode="auto">
          <a:xfrm>
            <a:off x="6363241" y="3357687"/>
            <a:ext cx="720725" cy="501650"/>
            <a:chOff x="3541" y="1317"/>
            <a:chExt cx="747" cy="546"/>
          </a:xfrm>
        </p:grpSpPr>
        <p:sp>
          <p:nvSpPr>
            <p:cNvPr id="11322" name="AutoShape 62"/>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23" name="Freeform 63"/>
            <p:cNvSpPr>
              <a:spLocks noChangeAspect="1"/>
            </p:cNvSpPr>
            <p:nvPr/>
          </p:nvSpPr>
          <p:spPr bwMode="auto">
            <a:xfrm>
              <a:off x="3574" y="1525"/>
              <a:ext cx="679" cy="338"/>
            </a:xfrm>
            <a:custGeom>
              <a:avLst/>
              <a:gdLst>
                <a:gd name="T0" fmla="*/ 356 w 416"/>
                <a:gd name="T1" fmla="*/ 84 h 207"/>
                <a:gd name="T2" fmla="*/ 62 w 416"/>
                <a:gd name="T3" fmla="*/ 84 h 207"/>
                <a:gd name="T4" fmla="*/ 1 w 416"/>
                <a:gd name="T5" fmla="*/ 1 h 207"/>
                <a:gd name="T6" fmla="*/ 0 w 416"/>
                <a:gd name="T7" fmla="*/ 1 h 207"/>
                <a:gd name="T8" fmla="*/ 0 w 416"/>
                <a:gd name="T9" fmla="*/ 80 h 207"/>
                <a:gd name="T10" fmla="*/ 1 w 416"/>
                <a:gd name="T11" fmla="*/ 80 h 207"/>
                <a:gd name="T12" fmla="*/ 62 w 416"/>
                <a:gd name="T13" fmla="*/ 160 h 207"/>
                <a:gd name="T14" fmla="*/ 356 w 416"/>
                <a:gd name="T15" fmla="*/ 160 h 207"/>
                <a:gd name="T16" fmla="*/ 416 w 416"/>
                <a:gd name="T17" fmla="*/ 80 h 207"/>
                <a:gd name="T18" fmla="*/ 416 w 416"/>
                <a:gd name="T19" fmla="*/ 80 h 207"/>
                <a:gd name="T20" fmla="*/ 416 w 416"/>
                <a:gd name="T21" fmla="*/ 0 h 207"/>
                <a:gd name="T22" fmla="*/ 356 w 416"/>
                <a:gd name="T23" fmla="*/ 84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24" name="Freeform 64"/>
            <p:cNvSpPr>
              <a:spLocks noChangeAspect="1"/>
            </p:cNvSpPr>
            <p:nvPr/>
          </p:nvSpPr>
          <p:spPr bwMode="auto">
            <a:xfrm>
              <a:off x="3541" y="1317"/>
              <a:ext cx="747" cy="432"/>
            </a:xfrm>
            <a:custGeom>
              <a:avLst/>
              <a:gdLst>
                <a:gd name="T0" fmla="*/ 375 w 457"/>
                <a:gd name="T1" fmla="*/ 47 h 264"/>
                <a:gd name="T2" fmla="*/ 376 w 457"/>
                <a:gd name="T3" fmla="*/ 217 h 264"/>
                <a:gd name="T4" fmla="*/ 82 w 457"/>
                <a:gd name="T5" fmla="*/ 217 h 264"/>
                <a:gd name="T6" fmla="*/ 81 w 457"/>
                <a:gd name="T7" fmla="*/ 47 h 264"/>
                <a:gd name="T8" fmla="*/ 375 w 457"/>
                <a:gd name="T9" fmla="*/ 47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25" name="Freeform 65"/>
            <p:cNvSpPr>
              <a:spLocks noChangeAspect="1" noEditPoints="1"/>
            </p:cNvSpPr>
            <p:nvPr/>
          </p:nvSpPr>
          <p:spPr bwMode="auto">
            <a:xfrm>
              <a:off x="3788" y="1751"/>
              <a:ext cx="39" cy="53"/>
            </a:xfrm>
            <a:custGeom>
              <a:avLst/>
              <a:gdLst>
                <a:gd name="T0" fmla="*/ 7 w 24"/>
                <a:gd name="T1" fmla="*/ 5 h 33"/>
                <a:gd name="T2" fmla="*/ 7 w 24"/>
                <a:gd name="T3" fmla="*/ 14 h 33"/>
                <a:gd name="T4" fmla="*/ 10 w 24"/>
                <a:gd name="T5" fmla="*/ 14 h 33"/>
                <a:gd name="T6" fmla="*/ 13 w 24"/>
                <a:gd name="T7" fmla="*/ 13 h 33"/>
                <a:gd name="T8" fmla="*/ 14 w 24"/>
                <a:gd name="T9" fmla="*/ 10 h 33"/>
                <a:gd name="T10" fmla="*/ 10 w 24"/>
                <a:gd name="T11" fmla="*/ 5 h 33"/>
                <a:gd name="T12" fmla="*/ 7 w 24"/>
                <a:gd name="T13" fmla="*/ 5 h 33"/>
                <a:gd name="T14" fmla="*/ 0 w 24"/>
                <a:gd name="T15" fmla="*/ 33 h 33"/>
                <a:gd name="T16" fmla="*/ 0 w 24"/>
                <a:gd name="T17" fmla="*/ 0 h 33"/>
                <a:gd name="T18" fmla="*/ 12 w 24"/>
                <a:gd name="T19" fmla="*/ 0 h 33"/>
                <a:gd name="T20" fmla="*/ 19 w 24"/>
                <a:gd name="T21" fmla="*/ 2 h 33"/>
                <a:gd name="T22" fmla="*/ 22 w 24"/>
                <a:gd name="T23" fmla="*/ 8 h 33"/>
                <a:gd name="T24" fmla="*/ 15 w 24"/>
                <a:gd name="T25" fmla="*/ 17 h 33"/>
                <a:gd name="T26" fmla="*/ 15 w 24"/>
                <a:gd name="T27" fmla="*/ 17 h 33"/>
                <a:gd name="T28" fmla="*/ 19 w 24"/>
                <a:gd name="T29" fmla="*/ 19 h 33"/>
                <a:gd name="T30" fmla="*/ 20 w 24"/>
                <a:gd name="T31" fmla="*/ 22 h 33"/>
                <a:gd name="T32" fmla="*/ 24 w 24"/>
                <a:gd name="T33" fmla="*/ 33 h 33"/>
                <a:gd name="T34" fmla="*/ 15 w 24"/>
                <a:gd name="T35" fmla="*/ 33 h 33"/>
                <a:gd name="T36" fmla="*/ 13 w 24"/>
                <a:gd name="T37" fmla="*/ 24 h 33"/>
                <a:gd name="T38" fmla="*/ 11 w 24"/>
                <a:gd name="T39" fmla="*/ 20 h 33"/>
                <a:gd name="T40" fmla="*/ 7 w 24"/>
                <a:gd name="T41" fmla="*/ 20 h 33"/>
                <a:gd name="T42" fmla="*/ 7 w 24"/>
                <a:gd name="T43" fmla="*/ 33 h 33"/>
                <a:gd name="T44" fmla="*/ 0 w 24"/>
                <a:gd name="T45" fmla="*/ 33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26" name="Freeform 66"/>
            <p:cNvSpPr>
              <a:spLocks noChangeAspect="1" noEditPoints="1"/>
            </p:cNvSpPr>
            <p:nvPr/>
          </p:nvSpPr>
          <p:spPr bwMode="auto">
            <a:xfrm>
              <a:off x="3832" y="1749"/>
              <a:ext cx="47" cy="57"/>
            </a:xfrm>
            <a:custGeom>
              <a:avLst/>
              <a:gdLst>
                <a:gd name="T0" fmla="*/ 8 w 29"/>
                <a:gd name="T1" fmla="*/ 17 h 35"/>
                <a:gd name="T2" fmla="*/ 14 w 29"/>
                <a:gd name="T3" fmla="*/ 29 h 35"/>
                <a:gd name="T4" fmla="*/ 20 w 29"/>
                <a:gd name="T5" fmla="*/ 17 h 35"/>
                <a:gd name="T6" fmla="*/ 14 w 29"/>
                <a:gd name="T7" fmla="*/ 6 h 35"/>
                <a:gd name="T8" fmla="*/ 8 w 29"/>
                <a:gd name="T9" fmla="*/ 17 h 35"/>
                <a:gd name="T10" fmla="*/ 0 w 29"/>
                <a:gd name="T11" fmla="*/ 17 h 35"/>
                <a:gd name="T12" fmla="*/ 3 w 29"/>
                <a:gd name="T13" fmla="*/ 5 h 35"/>
                <a:gd name="T14" fmla="*/ 14 w 29"/>
                <a:gd name="T15" fmla="*/ 0 h 35"/>
                <a:gd name="T16" fmla="*/ 25 w 29"/>
                <a:gd name="T17" fmla="*/ 5 h 35"/>
                <a:gd name="T18" fmla="*/ 29 w 29"/>
                <a:gd name="T19" fmla="*/ 17 h 35"/>
                <a:gd name="T20" fmla="*/ 25 w 29"/>
                <a:gd name="T21" fmla="*/ 30 h 35"/>
                <a:gd name="T22" fmla="*/ 14 w 29"/>
                <a:gd name="T23" fmla="*/ 35 h 35"/>
                <a:gd name="T24" fmla="*/ 3 w 29"/>
                <a:gd name="T25" fmla="*/ 29 h 35"/>
                <a:gd name="T26" fmla="*/ 0 w 29"/>
                <a:gd name="T27" fmla="*/ 17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27" name="Freeform 67"/>
            <p:cNvSpPr>
              <a:spLocks noChangeAspect="1"/>
            </p:cNvSpPr>
            <p:nvPr/>
          </p:nvSpPr>
          <p:spPr bwMode="auto">
            <a:xfrm>
              <a:off x="3888" y="1751"/>
              <a:ext cx="39" cy="55"/>
            </a:xfrm>
            <a:custGeom>
              <a:avLst/>
              <a:gdLst>
                <a:gd name="T0" fmla="*/ 0 w 24"/>
                <a:gd name="T1" fmla="*/ 21 h 34"/>
                <a:gd name="T2" fmla="*/ 0 w 24"/>
                <a:gd name="T3" fmla="*/ 0 h 34"/>
                <a:gd name="T4" fmla="*/ 7 w 24"/>
                <a:gd name="T5" fmla="*/ 0 h 34"/>
                <a:gd name="T6" fmla="*/ 7 w 24"/>
                <a:gd name="T7" fmla="*/ 22 h 34"/>
                <a:gd name="T8" fmla="*/ 12 w 24"/>
                <a:gd name="T9" fmla="*/ 28 h 34"/>
                <a:gd name="T10" fmla="*/ 16 w 24"/>
                <a:gd name="T11" fmla="*/ 22 h 34"/>
                <a:gd name="T12" fmla="*/ 16 w 24"/>
                <a:gd name="T13" fmla="*/ 0 h 34"/>
                <a:gd name="T14" fmla="*/ 24 w 24"/>
                <a:gd name="T15" fmla="*/ 0 h 34"/>
                <a:gd name="T16" fmla="*/ 24 w 24"/>
                <a:gd name="T17" fmla="*/ 21 h 34"/>
                <a:gd name="T18" fmla="*/ 21 w 24"/>
                <a:gd name="T19" fmla="*/ 30 h 34"/>
                <a:gd name="T20" fmla="*/ 12 w 24"/>
                <a:gd name="T21" fmla="*/ 34 h 34"/>
                <a:gd name="T22" fmla="*/ 3 w 24"/>
                <a:gd name="T23" fmla="*/ 30 h 34"/>
                <a:gd name="T24" fmla="*/ 0 w 24"/>
                <a:gd name="T25" fmla="*/ 2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28" name="Freeform 68"/>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29" name="Freeform 69"/>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30" name="Freeform 70"/>
            <p:cNvSpPr>
              <a:spLocks noChangeAspect="1" noEditPoints="1"/>
            </p:cNvSpPr>
            <p:nvPr/>
          </p:nvSpPr>
          <p:spPr bwMode="auto">
            <a:xfrm>
              <a:off x="4017" y="1751"/>
              <a:ext cx="39" cy="53"/>
            </a:xfrm>
            <a:custGeom>
              <a:avLst/>
              <a:gdLst>
                <a:gd name="T0" fmla="*/ 8 w 24"/>
                <a:gd name="T1" fmla="*/ 5 h 33"/>
                <a:gd name="T2" fmla="*/ 8 w 24"/>
                <a:gd name="T3" fmla="*/ 14 h 33"/>
                <a:gd name="T4" fmla="*/ 10 w 24"/>
                <a:gd name="T5" fmla="*/ 14 h 33"/>
                <a:gd name="T6" fmla="*/ 13 w 24"/>
                <a:gd name="T7" fmla="*/ 13 h 33"/>
                <a:gd name="T8" fmla="*/ 15 w 24"/>
                <a:gd name="T9" fmla="*/ 10 h 33"/>
                <a:gd name="T10" fmla="*/ 10 w 24"/>
                <a:gd name="T11" fmla="*/ 5 h 33"/>
                <a:gd name="T12" fmla="*/ 8 w 24"/>
                <a:gd name="T13" fmla="*/ 5 h 33"/>
                <a:gd name="T14" fmla="*/ 0 w 24"/>
                <a:gd name="T15" fmla="*/ 33 h 33"/>
                <a:gd name="T16" fmla="*/ 0 w 24"/>
                <a:gd name="T17" fmla="*/ 0 h 33"/>
                <a:gd name="T18" fmla="*/ 12 w 24"/>
                <a:gd name="T19" fmla="*/ 0 h 33"/>
                <a:gd name="T20" fmla="*/ 20 w 24"/>
                <a:gd name="T21" fmla="*/ 2 h 33"/>
                <a:gd name="T22" fmla="*/ 23 w 24"/>
                <a:gd name="T23" fmla="*/ 8 h 33"/>
                <a:gd name="T24" fmla="*/ 16 w 24"/>
                <a:gd name="T25" fmla="*/ 17 h 33"/>
                <a:gd name="T26" fmla="*/ 16 w 24"/>
                <a:gd name="T27" fmla="*/ 17 h 33"/>
                <a:gd name="T28" fmla="*/ 19 w 24"/>
                <a:gd name="T29" fmla="*/ 19 h 33"/>
                <a:gd name="T30" fmla="*/ 21 w 24"/>
                <a:gd name="T31" fmla="*/ 22 h 33"/>
                <a:gd name="T32" fmla="*/ 24 w 24"/>
                <a:gd name="T33" fmla="*/ 33 h 33"/>
                <a:gd name="T34" fmla="*/ 16 w 24"/>
                <a:gd name="T35" fmla="*/ 33 h 33"/>
                <a:gd name="T36" fmla="*/ 13 w 24"/>
                <a:gd name="T37" fmla="*/ 24 h 33"/>
                <a:gd name="T38" fmla="*/ 11 w 24"/>
                <a:gd name="T39" fmla="*/ 20 h 33"/>
                <a:gd name="T40" fmla="*/ 8 w 24"/>
                <a:gd name="T41" fmla="*/ 20 h 33"/>
                <a:gd name="T42" fmla="*/ 8 w 24"/>
                <a:gd name="T43" fmla="*/ 33 h 33"/>
                <a:gd name="T44" fmla="*/ 0 w 24"/>
                <a:gd name="T45" fmla="*/ 33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31" name="Freeform 71"/>
            <p:cNvSpPr>
              <a:spLocks noChangeAspect="1"/>
            </p:cNvSpPr>
            <p:nvPr/>
          </p:nvSpPr>
          <p:spPr bwMode="auto">
            <a:xfrm>
              <a:off x="3884" y="1409"/>
              <a:ext cx="265" cy="98"/>
            </a:xfrm>
            <a:custGeom>
              <a:avLst/>
              <a:gdLst>
                <a:gd name="T0" fmla="*/ 30 w 162"/>
                <a:gd name="T1" fmla="*/ 53 h 60"/>
                <a:gd name="T2" fmla="*/ 29 w 162"/>
                <a:gd name="T3" fmla="*/ 52 h 60"/>
                <a:gd name="T4" fmla="*/ 0 w 162"/>
                <a:gd name="T5" fmla="*/ 35 h 60"/>
                <a:gd name="T6" fmla="*/ 22 w 162"/>
                <a:gd name="T7" fmla="*/ 22 h 60"/>
                <a:gd name="T8" fmla="*/ 52 w 162"/>
                <a:gd name="T9" fmla="*/ 40 h 60"/>
                <a:gd name="T10" fmla="*/ 74 w 162"/>
                <a:gd name="T11" fmla="*/ 38 h 60"/>
                <a:gd name="T12" fmla="*/ 112 w 162"/>
                <a:gd name="T13" fmla="*/ 16 h 60"/>
                <a:gd name="T14" fmla="*/ 70 w 162"/>
                <a:gd name="T15" fmla="*/ 16 h 60"/>
                <a:gd name="T16" fmla="*/ 70 w 162"/>
                <a:gd name="T17" fmla="*/ 0 h 60"/>
                <a:gd name="T18" fmla="*/ 162 w 162"/>
                <a:gd name="T19" fmla="*/ 0 h 60"/>
                <a:gd name="T20" fmla="*/ 162 w 162"/>
                <a:gd name="T21" fmla="*/ 53 h 60"/>
                <a:gd name="T22" fmla="*/ 135 w 162"/>
                <a:gd name="T23" fmla="*/ 53 h 60"/>
                <a:gd name="T24" fmla="*/ 134 w 162"/>
                <a:gd name="T25" fmla="*/ 29 h 60"/>
                <a:gd name="T26" fmla="*/ 97 w 162"/>
                <a:gd name="T27" fmla="*/ 51 h 60"/>
                <a:gd name="T28" fmla="*/ 60 w 162"/>
                <a:gd name="T29" fmla="*/ 60 h 60"/>
                <a:gd name="T30" fmla="*/ 30 w 162"/>
                <a:gd name="T31" fmla="*/ 53 h 60"/>
                <a:gd name="T32" fmla="*/ 30 w 162"/>
                <a:gd name="T33" fmla="*/ 53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32" name="Freeform 72"/>
            <p:cNvSpPr>
              <a:spLocks noChangeAspect="1"/>
            </p:cNvSpPr>
            <p:nvPr/>
          </p:nvSpPr>
          <p:spPr bwMode="auto">
            <a:xfrm>
              <a:off x="3703" y="1406"/>
              <a:ext cx="171" cy="152"/>
            </a:xfrm>
            <a:custGeom>
              <a:avLst/>
              <a:gdLst>
                <a:gd name="T0" fmla="*/ 39 w 105"/>
                <a:gd name="T1" fmla="*/ 80 h 93"/>
                <a:gd name="T2" fmla="*/ 69 w 105"/>
                <a:gd name="T3" fmla="*/ 63 h 93"/>
                <a:gd name="T4" fmla="*/ 66 w 105"/>
                <a:gd name="T5" fmla="*/ 50 h 93"/>
                <a:gd name="T6" fmla="*/ 28 w 105"/>
                <a:gd name="T7" fmla="*/ 29 h 93"/>
                <a:gd name="T8" fmla="*/ 28 w 105"/>
                <a:gd name="T9" fmla="*/ 53 h 93"/>
                <a:gd name="T10" fmla="*/ 0 w 105"/>
                <a:gd name="T11" fmla="*/ 53 h 93"/>
                <a:gd name="T12" fmla="*/ 0 w 105"/>
                <a:gd name="T13" fmla="*/ 0 h 93"/>
                <a:gd name="T14" fmla="*/ 92 w 105"/>
                <a:gd name="T15" fmla="*/ 0 h 93"/>
                <a:gd name="T16" fmla="*/ 92 w 105"/>
                <a:gd name="T17" fmla="*/ 15 h 93"/>
                <a:gd name="T18" fmla="*/ 50 w 105"/>
                <a:gd name="T19" fmla="*/ 15 h 93"/>
                <a:gd name="T20" fmla="*/ 88 w 105"/>
                <a:gd name="T21" fmla="*/ 37 h 93"/>
                <a:gd name="T22" fmla="*/ 105 w 105"/>
                <a:gd name="T23" fmla="*/ 58 h 93"/>
                <a:gd name="T24" fmla="*/ 91 w 105"/>
                <a:gd name="T25" fmla="*/ 76 h 93"/>
                <a:gd name="T26" fmla="*/ 62 w 105"/>
                <a:gd name="T27" fmla="*/ 93 h 93"/>
                <a:gd name="T28" fmla="*/ 39 w 105"/>
                <a:gd name="T29" fmla="*/ 80 h 93"/>
                <a:gd name="T30" fmla="*/ 39 w 105"/>
                <a:gd name="T31" fmla="*/ 8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33" name="Freeform 73"/>
            <p:cNvSpPr>
              <a:spLocks noChangeAspect="1"/>
            </p:cNvSpPr>
            <p:nvPr/>
          </p:nvSpPr>
          <p:spPr bwMode="auto">
            <a:xfrm>
              <a:off x="3698" y="1564"/>
              <a:ext cx="265" cy="98"/>
            </a:xfrm>
            <a:custGeom>
              <a:avLst/>
              <a:gdLst>
                <a:gd name="T0" fmla="*/ 132 w 162"/>
                <a:gd name="T1" fmla="*/ 8 h 60"/>
                <a:gd name="T2" fmla="*/ 162 w 162"/>
                <a:gd name="T3" fmla="*/ 25 h 60"/>
                <a:gd name="T4" fmla="*/ 139 w 162"/>
                <a:gd name="T5" fmla="*/ 38 h 60"/>
                <a:gd name="T6" fmla="*/ 109 w 162"/>
                <a:gd name="T7" fmla="*/ 21 h 60"/>
                <a:gd name="T8" fmla="*/ 88 w 162"/>
                <a:gd name="T9" fmla="*/ 23 h 60"/>
                <a:gd name="T10" fmla="*/ 50 w 162"/>
                <a:gd name="T11" fmla="*/ 45 h 60"/>
                <a:gd name="T12" fmla="*/ 92 w 162"/>
                <a:gd name="T13" fmla="*/ 45 h 60"/>
                <a:gd name="T14" fmla="*/ 92 w 162"/>
                <a:gd name="T15" fmla="*/ 60 h 60"/>
                <a:gd name="T16" fmla="*/ 0 w 162"/>
                <a:gd name="T17" fmla="*/ 60 h 60"/>
                <a:gd name="T18" fmla="*/ 0 w 162"/>
                <a:gd name="T19" fmla="*/ 7 h 60"/>
                <a:gd name="T20" fmla="*/ 27 w 162"/>
                <a:gd name="T21" fmla="*/ 7 h 60"/>
                <a:gd name="T22" fmla="*/ 27 w 162"/>
                <a:gd name="T23" fmla="*/ 31 h 60"/>
                <a:gd name="T24" fmla="*/ 65 w 162"/>
                <a:gd name="T25" fmla="*/ 10 h 60"/>
                <a:gd name="T26" fmla="*/ 101 w 162"/>
                <a:gd name="T27" fmla="*/ 0 h 60"/>
                <a:gd name="T28" fmla="*/ 132 w 162"/>
                <a:gd name="T29" fmla="*/ 8 h 60"/>
                <a:gd name="T30" fmla="*/ 132 w 162"/>
                <a:gd name="T31" fmla="*/ 8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34" name="Freeform 74"/>
            <p:cNvSpPr>
              <a:spLocks noChangeAspect="1"/>
            </p:cNvSpPr>
            <p:nvPr/>
          </p:nvSpPr>
          <p:spPr bwMode="auto">
            <a:xfrm>
              <a:off x="3972" y="1514"/>
              <a:ext cx="170" cy="153"/>
            </a:xfrm>
            <a:custGeom>
              <a:avLst/>
              <a:gdLst>
                <a:gd name="T0" fmla="*/ 104 w 104"/>
                <a:gd name="T1" fmla="*/ 40 h 94"/>
                <a:gd name="T2" fmla="*/ 104 w 104"/>
                <a:gd name="T3" fmla="*/ 94 h 94"/>
                <a:gd name="T4" fmla="*/ 13 w 104"/>
                <a:gd name="T5" fmla="*/ 94 h 94"/>
                <a:gd name="T6" fmla="*/ 12 w 104"/>
                <a:gd name="T7" fmla="*/ 78 h 94"/>
                <a:gd name="T8" fmla="*/ 54 w 104"/>
                <a:gd name="T9" fmla="*/ 78 h 94"/>
                <a:gd name="T10" fmla="*/ 16 w 104"/>
                <a:gd name="T11" fmla="*/ 56 h 94"/>
                <a:gd name="T12" fmla="*/ 0 w 104"/>
                <a:gd name="T13" fmla="*/ 35 h 94"/>
                <a:gd name="T14" fmla="*/ 13 w 104"/>
                <a:gd name="T15" fmla="*/ 17 h 94"/>
                <a:gd name="T16" fmla="*/ 43 w 104"/>
                <a:gd name="T17" fmla="*/ 0 h 94"/>
                <a:gd name="T18" fmla="*/ 65 w 104"/>
                <a:gd name="T19" fmla="*/ 13 h 94"/>
                <a:gd name="T20" fmla="*/ 36 w 104"/>
                <a:gd name="T21" fmla="*/ 30 h 94"/>
                <a:gd name="T22" fmla="*/ 39 w 104"/>
                <a:gd name="T23" fmla="*/ 43 h 94"/>
                <a:gd name="T24" fmla="*/ 77 w 104"/>
                <a:gd name="T25" fmla="*/ 65 h 94"/>
                <a:gd name="T26" fmla="*/ 77 w 104"/>
                <a:gd name="T27" fmla="*/ 40 h 94"/>
                <a:gd name="T28" fmla="*/ 104 w 104"/>
                <a:gd name="T29" fmla="*/ 40 h 94"/>
                <a:gd name="T30" fmla="*/ 104 w 104"/>
                <a:gd name="T31" fmla="*/ 4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35" name="Freeform 75"/>
            <p:cNvSpPr>
              <a:spLocks noChangeAspect="1"/>
            </p:cNvSpPr>
            <p:nvPr/>
          </p:nvSpPr>
          <p:spPr bwMode="auto">
            <a:xfrm>
              <a:off x="3878" y="1402"/>
              <a:ext cx="264" cy="100"/>
            </a:xfrm>
            <a:custGeom>
              <a:avLst/>
              <a:gdLst>
                <a:gd name="T0" fmla="*/ 30 w 162"/>
                <a:gd name="T1" fmla="*/ 53 h 61"/>
                <a:gd name="T2" fmla="*/ 30 w 162"/>
                <a:gd name="T3" fmla="*/ 53 h 61"/>
                <a:gd name="T4" fmla="*/ 0 w 162"/>
                <a:gd name="T5" fmla="*/ 36 h 61"/>
                <a:gd name="T6" fmla="*/ 23 w 162"/>
                <a:gd name="T7" fmla="*/ 23 h 61"/>
                <a:gd name="T8" fmla="*/ 53 w 162"/>
                <a:gd name="T9" fmla="*/ 40 h 61"/>
                <a:gd name="T10" fmla="*/ 74 w 162"/>
                <a:gd name="T11" fmla="*/ 38 h 61"/>
                <a:gd name="T12" fmla="*/ 112 w 162"/>
                <a:gd name="T13" fmla="*/ 16 h 61"/>
                <a:gd name="T14" fmla="*/ 70 w 162"/>
                <a:gd name="T15" fmla="*/ 16 h 61"/>
                <a:gd name="T16" fmla="*/ 70 w 162"/>
                <a:gd name="T17" fmla="*/ 0 h 61"/>
                <a:gd name="T18" fmla="*/ 162 w 162"/>
                <a:gd name="T19" fmla="*/ 0 h 61"/>
                <a:gd name="T20" fmla="*/ 162 w 162"/>
                <a:gd name="T21" fmla="*/ 54 h 61"/>
                <a:gd name="T22" fmla="*/ 135 w 162"/>
                <a:gd name="T23" fmla="*/ 54 h 61"/>
                <a:gd name="T24" fmla="*/ 135 w 162"/>
                <a:gd name="T25" fmla="*/ 29 h 61"/>
                <a:gd name="T26" fmla="*/ 97 w 162"/>
                <a:gd name="T27" fmla="*/ 51 h 61"/>
                <a:gd name="T28" fmla="*/ 61 w 162"/>
                <a:gd name="T29" fmla="*/ 61 h 61"/>
                <a:gd name="T30" fmla="*/ 30 w 162"/>
                <a:gd name="T31" fmla="*/ 53 h 61"/>
                <a:gd name="T32" fmla="*/ 30 w 162"/>
                <a:gd name="T33" fmla="*/ 53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36" name="Freeform 76"/>
            <p:cNvSpPr>
              <a:spLocks noChangeAspect="1"/>
            </p:cNvSpPr>
            <p:nvPr/>
          </p:nvSpPr>
          <p:spPr bwMode="auto">
            <a:xfrm>
              <a:off x="3696" y="1399"/>
              <a:ext cx="172" cy="154"/>
            </a:xfrm>
            <a:custGeom>
              <a:avLst/>
              <a:gdLst>
                <a:gd name="T0" fmla="*/ 40 w 105"/>
                <a:gd name="T1" fmla="*/ 81 h 94"/>
                <a:gd name="T2" fmla="*/ 69 w 105"/>
                <a:gd name="T3" fmla="*/ 63 h 94"/>
                <a:gd name="T4" fmla="*/ 66 w 105"/>
                <a:gd name="T5" fmla="*/ 51 h 94"/>
                <a:gd name="T6" fmla="*/ 28 w 105"/>
                <a:gd name="T7" fmla="*/ 29 h 94"/>
                <a:gd name="T8" fmla="*/ 28 w 105"/>
                <a:gd name="T9" fmla="*/ 53 h 94"/>
                <a:gd name="T10" fmla="*/ 1 w 105"/>
                <a:gd name="T11" fmla="*/ 53 h 94"/>
                <a:gd name="T12" fmla="*/ 0 w 105"/>
                <a:gd name="T13" fmla="*/ 0 h 94"/>
                <a:gd name="T14" fmla="*/ 92 w 105"/>
                <a:gd name="T15" fmla="*/ 0 h 94"/>
                <a:gd name="T16" fmla="*/ 93 w 105"/>
                <a:gd name="T17" fmla="*/ 16 h 94"/>
                <a:gd name="T18" fmla="*/ 51 w 105"/>
                <a:gd name="T19" fmla="*/ 16 h 94"/>
                <a:gd name="T20" fmla="*/ 89 w 105"/>
                <a:gd name="T21" fmla="*/ 38 h 94"/>
                <a:gd name="T22" fmla="*/ 105 w 105"/>
                <a:gd name="T23" fmla="*/ 59 h 94"/>
                <a:gd name="T24" fmla="*/ 92 w 105"/>
                <a:gd name="T25" fmla="*/ 77 h 94"/>
                <a:gd name="T26" fmla="*/ 62 w 105"/>
                <a:gd name="T27" fmla="*/ 94 h 94"/>
                <a:gd name="T28" fmla="*/ 40 w 105"/>
                <a:gd name="T29" fmla="*/ 81 h 94"/>
                <a:gd name="T30" fmla="*/ 40 w 105"/>
                <a:gd name="T31" fmla="*/ 81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37" name="Freeform 77"/>
            <p:cNvSpPr>
              <a:spLocks noChangeAspect="1"/>
            </p:cNvSpPr>
            <p:nvPr/>
          </p:nvSpPr>
          <p:spPr bwMode="auto">
            <a:xfrm>
              <a:off x="3692" y="1558"/>
              <a:ext cx="264" cy="99"/>
            </a:xfrm>
            <a:custGeom>
              <a:avLst/>
              <a:gdLst>
                <a:gd name="T0" fmla="*/ 132 w 162"/>
                <a:gd name="T1" fmla="*/ 8 h 61"/>
                <a:gd name="T2" fmla="*/ 162 w 162"/>
                <a:gd name="T3" fmla="*/ 25 h 61"/>
                <a:gd name="T4" fmla="*/ 140 w 162"/>
                <a:gd name="T5" fmla="*/ 38 h 61"/>
                <a:gd name="T6" fmla="*/ 110 w 162"/>
                <a:gd name="T7" fmla="*/ 21 h 61"/>
                <a:gd name="T8" fmla="*/ 88 w 162"/>
                <a:gd name="T9" fmla="*/ 23 h 61"/>
                <a:gd name="T10" fmla="*/ 50 w 162"/>
                <a:gd name="T11" fmla="*/ 45 h 61"/>
                <a:gd name="T12" fmla="*/ 92 w 162"/>
                <a:gd name="T13" fmla="*/ 45 h 61"/>
                <a:gd name="T14" fmla="*/ 92 w 162"/>
                <a:gd name="T15" fmla="*/ 61 h 61"/>
                <a:gd name="T16" fmla="*/ 0 w 162"/>
                <a:gd name="T17" fmla="*/ 61 h 61"/>
                <a:gd name="T18" fmla="*/ 0 w 162"/>
                <a:gd name="T19" fmla="*/ 7 h 61"/>
                <a:gd name="T20" fmla="*/ 27 w 162"/>
                <a:gd name="T21" fmla="*/ 7 h 61"/>
                <a:gd name="T22" fmla="*/ 28 w 162"/>
                <a:gd name="T23" fmla="*/ 32 h 61"/>
                <a:gd name="T24" fmla="*/ 65 w 162"/>
                <a:gd name="T25" fmla="*/ 10 h 61"/>
                <a:gd name="T26" fmla="*/ 101 w 162"/>
                <a:gd name="T27" fmla="*/ 0 h 61"/>
                <a:gd name="T28" fmla="*/ 132 w 162"/>
                <a:gd name="T29" fmla="*/ 8 h 61"/>
                <a:gd name="T30" fmla="*/ 132 w 162"/>
                <a:gd name="T31" fmla="*/ 8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38" name="Freeform 78"/>
            <p:cNvSpPr>
              <a:spLocks noChangeAspect="1"/>
            </p:cNvSpPr>
            <p:nvPr/>
          </p:nvSpPr>
          <p:spPr bwMode="auto">
            <a:xfrm>
              <a:off x="3966" y="1507"/>
              <a:ext cx="171" cy="154"/>
            </a:xfrm>
            <a:custGeom>
              <a:avLst/>
              <a:gdLst>
                <a:gd name="T0" fmla="*/ 105 w 105"/>
                <a:gd name="T1" fmla="*/ 41 h 94"/>
                <a:gd name="T2" fmla="*/ 105 w 105"/>
                <a:gd name="T3" fmla="*/ 94 h 94"/>
                <a:gd name="T4" fmla="*/ 13 w 105"/>
                <a:gd name="T5" fmla="*/ 94 h 94"/>
                <a:gd name="T6" fmla="*/ 13 w 105"/>
                <a:gd name="T7" fmla="*/ 78 h 94"/>
                <a:gd name="T8" fmla="*/ 55 w 105"/>
                <a:gd name="T9" fmla="*/ 78 h 94"/>
                <a:gd name="T10" fmla="*/ 17 w 105"/>
                <a:gd name="T11" fmla="*/ 56 h 94"/>
                <a:gd name="T12" fmla="*/ 0 w 105"/>
                <a:gd name="T13" fmla="*/ 35 h 94"/>
                <a:gd name="T14" fmla="*/ 14 w 105"/>
                <a:gd name="T15" fmla="*/ 17 h 94"/>
                <a:gd name="T16" fmla="*/ 43 w 105"/>
                <a:gd name="T17" fmla="*/ 0 h 94"/>
                <a:gd name="T18" fmla="*/ 66 w 105"/>
                <a:gd name="T19" fmla="*/ 13 h 94"/>
                <a:gd name="T20" fmla="*/ 36 w 105"/>
                <a:gd name="T21" fmla="*/ 31 h 94"/>
                <a:gd name="T22" fmla="*/ 39 w 105"/>
                <a:gd name="T23" fmla="*/ 43 h 94"/>
                <a:gd name="T24" fmla="*/ 77 w 105"/>
                <a:gd name="T25" fmla="*/ 65 h 94"/>
                <a:gd name="T26" fmla="*/ 77 w 105"/>
                <a:gd name="T27" fmla="*/ 41 h 94"/>
                <a:gd name="T28" fmla="*/ 105 w 105"/>
                <a:gd name="T29" fmla="*/ 41 h 94"/>
                <a:gd name="T30" fmla="*/ 105 w 105"/>
                <a:gd name="T31" fmla="*/ 41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286" name="Group 79"/>
          <p:cNvGrpSpPr>
            <a:grpSpLocks noChangeAspect="1"/>
          </p:cNvGrpSpPr>
          <p:nvPr/>
        </p:nvGrpSpPr>
        <p:grpSpPr bwMode="auto">
          <a:xfrm>
            <a:off x="3986754" y="3357687"/>
            <a:ext cx="720725" cy="501650"/>
            <a:chOff x="3541" y="1317"/>
            <a:chExt cx="747" cy="546"/>
          </a:xfrm>
        </p:grpSpPr>
        <p:sp>
          <p:nvSpPr>
            <p:cNvPr id="11305" name="AutoShape 80"/>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06" name="Freeform 81"/>
            <p:cNvSpPr>
              <a:spLocks noChangeAspect="1"/>
            </p:cNvSpPr>
            <p:nvPr/>
          </p:nvSpPr>
          <p:spPr bwMode="auto">
            <a:xfrm>
              <a:off x="3574" y="1525"/>
              <a:ext cx="679" cy="338"/>
            </a:xfrm>
            <a:custGeom>
              <a:avLst/>
              <a:gdLst>
                <a:gd name="T0" fmla="*/ 356 w 416"/>
                <a:gd name="T1" fmla="*/ 84 h 207"/>
                <a:gd name="T2" fmla="*/ 62 w 416"/>
                <a:gd name="T3" fmla="*/ 84 h 207"/>
                <a:gd name="T4" fmla="*/ 1 w 416"/>
                <a:gd name="T5" fmla="*/ 1 h 207"/>
                <a:gd name="T6" fmla="*/ 0 w 416"/>
                <a:gd name="T7" fmla="*/ 1 h 207"/>
                <a:gd name="T8" fmla="*/ 0 w 416"/>
                <a:gd name="T9" fmla="*/ 80 h 207"/>
                <a:gd name="T10" fmla="*/ 1 w 416"/>
                <a:gd name="T11" fmla="*/ 80 h 207"/>
                <a:gd name="T12" fmla="*/ 62 w 416"/>
                <a:gd name="T13" fmla="*/ 160 h 207"/>
                <a:gd name="T14" fmla="*/ 356 w 416"/>
                <a:gd name="T15" fmla="*/ 160 h 207"/>
                <a:gd name="T16" fmla="*/ 416 w 416"/>
                <a:gd name="T17" fmla="*/ 80 h 207"/>
                <a:gd name="T18" fmla="*/ 416 w 416"/>
                <a:gd name="T19" fmla="*/ 80 h 207"/>
                <a:gd name="T20" fmla="*/ 416 w 416"/>
                <a:gd name="T21" fmla="*/ 0 h 207"/>
                <a:gd name="T22" fmla="*/ 356 w 416"/>
                <a:gd name="T23" fmla="*/ 84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7" name="Freeform 82"/>
            <p:cNvSpPr>
              <a:spLocks noChangeAspect="1"/>
            </p:cNvSpPr>
            <p:nvPr/>
          </p:nvSpPr>
          <p:spPr bwMode="auto">
            <a:xfrm>
              <a:off x="3541" y="1317"/>
              <a:ext cx="747" cy="432"/>
            </a:xfrm>
            <a:custGeom>
              <a:avLst/>
              <a:gdLst>
                <a:gd name="T0" fmla="*/ 375 w 457"/>
                <a:gd name="T1" fmla="*/ 47 h 264"/>
                <a:gd name="T2" fmla="*/ 376 w 457"/>
                <a:gd name="T3" fmla="*/ 217 h 264"/>
                <a:gd name="T4" fmla="*/ 82 w 457"/>
                <a:gd name="T5" fmla="*/ 217 h 264"/>
                <a:gd name="T6" fmla="*/ 81 w 457"/>
                <a:gd name="T7" fmla="*/ 47 h 264"/>
                <a:gd name="T8" fmla="*/ 375 w 457"/>
                <a:gd name="T9" fmla="*/ 47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8" name="Freeform 83"/>
            <p:cNvSpPr>
              <a:spLocks noChangeAspect="1" noEditPoints="1"/>
            </p:cNvSpPr>
            <p:nvPr/>
          </p:nvSpPr>
          <p:spPr bwMode="auto">
            <a:xfrm>
              <a:off x="3788" y="1751"/>
              <a:ext cx="39" cy="53"/>
            </a:xfrm>
            <a:custGeom>
              <a:avLst/>
              <a:gdLst>
                <a:gd name="T0" fmla="*/ 7 w 24"/>
                <a:gd name="T1" fmla="*/ 5 h 33"/>
                <a:gd name="T2" fmla="*/ 7 w 24"/>
                <a:gd name="T3" fmla="*/ 14 h 33"/>
                <a:gd name="T4" fmla="*/ 10 w 24"/>
                <a:gd name="T5" fmla="*/ 14 h 33"/>
                <a:gd name="T6" fmla="*/ 13 w 24"/>
                <a:gd name="T7" fmla="*/ 13 h 33"/>
                <a:gd name="T8" fmla="*/ 14 w 24"/>
                <a:gd name="T9" fmla="*/ 10 h 33"/>
                <a:gd name="T10" fmla="*/ 10 w 24"/>
                <a:gd name="T11" fmla="*/ 5 h 33"/>
                <a:gd name="T12" fmla="*/ 7 w 24"/>
                <a:gd name="T13" fmla="*/ 5 h 33"/>
                <a:gd name="T14" fmla="*/ 0 w 24"/>
                <a:gd name="T15" fmla="*/ 33 h 33"/>
                <a:gd name="T16" fmla="*/ 0 w 24"/>
                <a:gd name="T17" fmla="*/ 0 h 33"/>
                <a:gd name="T18" fmla="*/ 12 w 24"/>
                <a:gd name="T19" fmla="*/ 0 h 33"/>
                <a:gd name="T20" fmla="*/ 19 w 24"/>
                <a:gd name="T21" fmla="*/ 2 h 33"/>
                <a:gd name="T22" fmla="*/ 22 w 24"/>
                <a:gd name="T23" fmla="*/ 8 h 33"/>
                <a:gd name="T24" fmla="*/ 15 w 24"/>
                <a:gd name="T25" fmla="*/ 17 h 33"/>
                <a:gd name="T26" fmla="*/ 15 w 24"/>
                <a:gd name="T27" fmla="*/ 17 h 33"/>
                <a:gd name="T28" fmla="*/ 19 w 24"/>
                <a:gd name="T29" fmla="*/ 19 h 33"/>
                <a:gd name="T30" fmla="*/ 20 w 24"/>
                <a:gd name="T31" fmla="*/ 22 h 33"/>
                <a:gd name="T32" fmla="*/ 24 w 24"/>
                <a:gd name="T33" fmla="*/ 33 h 33"/>
                <a:gd name="T34" fmla="*/ 15 w 24"/>
                <a:gd name="T35" fmla="*/ 33 h 33"/>
                <a:gd name="T36" fmla="*/ 13 w 24"/>
                <a:gd name="T37" fmla="*/ 24 h 33"/>
                <a:gd name="T38" fmla="*/ 11 w 24"/>
                <a:gd name="T39" fmla="*/ 20 h 33"/>
                <a:gd name="T40" fmla="*/ 7 w 24"/>
                <a:gd name="T41" fmla="*/ 20 h 33"/>
                <a:gd name="T42" fmla="*/ 7 w 24"/>
                <a:gd name="T43" fmla="*/ 33 h 33"/>
                <a:gd name="T44" fmla="*/ 0 w 24"/>
                <a:gd name="T45" fmla="*/ 33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9" name="Freeform 84"/>
            <p:cNvSpPr>
              <a:spLocks noChangeAspect="1" noEditPoints="1"/>
            </p:cNvSpPr>
            <p:nvPr/>
          </p:nvSpPr>
          <p:spPr bwMode="auto">
            <a:xfrm>
              <a:off x="3832" y="1749"/>
              <a:ext cx="47" cy="57"/>
            </a:xfrm>
            <a:custGeom>
              <a:avLst/>
              <a:gdLst>
                <a:gd name="T0" fmla="*/ 8 w 29"/>
                <a:gd name="T1" fmla="*/ 17 h 35"/>
                <a:gd name="T2" fmla="*/ 14 w 29"/>
                <a:gd name="T3" fmla="*/ 29 h 35"/>
                <a:gd name="T4" fmla="*/ 20 w 29"/>
                <a:gd name="T5" fmla="*/ 17 h 35"/>
                <a:gd name="T6" fmla="*/ 14 w 29"/>
                <a:gd name="T7" fmla="*/ 6 h 35"/>
                <a:gd name="T8" fmla="*/ 8 w 29"/>
                <a:gd name="T9" fmla="*/ 17 h 35"/>
                <a:gd name="T10" fmla="*/ 0 w 29"/>
                <a:gd name="T11" fmla="*/ 17 h 35"/>
                <a:gd name="T12" fmla="*/ 3 w 29"/>
                <a:gd name="T13" fmla="*/ 5 h 35"/>
                <a:gd name="T14" fmla="*/ 14 w 29"/>
                <a:gd name="T15" fmla="*/ 0 h 35"/>
                <a:gd name="T16" fmla="*/ 25 w 29"/>
                <a:gd name="T17" fmla="*/ 5 h 35"/>
                <a:gd name="T18" fmla="*/ 29 w 29"/>
                <a:gd name="T19" fmla="*/ 17 h 35"/>
                <a:gd name="T20" fmla="*/ 25 w 29"/>
                <a:gd name="T21" fmla="*/ 30 h 35"/>
                <a:gd name="T22" fmla="*/ 14 w 29"/>
                <a:gd name="T23" fmla="*/ 35 h 35"/>
                <a:gd name="T24" fmla="*/ 3 w 29"/>
                <a:gd name="T25" fmla="*/ 29 h 35"/>
                <a:gd name="T26" fmla="*/ 0 w 29"/>
                <a:gd name="T27" fmla="*/ 17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10" name="Freeform 85"/>
            <p:cNvSpPr>
              <a:spLocks noChangeAspect="1"/>
            </p:cNvSpPr>
            <p:nvPr/>
          </p:nvSpPr>
          <p:spPr bwMode="auto">
            <a:xfrm>
              <a:off x="3888" y="1751"/>
              <a:ext cx="39" cy="55"/>
            </a:xfrm>
            <a:custGeom>
              <a:avLst/>
              <a:gdLst>
                <a:gd name="T0" fmla="*/ 0 w 24"/>
                <a:gd name="T1" fmla="*/ 21 h 34"/>
                <a:gd name="T2" fmla="*/ 0 w 24"/>
                <a:gd name="T3" fmla="*/ 0 h 34"/>
                <a:gd name="T4" fmla="*/ 7 w 24"/>
                <a:gd name="T5" fmla="*/ 0 h 34"/>
                <a:gd name="T6" fmla="*/ 7 w 24"/>
                <a:gd name="T7" fmla="*/ 22 h 34"/>
                <a:gd name="T8" fmla="*/ 12 w 24"/>
                <a:gd name="T9" fmla="*/ 28 h 34"/>
                <a:gd name="T10" fmla="*/ 16 w 24"/>
                <a:gd name="T11" fmla="*/ 22 h 34"/>
                <a:gd name="T12" fmla="*/ 16 w 24"/>
                <a:gd name="T13" fmla="*/ 0 h 34"/>
                <a:gd name="T14" fmla="*/ 24 w 24"/>
                <a:gd name="T15" fmla="*/ 0 h 34"/>
                <a:gd name="T16" fmla="*/ 24 w 24"/>
                <a:gd name="T17" fmla="*/ 21 h 34"/>
                <a:gd name="T18" fmla="*/ 21 w 24"/>
                <a:gd name="T19" fmla="*/ 30 h 34"/>
                <a:gd name="T20" fmla="*/ 12 w 24"/>
                <a:gd name="T21" fmla="*/ 34 h 34"/>
                <a:gd name="T22" fmla="*/ 3 w 24"/>
                <a:gd name="T23" fmla="*/ 30 h 34"/>
                <a:gd name="T24" fmla="*/ 0 w 24"/>
                <a:gd name="T25" fmla="*/ 2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11" name="Freeform 86"/>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12" name="Freeform 87"/>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13" name="Freeform 88"/>
            <p:cNvSpPr>
              <a:spLocks noChangeAspect="1" noEditPoints="1"/>
            </p:cNvSpPr>
            <p:nvPr/>
          </p:nvSpPr>
          <p:spPr bwMode="auto">
            <a:xfrm>
              <a:off x="4017" y="1751"/>
              <a:ext cx="39" cy="53"/>
            </a:xfrm>
            <a:custGeom>
              <a:avLst/>
              <a:gdLst>
                <a:gd name="T0" fmla="*/ 8 w 24"/>
                <a:gd name="T1" fmla="*/ 5 h 33"/>
                <a:gd name="T2" fmla="*/ 8 w 24"/>
                <a:gd name="T3" fmla="*/ 14 h 33"/>
                <a:gd name="T4" fmla="*/ 10 w 24"/>
                <a:gd name="T5" fmla="*/ 14 h 33"/>
                <a:gd name="T6" fmla="*/ 13 w 24"/>
                <a:gd name="T7" fmla="*/ 13 h 33"/>
                <a:gd name="T8" fmla="*/ 15 w 24"/>
                <a:gd name="T9" fmla="*/ 10 h 33"/>
                <a:gd name="T10" fmla="*/ 10 w 24"/>
                <a:gd name="T11" fmla="*/ 5 h 33"/>
                <a:gd name="T12" fmla="*/ 8 w 24"/>
                <a:gd name="T13" fmla="*/ 5 h 33"/>
                <a:gd name="T14" fmla="*/ 0 w 24"/>
                <a:gd name="T15" fmla="*/ 33 h 33"/>
                <a:gd name="T16" fmla="*/ 0 w 24"/>
                <a:gd name="T17" fmla="*/ 0 h 33"/>
                <a:gd name="T18" fmla="*/ 12 w 24"/>
                <a:gd name="T19" fmla="*/ 0 h 33"/>
                <a:gd name="T20" fmla="*/ 20 w 24"/>
                <a:gd name="T21" fmla="*/ 2 h 33"/>
                <a:gd name="T22" fmla="*/ 23 w 24"/>
                <a:gd name="T23" fmla="*/ 8 h 33"/>
                <a:gd name="T24" fmla="*/ 16 w 24"/>
                <a:gd name="T25" fmla="*/ 17 h 33"/>
                <a:gd name="T26" fmla="*/ 16 w 24"/>
                <a:gd name="T27" fmla="*/ 17 h 33"/>
                <a:gd name="T28" fmla="*/ 19 w 24"/>
                <a:gd name="T29" fmla="*/ 19 h 33"/>
                <a:gd name="T30" fmla="*/ 21 w 24"/>
                <a:gd name="T31" fmla="*/ 22 h 33"/>
                <a:gd name="T32" fmla="*/ 24 w 24"/>
                <a:gd name="T33" fmla="*/ 33 h 33"/>
                <a:gd name="T34" fmla="*/ 16 w 24"/>
                <a:gd name="T35" fmla="*/ 33 h 33"/>
                <a:gd name="T36" fmla="*/ 13 w 24"/>
                <a:gd name="T37" fmla="*/ 24 h 33"/>
                <a:gd name="T38" fmla="*/ 11 w 24"/>
                <a:gd name="T39" fmla="*/ 20 h 33"/>
                <a:gd name="T40" fmla="*/ 8 w 24"/>
                <a:gd name="T41" fmla="*/ 20 h 33"/>
                <a:gd name="T42" fmla="*/ 8 w 24"/>
                <a:gd name="T43" fmla="*/ 33 h 33"/>
                <a:gd name="T44" fmla="*/ 0 w 24"/>
                <a:gd name="T45" fmla="*/ 33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14" name="Freeform 89"/>
            <p:cNvSpPr>
              <a:spLocks noChangeAspect="1"/>
            </p:cNvSpPr>
            <p:nvPr/>
          </p:nvSpPr>
          <p:spPr bwMode="auto">
            <a:xfrm>
              <a:off x="3884" y="1409"/>
              <a:ext cx="265" cy="98"/>
            </a:xfrm>
            <a:custGeom>
              <a:avLst/>
              <a:gdLst>
                <a:gd name="T0" fmla="*/ 30 w 162"/>
                <a:gd name="T1" fmla="*/ 53 h 60"/>
                <a:gd name="T2" fmla="*/ 29 w 162"/>
                <a:gd name="T3" fmla="*/ 52 h 60"/>
                <a:gd name="T4" fmla="*/ 0 w 162"/>
                <a:gd name="T5" fmla="*/ 35 h 60"/>
                <a:gd name="T6" fmla="*/ 22 w 162"/>
                <a:gd name="T7" fmla="*/ 22 h 60"/>
                <a:gd name="T8" fmla="*/ 52 w 162"/>
                <a:gd name="T9" fmla="*/ 40 h 60"/>
                <a:gd name="T10" fmla="*/ 74 w 162"/>
                <a:gd name="T11" fmla="*/ 38 h 60"/>
                <a:gd name="T12" fmla="*/ 112 w 162"/>
                <a:gd name="T13" fmla="*/ 16 h 60"/>
                <a:gd name="T14" fmla="*/ 70 w 162"/>
                <a:gd name="T15" fmla="*/ 16 h 60"/>
                <a:gd name="T16" fmla="*/ 70 w 162"/>
                <a:gd name="T17" fmla="*/ 0 h 60"/>
                <a:gd name="T18" fmla="*/ 162 w 162"/>
                <a:gd name="T19" fmla="*/ 0 h 60"/>
                <a:gd name="T20" fmla="*/ 162 w 162"/>
                <a:gd name="T21" fmla="*/ 53 h 60"/>
                <a:gd name="T22" fmla="*/ 135 w 162"/>
                <a:gd name="T23" fmla="*/ 53 h 60"/>
                <a:gd name="T24" fmla="*/ 134 w 162"/>
                <a:gd name="T25" fmla="*/ 29 h 60"/>
                <a:gd name="T26" fmla="*/ 97 w 162"/>
                <a:gd name="T27" fmla="*/ 51 h 60"/>
                <a:gd name="T28" fmla="*/ 60 w 162"/>
                <a:gd name="T29" fmla="*/ 60 h 60"/>
                <a:gd name="T30" fmla="*/ 30 w 162"/>
                <a:gd name="T31" fmla="*/ 53 h 60"/>
                <a:gd name="T32" fmla="*/ 30 w 162"/>
                <a:gd name="T33" fmla="*/ 53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15" name="Freeform 90"/>
            <p:cNvSpPr>
              <a:spLocks noChangeAspect="1"/>
            </p:cNvSpPr>
            <p:nvPr/>
          </p:nvSpPr>
          <p:spPr bwMode="auto">
            <a:xfrm>
              <a:off x="3703" y="1406"/>
              <a:ext cx="171" cy="152"/>
            </a:xfrm>
            <a:custGeom>
              <a:avLst/>
              <a:gdLst>
                <a:gd name="T0" fmla="*/ 39 w 105"/>
                <a:gd name="T1" fmla="*/ 80 h 93"/>
                <a:gd name="T2" fmla="*/ 69 w 105"/>
                <a:gd name="T3" fmla="*/ 63 h 93"/>
                <a:gd name="T4" fmla="*/ 66 w 105"/>
                <a:gd name="T5" fmla="*/ 50 h 93"/>
                <a:gd name="T6" fmla="*/ 28 w 105"/>
                <a:gd name="T7" fmla="*/ 29 h 93"/>
                <a:gd name="T8" fmla="*/ 28 w 105"/>
                <a:gd name="T9" fmla="*/ 53 h 93"/>
                <a:gd name="T10" fmla="*/ 0 w 105"/>
                <a:gd name="T11" fmla="*/ 53 h 93"/>
                <a:gd name="T12" fmla="*/ 0 w 105"/>
                <a:gd name="T13" fmla="*/ 0 h 93"/>
                <a:gd name="T14" fmla="*/ 92 w 105"/>
                <a:gd name="T15" fmla="*/ 0 h 93"/>
                <a:gd name="T16" fmla="*/ 92 w 105"/>
                <a:gd name="T17" fmla="*/ 15 h 93"/>
                <a:gd name="T18" fmla="*/ 50 w 105"/>
                <a:gd name="T19" fmla="*/ 15 h 93"/>
                <a:gd name="T20" fmla="*/ 88 w 105"/>
                <a:gd name="T21" fmla="*/ 37 h 93"/>
                <a:gd name="T22" fmla="*/ 105 w 105"/>
                <a:gd name="T23" fmla="*/ 58 h 93"/>
                <a:gd name="T24" fmla="*/ 91 w 105"/>
                <a:gd name="T25" fmla="*/ 76 h 93"/>
                <a:gd name="T26" fmla="*/ 62 w 105"/>
                <a:gd name="T27" fmla="*/ 93 h 93"/>
                <a:gd name="T28" fmla="*/ 39 w 105"/>
                <a:gd name="T29" fmla="*/ 80 h 93"/>
                <a:gd name="T30" fmla="*/ 39 w 105"/>
                <a:gd name="T31" fmla="*/ 8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16" name="Freeform 91"/>
            <p:cNvSpPr>
              <a:spLocks noChangeAspect="1"/>
            </p:cNvSpPr>
            <p:nvPr/>
          </p:nvSpPr>
          <p:spPr bwMode="auto">
            <a:xfrm>
              <a:off x="3698" y="1564"/>
              <a:ext cx="265" cy="98"/>
            </a:xfrm>
            <a:custGeom>
              <a:avLst/>
              <a:gdLst>
                <a:gd name="T0" fmla="*/ 132 w 162"/>
                <a:gd name="T1" fmla="*/ 8 h 60"/>
                <a:gd name="T2" fmla="*/ 162 w 162"/>
                <a:gd name="T3" fmla="*/ 25 h 60"/>
                <a:gd name="T4" fmla="*/ 139 w 162"/>
                <a:gd name="T5" fmla="*/ 38 h 60"/>
                <a:gd name="T6" fmla="*/ 109 w 162"/>
                <a:gd name="T7" fmla="*/ 21 h 60"/>
                <a:gd name="T8" fmla="*/ 88 w 162"/>
                <a:gd name="T9" fmla="*/ 23 h 60"/>
                <a:gd name="T10" fmla="*/ 50 w 162"/>
                <a:gd name="T11" fmla="*/ 45 h 60"/>
                <a:gd name="T12" fmla="*/ 92 w 162"/>
                <a:gd name="T13" fmla="*/ 45 h 60"/>
                <a:gd name="T14" fmla="*/ 92 w 162"/>
                <a:gd name="T15" fmla="*/ 60 h 60"/>
                <a:gd name="T16" fmla="*/ 0 w 162"/>
                <a:gd name="T17" fmla="*/ 60 h 60"/>
                <a:gd name="T18" fmla="*/ 0 w 162"/>
                <a:gd name="T19" fmla="*/ 7 h 60"/>
                <a:gd name="T20" fmla="*/ 27 w 162"/>
                <a:gd name="T21" fmla="*/ 7 h 60"/>
                <a:gd name="T22" fmla="*/ 27 w 162"/>
                <a:gd name="T23" fmla="*/ 31 h 60"/>
                <a:gd name="T24" fmla="*/ 65 w 162"/>
                <a:gd name="T25" fmla="*/ 10 h 60"/>
                <a:gd name="T26" fmla="*/ 101 w 162"/>
                <a:gd name="T27" fmla="*/ 0 h 60"/>
                <a:gd name="T28" fmla="*/ 132 w 162"/>
                <a:gd name="T29" fmla="*/ 8 h 60"/>
                <a:gd name="T30" fmla="*/ 132 w 162"/>
                <a:gd name="T31" fmla="*/ 8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17" name="Freeform 92"/>
            <p:cNvSpPr>
              <a:spLocks noChangeAspect="1"/>
            </p:cNvSpPr>
            <p:nvPr/>
          </p:nvSpPr>
          <p:spPr bwMode="auto">
            <a:xfrm>
              <a:off x="3972" y="1514"/>
              <a:ext cx="170" cy="153"/>
            </a:xfrm>
            <a:custGeom>
              <a:avLst/>
              <a:gdLst>
                <a:gd name="T0" fmla="*/ 104 w 104"/>
                <a:gd name="T1" fmla="*/ 40 h 94"/>
                <a:gd name="T2" fmla="*/ 104 w 104"/>
                <a:gd name="T3" fmla="*/ 94 h 94"/>
                <a:gd name="T4" fmla="*/ 13 w 104"/>
                <a:gd name="T5" fmla="*/ 94 h 94"/>
                <a:gd name="T6" fmla="*/ 12 w 104"/>
                <a:gd name="T7" fmla="*/ 78 h 94"/>
                <a:gd name="T8" fmla="*/ 54 w 104"/>
                <a:gd name="T9" fmla="*/ 78 h 94"/>
                <a:gd name="T10" fmla="*/ 16 w 104"/>
                <a:gd name="T11" fmla="*/ 56 h 94"/>
                <a:gd name="T12" fmla="*/ 0 w 104"/>
                <a:gd name="T13" fmla="*/ 35 h 94"/>
                <a:gd name="T14" fmla="*/ 13 w 104"/>
                <a:gd name="T15" fmla="*/ 17 h 94"/>
                <a:gd name="T16" fmla="*/ 43 w 104"/>
                <a:gd name="T17" fmla="*/ 0 h 94"/>
                <a:gd name="T18" fmla="*/ 65 w 104"/>
                <a:gd name="T19" fmla="*/ 13 h 94"/>
                <a:gd name="T20" fmla="*/ 36 w 104"/>
                <a:gd name="T21" fmla="*/ 30 h 94"/>
                <a:gd name="T22" fmla="*/ 39 w 104"/>
                <a:gd name="T23" fmla="*/ 43 h 94"/>
                <a:gd name="T24" fmla="*/ 77 w 104"/>
                <a:gd name="T25" fmla="*/ 65 h 94"/>
                <a:gd name="T26" fmla="*/ 77 w 104"/>
                <a:gd name="T27" fmla="*/ 40 h 94"/>
                <a:gd name="T28" fmla="*/ 104 w 104"/>
                <a:gd name="T29" fmla="*/ 40 h 94"/>
                <a:gd name="T30" fmla="*/ 104 w 104"/>
                <a:gd name="T31" fmla="*/ 4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18" name="Freeform 93"/>
            <p:cNvSpPr>
              <a:spLocks noChangeAspect="1"/>
            </p:cNvSpPr>
            <p:nvPr/>
          </p:nvSpPr>
          <p:spPr bwMode="auto">
            <a:xfrm>
              <a:off x="3878" y="1402"/>
              <a:ext cx="264" cy="100"/>
            </a:xfrm>
            <a:custGeom>
              <a:avLst/>
              <a:gdLst>
                <a:gd name="T0" fmla="*/ 30 w 162"/>
                <a:gd name="T1" fmla="*/ 53 h 61"/>
                <a:gd name="T2" fmla="*/ 30 w 162"/>
                <a:gd name="T3" fmla="*/ 53 h 61"/>
                <a:gd name="T4" fmla="*/ 0 w 162"/>
                <a:gd name="T5" fmla="*/ 36 h 61"/>
                <a:gd name="T6" fmla="*/ 23 w 162"/>
                <a:gd name="T7" fmla="*/ 23 h 61"/>
                <a:gd name="T8" fmla="*/ 53 w 162"/>
                <a:gd name="T9" fmla="*/ 40 h 61"/>
                <a:gd name="T10" fmla="*/ 74 w 162"/>
                <a:gd name="T11" fmla="*/ 38 h 61"/>
                <a:gd name="T12" fmla="*/ 112 w 162"/>
                <a:gd name="T13" fmla="*/ 16 h 61"/>
                <a:gd name="T14" fmla="*/ 70 w 162"/>
                <a:gd name="T15" fmla="*/ 16 h 61"/>
                <a:gd name="T16" fmla="*/ 70 w 162"/>
                <a:gd name="T17" fmla="*/ 0 h 61"/>
                <a:gd name="T18" fmla="*/ 162 w 162"/>
                <a:gd name="T19" fmla="*/ 0 h 61"/>
                <a:gd name="T20" fmla="*/ 162 w 162"/>
                <a:gd name="T21" fmla="*/ 54 h 61"/>
                <a:gd name="T22" fmla="*/ 135 w 162"/>
                <a:gd name="T23" fmla="*/ 54 h 61"/>
                <a:gd name="T24" fmla="*/ 135 w 162"/>
                <a:gd name="T25" fmla="*/ 29 h 61"/>
                <a:gd name="T26" fmla="*/ 97 w 162"/>
                <a:gd name="T27" fmla="*/ 51 h 61"/>
                <a:gd name="T28" fmla="*/ 61 w 162"/>
                <a:gd name="T29" fmla="*/ 61 h 61"/>
                <a:gd name="T30" fmla="*/ 30 w 162"/>
                <a:gd name="T31" fmla="*/ 53 h 61"/>
                <a:gd name="T32" fmla="*/ 30 w 162"/>
                <a:gd name="T33" fmla="*/ 53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19" name="Freeform 94"/>
            <p:cNvSpPr>
              <a:spLocks noChangeAspect="1"/>
            </p:cNvSpPr>
            <p:nvPr/>
          </p:nvSpPr>
          <p:spPr bwMode="auto">
            <a:xfrm>
              <a:off x="3696" y="1399"/>
              <a:ext cx="172" cy="154"/>
            </a:xfrm>
            <a:custGeom>
              <a:avLst/>
              <a:gdLst>
                <a:gd name="T0" fmla="*/ 40 w 105"/>
                <a:gd name="T1" fmla="*/ 81 h 94"/>
                <a:gd name="T2" fmla="*/ 69 w 105"/>
                <a:gd name="T3" fmla="*/ 63 h 94"/>
                <a:gd name="T4" fmla="*/ 66 w 105"/>
                <a:gd name="T5" fmla="*/ 51 h 94"/>
                <a:gd name="T6" fmla="*/ 28 w 105"/>
                <a:gd name="T7" fmla="*/ 29 h 94"/>
                <a:gd name="T8" fmla="*/ 28 w 105"/>
                <a:gd name="T9" fmla="*/ 53 h 94"/>
                <a:gd name="T10" fmla="*/ 1 w 105"/>
                <a:gd name="T11" fmla="*/ 53 h 94"/>
                <a:gd name="T12" fmla="*/ 0 w 105"/>
                <a:gd name="T13" fmla="*/ 0 h 94"/>
                <a:gd name="T14" fmla="*/ 92 w 105"/>
                <a:gd name="T15" fmla="*/ 0 h 94"/>
                <a:gd name="T16" fmla="*/ 93 w 105"/>
                <a:gd name="T17" fmla="*/ 16 h 94"/>
                <a:gd name="T18" fmla="*/ 51 w 105"/>
                <a:gd name="T19" fmla="*/ 16 h 94"/>
                <a:gd name="T20" fmla="*/ 89 w 105"/>
                <a:gd name="T21" fmla="*/ 38 h 94"/>
                <a:gd name="T22" fmla="*/ 105 w 105"/>
                <a:gd name="T23" fmla="*/ 59 h 94"/>
                <a:gd name="T24" fmla="*/ 92 w 105"/>
                <a:gd name="T25" fmla="*/ 77 h 94"/>
                <a:gd name="T26" fmla="*/ 62 w 105"/>
                <a:gd name="T27" fmla="*/ 94 h 94"/>
                <a:gd name="T28" fmla="*/ 40 w 105"/>
                <a:gd name="T29" fmla="*/ 81 h 94"/>
                <a:gd name="T30" fmla="*/ 40 w 105"/>
                <a:gd name="T31" fmla="*/ 81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20" name="Freeform 95"/>
            <p:cNvSpPr>
              <a:spLocks noChangeAspect="1"/>
            </p:cNvSpPr>
            <p:nvPr/>
          </p:nvSpPr>
          <p:spPr bwMode="auto">
            <a:xfrm>
              <a:off x="3692" y="1558"/>
              <a:ext cx="264" cy="99"/>
            </a:xfrm>
            <a:custGeom>
              <a:avLst/>
              <a:gdLst>
                <a:gd name="T0" fmla="*/ 132 w 162"/>
                <a:gd name="T1" fmla="*/ 8 h 61"/>
                <a:gd name="T2" fmla="*/ 162 w 162"/>
                <a:gd name="T3" fmla="*/ 25 h 61"/>
                <a:gd name="T4" fmla="*/ 140 w 162"/>
                <a:gd name="T5" fmla="*/ 38 h 61"/>
                <a:gd name="T6" fmla="*/ 110 w 162"/>
                <a:gd name="T7" fmla="*/ 21 h 61"/>
                <a:gd name="T8" fmla="*/ 88 w 162"/>
                <a:gd name="T9" fmla="*/ 23 h 61"/>
                <a:gd name="T10" fmla="*/ 50 w 162"/>
                <a:gd name="T11" fmla="*/ 45 h 61"/>
                <a:gd name="T12" fmla="*/ 92 w 162"/>
                <a:gd name="T13" fmla="*/ 45 h 61"/>
                <a:gd name="T14" fmla="*/ 92 w 162"/>
                <a:gd name="T15" fmla="*/ 61 h 61"/>
                <a:gd name="T16" fmla="*/ 0 w 162"/>
                <a:gd name="T17" fmla="*/ 61 h 61"/>
                <a:gd name="T18" fmla="*/ 0 w 162"/>
                <a:gd name="T19" fmla="*/ 7 h 61"/>
                <a:gd name="T20" fmla="*/ 27 w 162"/>
                <a:gd name="T21" fmla="*/ 7 h 61"/>
                <a:gd name="T22" fmla="*/ 28 w 162"/>
                <a:gd name="T23" fmla="*/ 32 h 61"/>
                <a:gd name="T24" fmla="*/ 65 w 162"/>
                <a:gd name="T25" fmla="*/ 10 h 61"/>
                <a:gd name="T26" fmla="*/ 101 w 162"/>
                <a:gd name="T27" fmla="*/ 0 h 61"/>
                <a:gd name="T28" fmla="*/ 132 w 162"/>
                <a:gd name="T29" fmla="*/ 8 h 61"/>
                <a:gd name="T30" fmla="*/ 132 w 162"/>
                <a:gd name="T31" fmla="*/ 8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21" name="Freeform 96"/>
            <p:cNvSpPr>
              <a:spLocks noChangeAspect="1"/>
            </p:cNvSpPr>
            <p:nvPr/>
          </p:nvSpPr>
          <p:spPr bwMode="auto">
            <a:xfrm>
              <a:off x="3966" y="1507"/>
              <a:ext cx="171" cy="154"/>
            </a:xfrm>
            <a:custGeom>
              <a:avLst/>
              <a:gdLst>
                <a:gd name="T0" fmla="*/ 105 w 105"/>
                <a:gd name="T1" fmla="*/ 41 h 94"/>
                <a:gd name="T2" fmla="*/ 105 w 105"/>
                <a:gd name="T3" fmla="*/ 94 h 94"/>
                <a:gd name="T4" fmla="*/ 13 w 105"/>
                <a:gd name="T5" fmla="*/ 94 h 94"/>
                <a:gd name="T6" fmla="*/ 13 w 105"/>
                <a:gd name="T7" fmla="*/ 78 h 94"/>
                <a:gd name="T8" fmla="*/ 55 w 105"/>
                <a:gd name="T9" fmla="*/ 78 h 94"/>
                <a:gd name="T10" fmla="*/ 17 w 105"/>
                <a:gd name="T11" fmla="*/ 56 h 94"/>
                <a:gd name="T12" fmla="*/ 0 w 105"/>
                <a:gd name="T13" fmla="*/ 35 h 94"/>
                <a:gd name="T14" fmla="*/ 14 w 105"/>
                <a:gd name="T15" fmla="*/ 17 h 94"/>
                <a:gd name="T16" fmla="*/ 43 w 105"/>
                <a:gd name="T17" fmla="*/ 0 h 94"/>
                <a:gd name="T18" fmla="*/ 66 w 105"/>
                <a:gd name="T19" fmla="*/ 13 h 94"/>
                <a:gd name="T20" fmla="*/ 36 w 105"/>
                <a:gd name="T21" fmla="*/ 31 h 94"/>
                <a:gd name="T22" fmla="*/ 39 w 105"/>
                <a:gd name="T23" fmla="*/ 43 h 94"/>
                <a:gd name="T24" fmla="*/ 77 w 105"/>
                <a:gd name="T25" fmla="*/ 65 h 94"/>
                <a:gd name="T26" fmla="*/ 77 w 105"/>
                <a:gd name="T27" fmla="*/ 41 h 94"/>
                <a:gd name="T28" fmla="*/ 105 w 105"/>
                <a:gd name="T29" fmla="*/ 41 h 94"/>
                <a:gd name="T30" fmla="*/ 105 w 105"/>
                <a:gd name="T31" fmla="*/ 41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287" name="Group 97"/>
          <p:cNvGrpSpPr>
            <a:grpSpLocks noChangeAspect="1"/>
          </p:cNvGrpSpPr>
          <p:nvPr/>
        </p:nvGrpSpPr>
        <p:grpSpPr bwMode="auto">
          <a:xfrm>
            <a:off x="2618329" y="3932362"/>
            <a:ext cx="720725" cy="501650"/>
            <a:chOff x="3541" y="1317"/>
            <a:chExt cx="747" cy="546"/>
          </a:xfrm>
        </p:grpSpPr>
        <p:sp>
          <p:nvSpPr>
            <p:cNvPr id="11288" name="AutoShape 98"/>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89" name="Freeform 99"/>
            <p:cNvSpPr>
              <a:spLocks noChangeAspect="1"/>
            </p:cNvSpPr>
            <p:nvPr/>
          </p:nvSpPr>
          <p:spPr bwMode="auto">
            <a:xfrm>
              <a:off x="3574" y="1525"/>
              <a:ext cx="679" cy="338"/>
            </a:xfrm>
            <a:custGeom>
              <a:avLst/>
              <a:gdLst>
                <a:gd name="T0" fmla="*/ 356 w 416"/>
                <a:gd name="T1" fmla="*/ 84 h 207"/>
                <a:gd name="T2" fmla="*/ 62 w 416"/>
                <a:gd name="T3" fmla="*/ 84 h 207"/>
                <a:gd name="T4" fmla="*/ 1 w 416"/>
                <a:gd name="T5" fmla="*/ 1 h 207"/>
                <a:gd name="T6" fmla="*/ 0 w 416"/>
                <a:gd name="T7" fmla="*/ 1 h 207"/>
                <a:gd name="T8" fmla="*/ 0 w 416"/>
                <a:gd name="T9" fmla="*/ 80 h 207"/>
                <a:gd name="T10" fmla="*/ 1 w 416"/>
                <a:gd name="T11" fmla="*/ 80 h 207"/>
                <a:gd name="T12" fmla="*/ 62 w 416"/>
                <a:gd name="T13" fmla="*/ 160 h 207"/>
                <a:gd name="T14" fmla="*/ 356 w 416"/>
                <a:gd name="T15" fmla="*/ 160 h 207"/>
                <a:gd name="T16" fmla="*/ 416 w 416"/>
                <a:gd name="T17" fmla="*/ 80 h 207"/>
                <a:gd name="T18" fmla="*/ 416 w 416"/>
                <a:gd name="T19" fmla="*/ 80 h 207"/>
                <a:gd name="T20" fmla="*/ 416 w 416"/>
                <a:gd name="T21" fmla="*/ 0 h 207"/>
                <a:gd name="T22" fmla="*/ 356 w 416"/>
                <a:gd name="T23" fmla="*/ 84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90" name="Freeform 100"/>
            <p:cNvSpPr>
              <a:spLocks noChangeAspect="1"/>
            </p:cNvSpPr>
            <p:nvPr/>
          </p:nvSpPr>
          <p:spPr bwMode="auto">
            <a:xfrm>
              <a:off x="3541" y="1317"/>
              <a:ext cx="747" cy="432"/>
            </a:xfrm>
            <a:custGeom>
              <a:avLst/>
              <a:gdLst>
                <a:gd name="T0" fmla="*/ 375 w 457"/>
                <a:gd name="T1" fmla="*/ 47 h 264"/>
                <a:gd name="T2" fmla="*/ 376 w 457"/>
                <a:gd name="T3" fmla="*/ 217 h 264"/>
                <a:gd name="T4" fmla="*/ 82 w 457"/>
                <a:gd name="T5" fmla="*/ 217 h 264"/>
                <a:gd name="T6" fmla="*/ 81 w 457"/>
                <a:gd name="T7" fmla="*/ 47 h 264"/>
                <a:gd name="T8" fmla="*/ 375 w 457"/>
                <a:gd name="T9" fmla="*/ 47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91" name="Freeform 101"/>
            <p:cNvSpPr>
              <a:spLocks noChangeAspect="1" noEditPoints="1"/>
            </p:cNvSpPr>
            <p:nvPr/>
          </p:nvSpPr>
          <p:spPr bwMode="auto">
            <a:xfrm>
              <a:off x="3788" y="1751"/>
              <a:ext cx="39" cy="53"/>
            </a:xfrm>
            <a:custGeom>
              <a:avLst/>
              <a:gdLst>
                <a:gd name="T0" fmla="*/ 7 w 24"/>
                <a:gd name="T1" fmla="*/ 5 h 33"/>
                <a:gd name="T2" fmla="*/ 7 w 24"/>
                <a:gd name="T3" fmla="*/ 14 h 33"/>
                <a:gd name="T4" fmla="*/ 10 w 24"/>
                <a:gd name="T5" fmla="*/ 14 h 33"/>
                <a:gd name="T6" fmla="*/ 13 w 24"/>
                <a:gd name="T7" fmla="*/ 13 h 33"/>
                <a:gd name="T8" fmla="*/ 14 w 24"/>
                <a:gd name="T9" fmla="*/ 10 h 33"/>
                <a:gd name="T10" fmla="*/ 10 w 24"/>
                <a:gd name="T11" fmla="*/ 5 h 33"/>
                <a:gd name="T12" fmla="*/ 7 w 24"/>
                <a:gd name="T13" fmla="*/ 5 h 33"/>
                <a:gd name="T14" fmla="*/ 0 w 24"/>
                <a:gd name="T15" fmla="*/ 33 h 33"/>
                <a:gd name="T16" fmla="*/ 0 w 24"/>
                <a:gd name="T17" fmla="*/ 0 h 33"/>
                <a:gd name="T18" fmla="*/ 12 w 24"/>
                <a:gd name="T19" fmla="*/ 0 h 33"/>
                <a:gd name="T20" fmla="*/ 19 w 24"/>
                <a:gd name="T21" fmla="*/ 2 h 33"/>
                <a:gd name="T22" fmla="*/ 22 w 24"/>
                <a:gd name="T23" fmla="*/ 8 h 33"/>
                <a:gd name="T24" fmla="*/ 15 w 24"/>
                <a:gd name="T25" fmla="*/ 17 h 33"/>
                <a:gd name="T26" fmla="*/ 15 w 24"/>
                <a:gd name="T27" fmla="*/ 17 h 33"/>
                <a:gd name="T28" fmla="*/ 19 w 24"/>
                <a:gd name="T29" fmla="*/ 19 h 33"/>
                <a:gd name="T30" fmla="*/ 20 w 24"/>
                <a:gd name="T31" fmla="*/ 22 h 33"/>
                <a:gd name="T32" fmla="*/ 24 w 24"/>
                <a:gd name="T33" fmla="*/ 33 h 33"/>
                <a:gd name="T34" fmla="*/ 15 w 24"/>
                <a:gd name="T35" fmla="*/ 33 h 33"/>
                <a:gd name="T36" fmla="*/ 13 w 24"/>
                <a:gd name="T37" fmla="*/ 24 h 33"/>
                <a:gd name="T38" fmla="*/ 11 w 24"/>
                <a:gd name="T39" fmla="*/ 20 h 33"/>
                <a:gd name="T40" fmla="*/ 7 w 24"/>
                <a:gd name="T41" fmla="*/ 20 h 33"/>
                <a:gd name="T42" fmla="*/ 7 w 24"/>
                <a:gd name="T43" fmla="*/ 33 h 33"/>
                <a:gd name="T44" fmla="*/ 0 w 24"/>
                <a:gd name="T45" fmla="*/ 33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92" name="Freeform 102"/>
            <p:cNvSpPr>
              <a:spLocks noChangeAspect="1" noEditPoints="1"/>
            </p:cNvSpPr>
            <p:nvPr/>
          </p:nvSpPr>
          <p:spPr bwMode="auto">
            <a:xfrm>
              <a:off x="3832" y="1749"/>
              <a:ext cx="47" cy="57"/>
            </a:xfrm>
            <a:custGeom>
              <a:avLst/>
              <a:gdLst>
                <a:gd name="T0" fmla="*/ 8 w 29"/>
                <a:gd name="T1" fmla="*/ 17 h 35"/>
                <a:gd name="T2" fmla="*/ 14 w 29"/>
                <a:gd name="T3" fmla="*/ 29 h 35"/>
                <a:gd name="T4" fmla="*/ 20 w 29"/>
                <a:gd name="T5" fmla="*/ 17 h 35"/>
                <a:gd name="T6" fmla="*/ 14 w 29"/>
                <a:gd name="T7" fmla="*/ 6 h 35"/>
                <a:gd name="T8" fmla="*/ 8 w 29"/>
                <a:gd name="T9" fmla="*/ 17 h 35"/>
                <a:gd name="T10" fmla="*/ 0 w 29"/>
                <a:gd name="T11" fmla="*/ 17 h 35"/>
                <a:gd name="T12" fmla="*/ 3 w 29"/>
                <a:gd name="T13" fmla="*/ 5 h 35"/>
                <a:gd name="T14" fmla="*/ 14 w 29"/>
                <a:gd name="T15" fmla="*/ 0 h 35"/>
                <a:gd name="T16" fmla="*/ 25 w 29"/>
                <a:gd name="T17" fmla="*/ 5 h 35"/>
                <a:gd name="T18" fmla="*/ 29 w 29"/>
                <a:gd name="T19" fmla="*/ 17 h 35"/>
                <a:gd name="T20" fmla="*/ 25 w 29"/>
                <a:gd name="T21" fmla="*/ 30 h 35"/>
                <a:gd name="T22" fmla="*/ 14 w 29"/>
                <a:gd name="T23" fmla="*/ 35 h 35"/>
                <a:gd name="T24" fmla="*/ 3 w 29"/>
                <a:gd name="T25" fmla="*/ 29 h 35"/>
                <a:gd name="T26" fmla="*/ 0 w 29"/>
                <a:gd name="T27" fmla="*/ 17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93" name="Freeform 103"/>
            <p:cNvSpPr>
              <a:spLocks noChangeAspect="1"/>
            </p:cNvSpPr>
            <p:nvPr/>
          </p:nvSpPr>
          <p:spPr bwMode="auto">
            <a:xfrm>
              <a:off x="3888" y="1751"/>
              <a:ext cx="39" cy="55"/>
            </a:xfrm>
            <a:custGeom>
              <a:avLst/>
              <a:gdLst>
                <a:gd name="T0" fmla="*/ 0 w 24"/>
                <a:gd name="T1" fmla="*/ 21 h 34"/>
                <a:gd name="T2" fmla="*/ 0 w 24"/>
                <a:gd name="T3" fmla="*/ 0 h 34"/>
                <a:gd name="T4" fmla="*/ 7 w 24"/>
                <a:gd name="T5" fmla="*/ 0 h 34"/>
                <a:gd name="T6" fmla="*/ 7 w 24"/>
                <a:gd name="T7" fmla="*/ 22 h 34"/>
                <a:gd name="T8" fmla="*/ 12 w 24"/>
                <a:gd name="T9" fmla="*/ 28 h 34"/>
                <a:gd name="T10" fmla="*/ 16 w 24"/>
                <a:gd name="T11" fmla="*/ 22 h 34"/>
                <a:gd name="T12" fmla="*/ 16 w 24"/>
                <a:gd name="T13" fmla="*/ 0 h 34"/>
                <a:gd name="T14" fmla="*/ 24 w 24"/>
                <a:gd name="T15" fmla="*/ 0 h 34"/>
                <a:gd name="T16" fmla="*/ 24 w 24"/>
                <a:gd name="T17" fmla="*/ 21 h 34"/>
                <a:gd name="T18" fmla="*/ 21 w 24"/>
                <a:gd name="T19" fmla="*/ 30 h 34"/>
                <a:gd name="T20" fmla="*/ 12 w 24"/>
                <a:gd name="T21" fmla="*/ 34 h 34"/>
                <a:gd name="T22" fmla="*/ 3 w 24"/>
                <a:gd name="T23" fmla="*/ 30 h 34"/>
                <a:gd name="T24" fmla="*/ 0 w 24"/>
                <a:gd name="T25" fmla="*/ 2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94" name="Freeform 104"/>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95" name="Freeform 105"/>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96" name="Freeform 106"/>
            <p:cNvSpPr>
              <a:spLocks noChangeAspect="1" noEditPoints="1"/>
            </p:cNvSpPr>
            <p:nvPr/>
          </p:nvSpPr>
          <p:spPr bwMode="auto">
            <a:xfrm>
              <a:off x="4017" y="1751"/>
              <a:ext cx="39" cy="53"/>
            </a:xfrm>
            <a:custGeom>
              <a:avLst/>
              <a:gdLst>
                <a:gd name="T0" fmla="*/ 8 w 24"/>
                <a:gd name="T1" fmla="*/ 5 h 33"/>
                <a:gd name="T2" fmla="*/ 8 w 24"/>
                <a:gd name="T3" fmla="*/ 14 h 33"/>
                <a:gd name="T4" fmla="*/ 10 w 24"/>
                <a:gd name="T5" fmla="*/ 14 h 33"/>
                <a:gd name="T6" fmla="*/ 13 w 24"/>
                <a:gd name="T7" fmla="*/ 13 h 33"/>
                <a:gd name="T8" fmla="*/ 15 w 24"/>
                <a:gd name="T9" fmla="*/ 10 h 33"/>
                <a:gd name="T10" fmla="*/ 10 w 24"/>
                <a:gd name="T11" fmla="*/ 5 h 33"/>
                <a:gd name="T12" fmla="*/ 8 w 24"/>
                <a:gd name="T13" fmla="*/ 5 h 33"/>
                <a:gd name="T14" fmla="*/ 0 w 24"/>
                <a:gd name="T15" fmla="*/ 33 h 33"/>
                <a:gd name="T16" fmla="*/ 0 w 24"/>
                <a:gd name="T17" fmla="*/ 0 h 33"/>
                <a:gd name="T18" fmla="*/ 12 w 24"/>
                <a:gd name="T19" fmla="*/ 0 h 33"/>
                <a:gd name="T20" fmla="*/ 20 w 24"/>
                <a:gd name="T21" fmla="*/ 2 h 33"/>
                <a:gd name="T22" fmla="*/ 23 w 24"/>
                <a:gd name="T23" fmla="*/ 8 h 33"/>
                <a:gd name="T24" fmla="*/ 16 w 24"/>
                <a:gd name="T25" fmla="*/ 17 h 33"/>
                <a:gd name="T26" fmla="*/ 16 w 24"/>
                <a:gd name="T27" fmla="*/ 17 h 33"/>
                <a:gd name="T28" fmla="*/ 19 w 24"/>
                <a:gd name="T29" fmla="*/ 19 h 33"/>
                <a:gd name="T30" fmla="*/ 21 w 24"/>
                <a:gd name="T31" fmla="*/ 22 h 33"/>
                <a:gd name="T32" fmla="*/ 24 w 24"/>
                <a:gd name="T33" fmla="*/ 33 h 33"/>
                <a:gd name="T34" fmla="*/ 16 w 24"/>
                <a:gd name="T35" fmla="*/ 33 h 33"/>
                <a:gd name="T36" fmla="*/ 13 w 24"/>
                <a:gd name="T37" fmla="*/ 24 h 33"/>
                <a:gd name="T38" fmla="*/ 11 w 24"/>
                <a:gd name="T39" fmla="*/ 20 h 33"/>
                <a:gd name="T40" fmla="*/ 8 w 24"/>
                <a:gd name="T41" fmla="*/ 20 h 33"/>
                <a:gd name="T42" fmla="*/ 8 w 24"/>
                <a:gd name="T43" fmla="*/ 33 h 33"/>
                <a:gd name="T44" fmla="*/ 0 w 24"/>
                <a:gd name="T45" fmla="*/ 33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97" name="Freeform 107"/>
            <p:cNvSpPr>
              <a:spLocks noChangeAspect="1"/>
            </p:cNvSpPr>
            <p:nvPr/>
          </p:nvSpPr>
          <p:spPr bwMode="auto">
            <a:xfrm>
              <a:off x="3884" y="1409"/>
              <a:ext cx="265" cy="98"/>
            </a:xfrm>
            <a:custGeom>
              <a:avLst/>
              <a:gdLst>
                <a:gd name="T0" fmla="*/ 30 w 162"/>
                <a:gd name="T1" fmla="*/ 53 h 60"/>
                <a:gd name="T2" fmla="*/ 29 w 162"/>
                <a:gd name="T3" fmla="*/ 52 h 60"/>
                <a:gd name="T4" fmla="*/ 0 w 162"/>
                <a:gd name="T5" fmla="*/ 35 h 60"/>
                <a:gd name="T6" fmla="*/ 22 w 162"/>
                <a:gd name="T7" fmla="*/ 22 h 60"/>
                <a:gd name="T8" fmla="*/ 52 w 162"/>
                <a:gd name="T9" fmla="*/ 40 h 60"/>
                <a:gd name="T10" fmla="*/ 74 w 162"/>
                <a:gd name="T11" fmla="*/ 38 h 60"/>
                <a:gd name="T12" fmla="*/ 112 w 162"/>
                <a:gd name="T13" fmla="*/ 16 h 60"/>
                <a:gd name="T14" fmla="*/ 70 w 162"/>
                <a:gd name="T15" fmla="*/ 16 h 60"/>
                <a:gd name="T16" fmla="*/ 70 w 162"/>
                <a:gd name="T17" fmla="*/ 0 h 60"/>
                <a:gd name="T18" fmla="*/ 162 w 162"/>
                <a:gd name="T19" fmla="*/ 0 h 60"/>
                <a:gd name="T20" fmla="*/ 162 w 162"/>
                <a:gd name="T21" fmla="*/ 53 h 60"/>
                <a:gd name="T22" fmla="*/ 135 w 162"/>
                <a:gd name="T23" fmla="*/ 53 h 60"/>
                <a:gd name="T24" fmla="*/ 134 w 162"/>
                <a:gd name="T25" fmla="*/ 29 h 60"/>
                <a:gd name="T26" fmla="*/ 97 w 162"/>
                <a:gd name="T27" fmla="*/ 51 h 60"/>
                <a:gd name="T28" fmla="*/ 60 w 162"/>
                <a:gd name="T29" fmla="*/ 60 h 60"/>
                <a:gd name="T30" fmla="*/ 30 w 162"/>
                <a:gd name="T31" fmla="*/ 53 h 60"/>
                <a:gd name="T32" fmla="*/ 30 w 162"/>
                <a:gd name="T33" fmla="*/ 53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98" name="Freeform 108"/>
            <p:cNvSpPr>
              <a:spLocks noChangeAspect="1"/>
            </p:cNvSpPr>
            <p:nvPr/>
          </p:nvSpPr>
          <p:spPr bwMode="auto">
            <a:xfrm>
              <a:off x="3703" y="1406"/>
              <a:ext cx="171" cy="152"/>
            </a:xfrm>
            <a:custGeom>
              <a:avLst/>
              <a:gdLst>
                <a:gd name="T0" fmla="*/ 39 w 105"/>
                <a:gd name="T1" fmla="*/ 80 h 93"/>
                <a:gd name="T2" fmla="*/ 69 w 105"/>
                <a:gd name="T3" fmla="*/ 63 h 93"/>
                <a:gd name="T4" fmla="*/ 66 w 105"/>
                <a:gd name="T5" fmla="*/ 50 h 93"/>
                <a:gd name="T6" fmla="*/ 28 w 105"/>
                <a:gd name="T7" fmla="*/ 29 h 93"/>
                <a:gd name="T8" fmla="*/ 28 w 105"/>
                <a:gd name="T9" fmla="*/ 53 h 93"/>
                <a:gd name="T10" fmla="*/ 0 w 105"/>
                <a:gd name="T11" fmla="*/ 53 h 93"/>
                <a:gd name="T12" fmla="*/ 0 w 105"/>
                <a:gd name="T13" fmla="*/ 0 h 93"/>
                <a:gd name="T14" fmla="*/ 92 w 105"/>
                <a:gd name="T15" fmla="*/ 0 h 93"/>
                <a:gd name="T16" fmla="*/ 92 w 105"/>
                <a:gd name="T17" fmla="*/ 15 h 93"/>
                <a:gd name="T18" fmla="*/ 50 w 105"/>
                <a:gd name="T19" fmla="*/ 15 h 93"/>
                <a:gd name="T20" fmla="*/ 88 w 105"/>
                <a:gd name="T21" fmla="*/ 37 h 93"/>
                <a:gd name="T22" fmla="*/ 105 w 105"/>
                <a:gd name="T23" fmla="*/ 58 h 93"/>
                <a:gd name="T24" fmla="*/ 91 w 105"/>
                <a:gd name="T25" fmla="*/ 76 h 93"/>
                <a:gd name="T26" fmla="*/ 62 w 105"/>
                <a:gd name="T27" fmla="*/ 93 h 93"/>
                <a:gd name="T28" fmla="*/ 39 w 105"/>
                <a:gd name="T29" fmla="*/ 80 h 93"/>
                <a:gd name="T30" fmla="*/ 39 w 105"/>
                <a:gd name="T31" fmla="*/ 8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99" name="Freeform 109"/>
            <p:cNvSpPr>
              <a:spLocks noChangeAspect="1"/>
            </p:cNvSpPr>
            <p:nvPr/>
          </p:nvSpPr>
          <p:spPr bwMode="auto">
            <a:xfrm>
              <a:off x="3698" y="1564"/>
              <a:ext cx="265" cy="98"/>
            </a:xfrm>
            <a:custGeom>
              <a:avLst/>
              <a:gdLst>
                <a:gd name="T0" fmla="*/ 132 w 162"/>
                <a:gd name="T1" fmla="*/ 8 h 60"/>
                <a:gd name="T2" fmla="*/ 162 w 162"/>
                <a:gd name="T3" fmla="*/ 25 h 60"/>
                <a:gd name="T4" fmla="*/ 139 w 162"/>
                <a:gd name="T5" fmla="*/ 38 h 60"/>
                <a:gd name="T6" fmla="*/ 109 w 162"/>
                <a:gd name="T7" fmla="*/ 21 h 60"/>
                <a:gd name="T8" fmla="*/ 88 w 162"/>
                <a:gd name="T9" fmla="*/ 23 h 60"/>
                <a:gd name="T10" fmla="*/ 50 w 162"/>
                <a:gd name="T11" fmla="*/ 45 h 60"/>
                <a:gd name="T12" fmla="*/ 92 w 162"/>
                <a:gd name="T13" fmla="*/ 45 h 60"/>
                <a:gd name="T14" fmla="*/ 92 w 162"/>
                <a:gd name="T15" fmla="*/ 60 h 60"/>
                <a:gd name="T16" fmla="*/ 0 w 162"/>
                <a:gd name="T17" fmla="*/ 60 h 60"/>
                <a:gd name="T18" fmla="*/ 0 w 162"/>
                <a:gd name="T19" fmla="*/ 7 h 60"/>
                <a:gd name="T20" fmla="*/ 27 w 162"/>
                <a:gd name="T21" fmla="*/ 7 h 60"/>
                <a:gd name="T22" fmla="*/ 27 w 162"/>
                <a:gd name="T23" fmla="*/ 31 h 60"/>
                <a:gd name="T24" fmla="*/ 65 w 162"/>
                <a:gd name="T25" fmla="*/ 10 h 60"/>
                <a:gd name="T26" fmla="*/ 101 w 162"/>
                <a:gd name="T27" fmla="*/ 0 h 60"/>
                <a:gd name="T28" fmla="*/ 132 w 162"/>
                <a:gd name="T29" fmla="*/ 8 h 60"/>
                <a:gd name="T30" fmla="*/ 132 w 162"/>
                <a:gd name="T31" fmla="*/ 8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0" name="Freeform 110"/>
            <p:cNvSpPr>
              <a:spLocks noChangeAspect="1"/>
            </p:cNvSpPr>
            <p:nvPr/>
          </p:nvSpPr>
          <p:spPr bwMode="auto">
            <a:xfrm>
              <a:off x="3972" y="1514"/>
              <a:ext cx="170" cy="153"/>
            </a:xfrm>
            <a:custGeom>
              <a:avLst/>
              <a:gdLst>
                <a:gd name="T0" fmla="*/ 104 w 104"/>
                <a:gd name="T1" fmla="*/ 40 h 94"/>
                <a:gd name="T2" fmla="*/ 104 w 104"/>
                <a:gd name="T3" fmla="*/ 94 h 94"/>
                <a:gd name="T4" fmla="*/ 13 w 104"/>
                <a:gd name="T5" fmla="*/ 94 h 94"/>
                <a:gd name="T6" fmla="*/ 12 w 104"/>
                <a:gd name="T7" fmla="*/ 78 h 94"/>
                <a:gd name="T8" fmla="*/ 54 w 104"/>
                <a:gd name="T9" fmla="*/ 78 h 94"/>
                <a:gd name="T10" fmla="*/ 16 w 104"/>
                <a:gd name="T11" fmla="*/ 56 h 94"/>
                <a:gd name="T12" fmla="*/ 0 w 104"/>
                <a:gd name="T13" fmla="*/ 35 h 94"/>
                <a:gd name="T14" fmla="*/ 13 w 104"/>
                <a:gd name="T15" fmla="*/ 17 h 94"/>
                <a:gd name="T16" fmla="*/ 43 w 104"/>
                <a:gd name="T17" fmla="*/ 0 h 94"/>
                <a:gd name="T18" fmla="*/ 65 w 104"/>
                <a:gd name="T19" fmla="*/ 13 h 94"/>
                <a:gd name="T20" fmla="*/ 36 w 104"/>
                <a:gd name="T21" fmla="*/ 30 h 94"/>
                <a:gd name="T22" fmla="*/ 39 w 104"/>
                <a:gd name="T23" fmla="*/ 43 h 94"/>
                <a:gd name="T24" fmla="*/ 77 w 104"/>
                <a:gd name="T25" fmla="*/ 65 h 94"/>
                <a:gd name="T26" fmla="*/ 77 w 104"/>
                <a:gd name="T27" fmla="*/ 40 h 94"/>
                <a:gd name="T28" fmla="*/ 104 w 104"/>
                <a:gd name="T29" fmla="*/ 40 h 94"/>
                <a:gd name="T30" fmla="*/ 104 w 104"/>
                <a:gd name="T31" fmla="*/ 4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1" name="Freeform 111"/>
            <p:cNvSpPr>
              <a:spLocks noChangeAspect="1"/>
            </p:cNvSpPr>
            <p:nvPr/>
          </p:nvSpPr>
          <p:spPr bwMode="auto">
            <a:xfrm>
              <a:off x="3878" y="1402"/>
              <a:ext cx="264" cy="100"/>
            </a:xfrm>
            <a:custGeom>
              <a:avLst/>
              <a:gdLst>
                <a:gd name="T0" fmla="*/ 30 w 162"/>
                <a:gd name="T1" fmla="*/ 53 h 61"/>
                <a:gd name="T2" fmla="*/ 30 w 162"/>
                <a:gd name="T3" fmla="*/ 53 h 61"/>
                <a:gd name="T4" fmla="*/ 0 w 162"/>
                <a:gd name="T5" fmla="*/ 36 h 61"/>
                <a:gd name="T6" fmla="*/ 23 w 162"/>
                <a:gd name="T7" fmla="*/ 23 h 61"/>
                <a:gd name="T8" fmla="*/ 53 w 162"/>
                <a:gd name="T9" fmla="*/ 40 h 61"/>
                <a:gd name="T10" fmla="*/ 74 w 162"/>
                <a:gd name="T11" fmla="*/ 38 h 61"/>
                <a:gd name="T12" fmla="*/ 112 w 162"/>
                <a:gd name="T13" fmla="*/ 16 h 61"/>
                <a:gd name="T14" fmla="*/ 70 w 162"/>
                <a:gd name="T15" fmla="*/ 16 h 61"/>
                <a:gd name="T16" fmla="*/ 70 w 162"/>
                <a:gd name="T17" fmla="*/ 0 h 61"/>
                <a:gd name="T18" fmla="*/ 162 w 162"/>
                <a:gd name="T19" fmla="*/ 0 h 61"/>
                <a:gd name="T20" fmla="*/ 162 w 162"/>
                <a:gd name="T21" fmla="*/ 54 h 61"/>
                <a:gd name="T22" fmla="*/ 135 w 162"/>
                <a:gd name="T23" fmla="*/ 54 h 61"/>
                <a:gd name="T24" fmla="*/ 135 w 162"/>
                <a:gd name="T25" fmla="*/ 29 h 61"/>
                <a:gd name="T26" fmla="*/ 97 w 162"/>
                <a:gd name="T27" fmla="*/ 51 h 61"/>
                <a:gd name="T28" fmla="*/ 61 w 162"/>
                <a:gd name="T29" fmla="*/ 61 h 61"/>
                <a:gd name="T30" fmla="*/ 30 w 162"/>
                <a:gd name="T31" fmla="*/ 53 h 61"/>
                <a:gd name="T32" fmla="*/ 30 w 162"/>
                <a:gd name="T33" fmla="*/ 53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2" name="Freeform 112"/>
            <p:cNvSpPr>
              <a:spLocks noChangeAspect="1"/>
            </p:cNvSpPr>
            <p:nvPr/>
          </p:nvSpPr>
          <p:spPr bwMode="auto">
            <a:xfrm>
              <a:off x="3696" y="1399"/>
              <a:ext cx="172" cy="154"/>
            </a:xfrm>
            <a:custGeom>
              <a:avLst/>
              <a:gdLst>
                <a:gd name="T0" fmla="*/ 40 w 105"/>
                <a:gd name="T1" fmla="*/ 81 h 94"/>
                <a:gd name="T2" fmla="*/ 69 w 105"/>
                <a:gd name="T3" fmla="*/ 63 h 94"/>
                <a:gd name="T4" fmla="*/ 66 w 105"/>
                <a:gd name="T5" fmla="*/ 51 h 94"/>
                <a:gd name="T6" fmla="*/ 28 w 105"/>
                <a:gd name="T7" fmla="*/ 29 h 94"/>
                <a:gd name="T8" fmla="*/ 28 w 105"/>
                <a:gd name="T9" fmla="*/ 53 h 94"/>
                <a:gd name="T10" fmla="*/ 1 w 105"/>
                <a:gd name="T11" fmla="*/ 53 h 94"/>
                <a:gd name="T12" fmla="*/ 0 w 105"/>
                <a:gd name="T13" fmla="*/ 0 h 94"/>
                <a:gd name="T14" fmla="*/ 92 w 105"/>
                <a:gd name="T15" fmla="*/ 0 h 94"/>
                <a:gd name="T16" fmla="*/ 93 w 105"/>
                <a:gd name="T17" fmla="*/ 16 h 94"/>
                <a:gd name="T18" fmla="*/ 51 w 105"/>
                <a:gd name="T19" fmla="*/ 16 h 94"/>
                <a:gd name="T20" fmla="*/ 89 w 105"/>
                <a:gd name="T21" fmla="*/ 38 h 94"/>
                <a:gd name="T22" fmla="*/ 105 w 105"/>
                <a:gd name="T23" fmla="*/ 59 h 94"/>
                <a:gd name="T24" fmla="*/ 92 w 105"/>
                <a:gd name="T25" fmla="*/ 77 h 94"/>
                <a:gd name="T26" fmla="*/ 62 w 105"/>
                <a:gd name="T27" fmla="*/ 94 h 94"/>
                <a:gd name="T28" fmla="*/ 40 w 105"/>
                <a:gd name="T29" fmla="*/ 81 h 94"/>
                <a:gd name="T30" fmla="*/ 40 w 105"/>
                <a:gd name="T31" fmla="*/ 81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3" name="Freeform 113"/>
            <p:cNvSpPr>
              <a:spLocks noChangeAspect="1"/>
            </p:cNvSpPr>
            <p:nvPr/>
          </p:nvSpPr>
          <p:spPr bwMode="auto">
            <a:xfrm>
              <a:off x="3692" y="1558"/>
              <a:ext cx="264" cy="99"/>
            </a:xfrm>
            <a:custGeom>
              <a:avLst/>
              <a:gdLst>
                <a:gd name="T0" fmla="*/ 132 w 162"/>
                <a:gd name="T1" fmla="*/ 8 h 61"/>
                <a:gd name="T2" fmla="*/ 162 w 162"/>
                <a:gd name="T3" fmla="*/ 25 h 61"/>
                <a:gd name="T4" fmla="*/ 140 w 162"/>
                <a:gd name="T5" fmla="*/ 38 h 61"/>
                <a:gd name="T6" fmla="*/ 110 w 162"/>
                <a:gd name="T7" fmla="*/ 21 h 61"/>
                <a:gd name="T8" fmla="*/ 88 w 162"/>
                <a:gd name="T9" fmla="*/ 23 h 61"/>
                <a:gd name="T10" fmla="*/ 50 w 162"/>
                <a:gd name="T11" fmla="*/ 45 h 61"/>
                <a:gd name="T12" fmla="*/ 92 w 162"/>
                <a:gd name="T13" fmla="*/ 45 h 61"/>
                <a:gd name="T14" fmla="*/ 92 w 162"/>
                <a:gd name="T15" fmla="*/ 61 h 61"/>
                <a:gd name="T16" fmla="*/ 0 w 162"/>
                <a:gd name="T17" fmla="*/ 61 h 61"/>
                <a:gd name="T18" fmla="*/ 0 w 162"/>
                <a:gd name="T19" fmla="*/ 7 h 61"/>
                <a:gd name="T20" fmla="*/ 27 w 162"/>
                <a:gd name="T21" fmla="*/ 7 h 61"/>
                <a:gd name="T22" fmla="*/ 28 w 162"/>
                <a:gd name="T23" fmla="*/ 32 h 61"/>
                <a:gd name="T24" fmla="*/ 65 w 162"/>
                <a:gd name="T25" fmla="*/ 10 h 61"/>
                <a:gd name="T26" fmla="*/ 101 w 162"/>
                <a:gd name="T27" fmla="*/ 0 h 61"/>
                <a:gd name="T28" fmla="*/ 132 w 162"/>
                <a:gd name="T29" fmla="*/ 8 h 61"/>
                <a:gd name="T30" fmla="*/ 132 w 162"/>
                <a:gd name="T31" fmla="*/ 8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4" name="Freeform 114"/>
            <p:cNvSpPr>
              <a:spLocks noChangeAspect="1"/>
            </p:cNvSpPr>
            <p:nvPr/>
          </p:nvSpPr>
          <p:spPr bwMode="auto">
            <a:xfrm>
              <a:off x="3966" y="1507"/>
              <a:ext cx="171" cy="154"/>
            </a:xfrm>
            <a:custGeom>
              <a:avLst/>
              <a:gdLst>
                <a:gd name="T0" fmla="*/ 105 w 105"/>
                <a:gd name="T1" fmla="*/ 41 h 94"/>
                <a:gd name="T2" fmla="*/ 105 w 105"/>
                <a:gd name="T3" fmla="*/ 94 h 94"/>
                <a:gd name="T4" fmla="*/ 13 w 105"/>
                <a:gd name="T5" fmla="*/ 94 h 94"/>
                <a:gd name="T6" fmla="*/ 13 w 105"/>
                <a:gd name="T7" fmla="*/ 78 h 94"/>
                <a:gd name="T8" fmla="*/ 55 w 105"/>
                <a:gd name="T9" fmla="*/ 78 h 94"/>
                <a:gd name="T10" fmla="*/ 17 w 105"/>
                <a:gd name="T11" fmla="*/ 56 h 94"/>
                <a:gd name="T12" fmla="*/ 0 w 105"/>
                <a:gd name="T13" fmla="*/ 35 h 94"/>
                <a:gd name="T14" fmla="*/ 14 w 105"/>
                <a:gd name="T15" fmla="*/ 17 h 94"/>
                <a:gd name="T16" fmla="*/ 43 w 105"/>
                <a:gd name="T17" fmla="*/ 0 h 94"/>
                <a:gd name="T18" fmla="*/ 66 w 105"/>
                <a:gd name="T19" fmla="*/ 13 h 94"/>
                <a:gd name="T20" fmla="*/ 36 w 105"/>
                <a:gd name="T21" fmla="*/ 31 h 94"/>
                <a:gd name="T22" fmla="*/ 39 w 105"/>
                <a:gd name="T23" fmla="*/ 43 h 94"/>
                <a:gd name="T24" fmla="*/ 77 w 105"/>
                <a:gd name="T25" fmla="*/ 65 h 94"/>
                <a:gd name="T26" fmla="*/ 77 w 105"/>
                <a:gd name="T27" fmla="*/ 41 h 94"/>
                <a:gd name="T28" fmla="*/ 105 w 105"/>
                <a:gd name="T29" fmla="*/ 41 h 94"/>
                <a:gd name="T30" fmla="*/ 105 w 105"/>
                <a:gd name="T31" fmla="*/ 41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14"/>
          <p:cNvSpPr>
            <a:spLocks noGrp="1" noChangeArrowheads="1"/>
          </p:cNvSpPr>
          <p:nvPr>
            <p:ph type="title" sz="quarter"/>
          </p:nvPr>
        </p:nvSpPr>
        <p:spPr>
          <a:noFill/>
        </p:spPr>
        <p:txBody>
          <a:bodyPr/>
          <a:lstStyle/>
          <a:p>
            <a:pPr eaLnBrk="1" hangingPunct="1"/>
            <a:r>
              <a:rPr lang="zh-CN" altLang="en-US"/>
              <a:t>距离矢量协议与链路状态协议</a:t>
            </a:r>
          </a:p>
        </p:txBody>
      </p:sp>
      <p:sp>
        <p:nvSpPr>
          <p:cNvPr id="12291" name="Rectangle 0"/>
          <p:cNvSpPr>
            <a:spLocks noGrp="1" noChangeArrowheads="1"/>
          </p:cNvSpPr>
          <p:nvPr>
            <p:ph type="body" idx="4294967295"/>
          </p:nvPr>
        </p:nvSpPr>
        <p:spPr>
          <a:xfrm>
            <a:off x="539552" y="1988840"/>
            <a:ext cx="7786687" cy="4754562"/>
          </a:xfrm>
        </p:spPr>
        <p:txBody>
          <a:bodyPr/>
          <a:lstStyle/>
          <a:p>
            <a:pPr eaLnBrk="1" hangingPunct="1">
              <a:lnSpc>
                <a:spcPct val="100000"/>
              </a:lnSpc>
              <a:spcBef>
                <a:spcPct val="10000"/>
              </a:spcBef>
              <a:spcAft>
                <a:spcPct val="25000"/>
              </a:spcAft>
              <a:buSzPct val="80000"/>
            </a:pPr>
            <a:r>
              <a:rPr lang="zh-CN" altLang="en-US" sz="3000" dirty="0"/>
              <a:t>距离矢量路由协议</a:t>
            </a:r>
          </a:p>
          <a:p>
            <a:pPr lvl="1" eaLnBrk="1" hangingPunct="1">
              <a:lnSpc>
                <a:spcPct val="100000"/>
              </a:lnSpc>
              <a:spcBef>
                <a:spcPct val="10000"/>
              </a:spcBef>
              <a:spcAft>
                <a:spcPct val="25000"/>
              </a:spcAft>
              <a:buSzPct val="80000"/>
            </a:pPr>
            <a:r>
              <a:rPr lang="en-US" altLang="zh-CN" dirty="0"/>
              <a:t>RIP</a:t>
            </a:r>
          </a:p>
          <a:p>
            <a:pPr lvl="1" eaLnBrk="1" hangingPunct="1">
              <a:lnSpc>
                <a:spcPct val="100000"/>
              </a:lnSpc>
              <a:spcBef>
                <a:spcPct val="10000"/>
              </a:spcBef>
              <a:spcAft>
                <a:spcPct val="25000"/>
              </a:spcAft>
              <a:buSzPct val="80000"/>
            </a:pPr>
            <a:r>
              <a:rPr lang="en-US" altLang="zh-CN" dirty="0"/>
              <a:t>BGP</a:t>
            </a:r>
          </a:p>
          <a:p>
            <a:pPr eaLnBrk="1" hangingPunct="1">
              <a:lnSpc>
                <a:spcPct val="100000"/>
              </a:lnSpc>
              <a:spcBef>
                <a:spcPct val="10000"/>
              </a:spcBef>
              <a:spcAft>
                <a:spcPct val="25000"/>
              </a:spcAft>
              <a:buSzPct val="80000"/>
            </a:pPr>
            <a:r>
              <a:rPr lang="zh-CN" altLang="en-US" sz="3000" dirty="0"/>
              <a:t>链路状态路由协议</a:t>
            </a:r>
          </a:p>
          <a:p>
            <a:pPr lvl="1" eaLnBrk="1" hangingPunct="1">
              <a:lnSpc>
                <a:spcPct val="100000"/>
              </a:lnSpc>
              <a:spcBef>
                <a:spcPct val="10000"/>
              </a:spcBef>
              <a:spcAft>
                <a:spcPct val="25000"/>
              </a:spcAft>
              <a:buSzPct val="80000"/>
            </a:pPr>
            <a:r>
              <a:rPr lang="en-US" altLang="zh-CN" dirty="0"/>
              <a:t>OSPF</a:t>
            </a:r>
          </a:p>
          <a:p>
            <a:pPr lvl="1" eaLnBrk="1" hangingPunct="1">
              <a:lnSpc>
                <a:spcPct val="100000"/>
              </a:lnSpc>
              <a:spcBef>
                <a:spcPct val="10000"/>
              </a:spcBef>
              <a:spcAft>
                <a:spcPct val="25000"/>
              </a:spcAft>
              <a:buSzPct val="80000"/>
            </a:pPr>
            <a:r>
              <a:rPr lang="en-US" altLang="zh-CN" dirty="0"/>
              <a:t>IS-IS</a:t>
            </a:r>
          </a:p>
          <a:p>
            <a:pPr eaLnBrk="1" hangingPunct="1"/>
            <a:endParaRPr lang="en-US" altLang="zh-CN"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536" y="979759"/>
            <a:ext cx="7869560" cy="649288"/>
          </a:xfrm>
        </p:spPr>
        <p:txBody>
          <a:bodyPr/>
          <a:lstStyle/>
          <a:p>
            <a:pPr eaLnBrk="1" hangingPunct="1"/>
            <a:r>
              <a:rPr lang="en-US" altLang="zh-CN" dirty="0">
                <a:solidFill>
                  <a:srgbClr val="C00000"/>
                </a:solidFill>
              </a:rPr>
              <a:t> </a:t>
            </a:r>
            <a:r>
              <a:rPr lang="zh-CN" altLang="en-US" dirty="0">
                <a:solidFill>
                  <a:srgbClr val="C00000"/>
                </a:solidFill>
              </a:rPr>
              <a:t>衡量路由协议的主要指标</a:t>
            </a:r>
          </a:p>
        </p:txBody>
      </p:sp>
      <p:sp>
        <p:nvSpPr>
          <p:cNvPr id="13315" name="Rectangle 0"/>
          <p:cNvSpPr>
            <a:spLocks noGrp="1" noChangeArrowheads="1"/>
          </p:cNvSpPr>
          <p:nvPr>
            <p:ph type="body" idx="4294967295"/>
          </p:nvPr>
        </p:nvSpPr>
        <p:spPr>
          <a:xfrm>
            <a:off x="579120" y="1702024"/>
            <a:ext cx="8229600" cy="3851573"/>
          </a:xfrm>
        </p:spPr>
        <p:txBody>
          <a:bodyPr/>
          <a:lstStyle/>
          <a:p>
            <a:pPr eaLnBrk="1" hangingPunct="1">
              <a:lnSpc>
                <a:spcPct val="100000"/>
              </a:lnSpc>
              <a:spcBef>
                <a:spcPct val="10000"/>
              </a:spcBef>
              <a:spcAft>
                <a:spcPct val="25000"/>
              </a:spcAft>
              <a:buSzPct val="80000"/>
            </a:pPr>
            <a:r>
              <a:rPr lang="zh-CN" altLang="en-US" dirty="0"/>
              <a:t>协议计算的正确性</a:t>
            </a:r>
          </a:p>
          <a:p>
            <a:pPr lvl="1" eaLnBrk="1" hangingPunct="1">
              <a:lnSpc>
                <a:spcPct val="100000"/>
              </a:lnSpc>
              <a:spcBef>
                <a:spcPct val="10000"/>
              </a:spcBef>
              <a:spcAft>
                <a:spcPct val="25000"/>
              </a:spcAft>
              <a:buSzPct val="80000"/>
            </a:pPr>
            <a:r>
              <a:rPr lang="zh-CN" altLang="en-US" sz="2200" dirty="0"/>
              <a:t>协议使用的算法能够计算出最优的路由，且正确无自环。</a:t>
            </a:r>
          </a:p>
          <a:p>
            <a:pPr eaLnBrk="1" hangingPunct="1">
              <a:lnSpc>
                <a:spcPct val="100000"/>
              </a:lnSpc>
              <a:spcBef>
                <a:spcPct val="10000"/>
              </a:spcBef>
              <a:spcAft>
                <a:spcPct val="25000"/>
              </a:spcAft>
              <a:buSzPct val="80000"/>
            </a:pPr>
            <a:r>
              <a:rPr lang="zh-CN" altLang="en-US" dirty="0"/>
              <a:t>路由收敛速度</a:t>
            </a:r>
          </a:p>
          <a:p>
            <a:pPr lvl="1" eaLnBrk="1" hangingPunct="1">
              <a:lnSpc>
                <a:spcPct val="100000"/>
              </a:lnSpc>
              <a:spcBef>
                <a:spcPct val="10000"/>
              </a:spcBef>
              <a:spcAft>
                <a:spcPct val="25000"/>
              </a:spcAft>
              <a:buSzPct val="80000"/>
            </a:pPr>
            <a:r>
              <a:rPr lang="zh-CN" altLang="en-US" sz="2200" dirty="0"/>
              <a:t>当网络的拓扑结构发生变化之后，能够迅速感知并及时更新相应的路由信息。</a:t>
            </a:r>
          </a:p>
          <a:p>
            <a:pPr eaLnBrk="1" hangingPunct="1">
              <a:lnSpc>
                <a:spcPct val="100000"/>
              </a:lnSpc>
              <a:spcBef>
                <a:spcPct val="10000"/>
              </a:spcBef>
              <a:spcAft>
                <a:spcPct val="25000"/>
              </a:spcAft>
              <a:buSzPct val="80000"/>
            </a:pPr>
            <a:r>
              <a:rPr lang="zh-CN" altLang="en-US" dirty="0"/>
              <a:t>协议占用系统开销</a:t>
            </a:r>
          </a:p>
          <a:p>
            <a:pPr lvl="1" eaLnBrk="1" hangingPunct="1">
              <a:lnSpc>
                <a:spcPct val="100000"/>
              </a:lnSpc>
              <a:spcBef>
                <a:spcPct val="10000"/>
              </a:spcBef>
              <a:spcAft>
                <a:spcPct val="25000"/>
              </a:spcAft>
              <a:buSzPct val="80000"/>
            </a:pPr>
            <a:r>
              <a:rPr lang="zh-CN" altLang="en-US" sz="2200" dirty="0"/>
              <a:t>协议自身的开销（内存、</a:t>
            </a:r>
            <a:r>
              <a:rPr lang="en-US" altLang="zh-CN" sz="2200" dirty="0"/>
              <a:t>CPU</a:t>
            </a:r>
            <a:r>
              <a:rPr lang="zh-CN" altLang="en-US" sz="2200" dirty="0"/>
              <a:t>、网络带宽）最小。</a:t>
            </a:r>
          </a:p>
          <a:p>
            <a:pPr eaLnBrk="1" hangingPunct="1">
              <a:lnSpc>
                <a:spcPct val="100000"/>
              </a:lnSpc>
              <a:spcBef>
                <a:spcPct val="10000"/>
              </a:spcBef>
              <a:spcAft>
                <a:spcPct val="25000"/>
              </a:spcAft>
              <a:buSzPct val="80000"/>
            </a:pPr>
            <a:r>
              <a:rPr lang="zh-CN" altLang="en-US" dirty="0"/>
              <a:t>协议自身的安全性</a:t>
            </a:r>
          </a:p>
          <a:p>
            <a:pPr lvl="1" eaLnBrk="1" hangingPunct="1">
              <a:lnSpc>
                <a:spcPct val="100000"/>
              </a:lnSpc>
              <a:spcBef>
                <a:spcPct val="10000"/>
              </a:spcBef>
              <a:spcAft>
                <a:spcPct val="25000"/>
              </a:spcAft>
              <a:buSzPct val="80000"/>
            </a:pPr>
            <a:r>
              <a:rPr lang="zh-CN" altLang="en-US" sz="2200" dirty="0"/>
              <a:t>协议自身不易受攻击，有安全机制。</a:t>
            </a:r>
          </a:p>
          <a:p>
            <a:pPr eaLnBrk="1" hangingPunct="1">
              <a:lnSpc>
                <a:spcPct val="100000"/>
              </a:lnSpc>
              <a:spcBef>
                <a:spcPct val="10000"/>
              </a:spcBef>
              <a:spcAft>
                <a:spcPct val="25000"/>
              </a:spcAft>
              <a:buSzPct val="80000"/>
            </a:pPr>
            <a:r>
              <a:rPr lang="zh-CN" altLang="en-US" dirty="0"/>
              <a:t>协议适用网络规模</a:t>
            </a:r>
          </a:p>
          <a:p>
            <a:pPr lvl="1" eaLnBrk="1" hangingPunct="1">
              <a:lnSpc>
                <a:spcPct val="100000"/>
              </a:lnSpc>
              <a:spcBef>
                <a:spcPct val="10000"/>
              </a:spcBef>
              <a:spcAft>
                <a:spcPct val="25000"/>
              </a:spcAft>
              <a:buSzPct val="80000"/>
            </a:pPr>
            <a:r>
              <a:rPr lang="zh-CN" altLang="en-US" sz="2200" dirty="0"/>
              <a:t>协议可以应用在何种拓扑结构和规模的网络中。</a:t>
            </a:r>
          </a:p>
          <a:p>
            <a:pPr eaLnBrk="1" hangingPunct="1"/>
            <a:endParaRPr lang="en-US" altLang="zh-CN"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5F70B8E-9B86-463D-8B50-A9DA40C07095}"/>
              </a:ext>
            </a:extLst>
          </p:cNvPr>
          <p:cNvSpPr>
            <a:spLocks noGrp="1" noChangeArrowheads="1"/>
          </p:cNvSpPr>
          <p:nvPr>
            <p:ph type="title"/>
          </p:nvPr>
        </p:nvSpPr>
        <p:spPr>
          <a:xfrm>
            <a:off x="304800" y="988536"/>
            <a:ext cx="7239000" cy="609600"/>
          </a:xfrm>
          <a:noFill/>
        </p:spPr>
        <p:txBody>
          <a:bodyPr/>
          <a:lstStyle/>
          <a:p>
            <a:pPr eaLnBrk="1" hangingPunct="1"/>
            <a:r>
              <a:rPr lang="zh-CN" altLang="en-US" dirty="0">
                <a:solidFill>
                  <a:srgbClr val="C00000"/>
                </a:solidFill>
              </a:rPr>
              <a:t>距离矢量路由协议原理</a:t>
            </a:r>
          </a:p>
        </p:txBody>
      </p:sp>
      <p:graphicFrame>
        <p:nvGraphicFramePr>
          <p:cNvPr id="448515" name="Group 3">
            <a:extLst>
              <a:ext uri="{FF2B5EF4-FFF2-40B4-BE49-F238E27FC236}">
                <a16:creationId xmlns:a16="http://schemas.microsoft.com/office/drawing/2014/main" id="{8B72CDFA-FABD-48D9-AB7E-162C6E7FE043}"/>
              </a:ext>
            </a:extLst>
          </p:cNvPr>
          <p:cNvGraphicFramePr>
            <a:graphicFrameLocks noGrp="1"/>
          </p:cNvGraphicFramePr>
          <p:nvPr>
            <p:ph sz="half" idx="1"/>
            <p:extLst>
              <p:ext uri="{D42A27DB-BD31-4B8C-83A1-F6EECF244321}">
                <p14:modId xmlns:p14="http://schemas.microsoft.com/office/powerpoint/2010/main" val="1743320295"/>
              </p:ext>
            </p:extLst>
          </p:nvPr>
        </p:nvGraphicFramePr>
        <p:xfrm>
          <a:off x="900708" y="3827165"/>
          <a:ext cx="2449512" cy="1338262"/>
        </p:xfrm>
        <a:graphic>
          <a:graphicData uri="http://schemas.openxmlformats.org/drawingml/2006/table">
            <a:tbl>
              <a:tblPr/>
              <a:tblGrid>
                <a:gridCol w="9429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4062">
                  <a:extLst>
                    <a:ext uri="{9D8B030D-6E8A-4147-A177-3AD203B41FA5}">
                      <a16:colId xmlns:a16="http://schemas.microsoft.com/office/drawing/2014/main" val="20002"/>
                    </a:ext>
                  </a:extLst>
                </a:gridCol>
              </a:tblGrid>
              <a:tr h="360226">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012">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012">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E1/0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012">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bl>
          </a:graphicData>
        </a:graphic>
      </p:graphicFrame>
      <p:graphicFrame>
        <p:nvGraphicFramePr>
          <p:cNvPr id="448535" name="Group 23">
            <a:extLst>
              <a:ext uri="{FF2B5EF4-FFF2-40B4-BE49-F238E27FC236}">
                <a16:creationId xmlns:a16="http://schemas.microsoft.com/office/drawing/2014/main" id="{79F12256-663E-46C3-BC3D-A4306A498852}"/>
              </a:ext>
            </a:extLst>
          </p:cNvPr>
          <p:cNvGraphicFramePr>
            <a:graphicFrameLocks noGrp="1"/>
          </p:cNvGraphicFramePr>
          <p:nvPr>
            <p:ph sz="quarter" idx="2"/>
            <p:extLst>
              <p:ext uri="{D42A27DB-BD31-4B8C-83A1-F6EECF244321}">
                <p14:modId xmlns:p14="http://schemas.microsoft.com/office/powerpoint/2010/main" val="589166137"/>
              </p:ext>
            </p:extLst>
          </p:nvPr>
        </p:nvGraphicFramePr>
        <p:xfrm>
          <a:off x="5436195" y="3827165"/>
          <a:ext cx="2376488" cy="1304924"/>
        </p:xfrm>
        <a:graphic>
          <a:graphicData uri="http://schemas.openxmlformats.org/drawingml/2006/table">
            <a:tbl>
              <a:tblPr/>
              <a:tblGrid>
                <a:gridCol w="1008063">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719138">
                  <a:extLst>
                    <a:ext uri="{9D8B030D-6E8A-4147-A177-3AD203B41FA5}">
                      <a16:colId xmlns:a16="http://schemas.microsoft.com/office/drawing/2014/main" val="20002"/>
                    </a:ext>
                  </a:extLst>
                </a:gridCol>
              </a:tblGrid>
              <a:tr h="3262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bl>
          </a:graphicData>
        </a:graphic>
      </p:graphicFrame>
      <p:sp>
        <p:nvSpPr>
          <p:cNvPr id="50219" name="Rectangle 43">
            <a:extLst>
              <a:ext uri="{FF2B5EF4-FFF2-40B4-BE49-F238E27FC236}">
                <a16:creationId xmlns:a16="http://schemas.microsoft.com/office/drawing/2014/main" id="{546F86E4-3505-4BD4-BAFA-22D14E315AFA}"/>
              </a:ext>
            </a:extLst>
          </p:cNvPr>
          <p:cNvSpPr>
            <a:spLocks noChangeArrowheads="1"/>
          </p:cNvSpPr>
          <p:nvPr/>
        </p:nvSpPr>
        <p:spPr bwMode="auto">
          <a:xfrm>
            <a:off x="2340570" y="2707977"/>
            <a:ext cx="936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0220" name="Rectangle 44">
            <a:extLst>
              <a:ext uri="{FF2B5EF4-FFF2-40B4-BE49-F238E27FC236}">
                <a16:creationId xmlns:a16="http://schemas.microsoft.com/office/drawing/2014/main" id="{37315D87-7EB4-4FC2-A647-79DABF29C201}"/>
              </a:ext>
            </a:extLst>
          </p:cNvPr>
          <p:cNvSpPr>
            <a:spLocks noChangeArrowheads="1"/>
          </p:cNvSpPr>
          <p:nvPr/>
        </p:nvSpPr>
        <p:spPr bwMode="auto">
          <a:xfrm>
            <a:off x="3493095" y="2707977"/>
            <a:ext cx="8651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0221" name="Rectangle 45">
            <a:extLst>
              <a:ext uri="{FF2B5EF4-FFF2-40B4-BE49-F238E27FC236}">
                <a16:creationId xmlns:a16="http://schemas.microsoft.com/office/drawing/2014/main" id="{729517A8-F2C4-4A71-9C88-1C58D04298EC}"/>
              </a:ext>
            </a:extLst>
          </p:cNvPr>
          <p:cNvSpPr>
            <a:spLocks noChangeArrowheads="1"/>
          </p:cNvSpPr>
          <p:nvPr/>
        </p:nvSpPr>
        <p:spPr bwMode="auto">
          <a:xfrm>
            <a:off x="4859933" y="2492077"/>
            <a:ext cx="936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0222" name="Rectangle 46">
            <a:extLst>
              <a:ext uri="{FF2B5EF4-FFF2-40B4-BE49-F238E27FC236}">
                <a16:creationId xmlns:a16="http://schemas.microsoft.com/office/drawing/2014/main" id="{3525B971-4C26-41B0-B96F-736FDC3509D2}"/>
              </a:ext>
            </a:extLst>
          </p:cNvPr>
          <p:cNvSpPr>
            <a:spLocks noChangeArrowheads="1"/>
          </p:cNvSpPr>
          <p:nvPr/>
        </p:nvSpPr>
        <p:spPr bwMode="auto">
          <a:xfrm>
            <a:off x="6012458" y="2781002"/>
            <a:ext cx="865187"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S1/0</a:t>
            </a:r>
          </a:p>
        </p:txBody>
      </p:sp>
      <p:sp>
        <p:nvSpPr>
          <p:cNvPr id="50223" name="Rectangle 47">
            <a:extLst>
              <a:ext uri="{FF2B5EF4-FFF2-40B4-BE49-F238E27FC236}">
                <a16:creationId xmlns:a16="http://schemas.microsoft.com/office/drawing/2014/main" id="{56C579D0-A9FB-4DC2-A4B7-27E59AB56339}"/>
              </a:ext>
            </a:extLst>
          </p:cNvPr>
          <p:cNvSpPr>
            <a:spLocks noChangeArrowheads="1"/>
          </p:cNvSpPr>
          <p:nvPr/>
        </p:nvSpPr>
        <p:spPr bwMode="auto">
          <a:xfrm>
            <a:off x="1692870" y="2349202"/>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10.1.0.0</a:t>
            </a:r>
          </a:p>
        </p:txBody>
      </p:sp>
      <p:sp>
        <p:nvSpPr>
          <p:cNvPr id="50224" name="Rectangle 48">
            <a:extLst>
              <a:ext uri="{FF2B5EF4-FFF2-40B4-BE49-F238E27FC236}">
                <a16:creationId xmlns:a16="http://schemas.microsoft.com/office/drawing/2014/main" id="{D28AEFC2-5A37-4C8F-BDC1-F8FED8B96891}"/>
              </a:ext>
            </a:extLst>
          </p:cNvPr>
          <p:cNvSpPr>
            <a:spLocks noChangeArrowheads="1"/>
          </p:cNvSpPr>
          <p:nvPr/>
        </p:nvSpPr>
        <p:spPr bwMode="auto">
          <a:xfrm>
            <a:off x="3851870" y="2349202"/>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10.2.0.0</a:t>
            </a:r>
          </a:p>
        </p:txBody>
      </p:sp>
      <p:sp>
        <p:nvSpPr>
          <p:cNvPr id="50225" name="Rectangle 49">
            <a:extLst>
              <a:ext uri="{FF2B5EF4-FFF2-40B4-BE49-F238E27FC236}">
                <a16:creationId xmlns:a16="http://schemas.microsoft.com/office/drawing/2014/main" id="{FE317047-34A6-4885-9300-43DB054BD45D}"/>
              </a:ext>
            </a:extLst>
          </p:cNvPr>
          <p:cNvSpPr>
            <a:spLocks noChangeArrowheads="1"/>
          </p:cNvSpPr>
          <p:nvPr/>
        </p:nvSpPr>
        <p:spPr bwMode="auto">
          <a:xfrm>
            <a:off x="6156920" y="2349202"/>
            <a:ext cx="1223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10.3.0.0</a:t>
            </a:r>
          </a:p>
        </p:txBody>
      </p:sp>
      <p:sp>
        <p:nvSpPr>
          <p:cNvPr id="50226" name="Line 50">
            <a:extLst>
              <a:ext uri="{FF2B5EF4-FFF2-40B4-BE49-F238E27FC236}">
                <a16:creationId xmlns:a16="http://schemas.microsoft.com/office/drawing/2014/main" id="{89A70CCE-57EC-4F2D-967C-B907A4FFDA02}"/>
              </a:ext>
            </a:extLst>
          </p:cNvPr>
          <p:cNvSpPr>
            <a:spLocks noChangeShapeType="1"/>
          </p:cNvSpPr>
          <p:nvPr/>
        </p:nvSpPr>
        <p:spPr bwMode="auto">
          <a:xfrm>
            <a:off x="5725120" y="2781002"/>
            <a:ext cx="1439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7" name="Line 51">
            <a:extLst>
              <a:ext uri="{FF2B5EF4-FFF2-40B4-BE49-F238E27FC236}">
                <a16:creationId xmlns:a16="http://schemas.microsoft.com/office/drawing/2014/main" id="{12E7F603-DD1C-41D7-8BB5-3E5CB867B239}"/>
              </a:ext>
            </a:extLst>
          </p:cNvPr>
          <p:cNvSpPr>
            <a:spLocks noChangeShapeType="1"/>
          </p:cNvSpPr>
          <p:nvPr/>
        </p:nvSpPr>
        <p:spPr bwMode="auto">
          <a:xfrm flipH="1">
            <a:off x="3564533" y="2781002"/>
            <a:ext cx="1944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8" name="Line 52">
            <a:extLst>
              <a:ext uri="{FF2B5EF4-FFF2-40B4-BE49-F238E27FC236}">
                <a16:creationId xmlns:a16="http://schemas.microsoft.com/office/drawing/2014/main" id="{7C3182FF-2D19-4D94-91D3-DDC3A8F26B32}"/>
              </a:ext>
            </a:extLst>
          </p:cNvPr>
          <p:cNvSpPr>
            <a:spLocks noChangeShapeType="1"/>
          </p:cNvSpPr>
          <p:nvPr/>
        </p:nvSpPr>
        <p:spPr bwMode="auto">
          <a:xfrm>
            <a:off x="2196108" y="2781002"/>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9" name="Rectangle 53">
            <a:extLst>
              <a:ext uri="{FF2B5EF4-FFF2-40B4-BE49-F238E27FC236}">
                <a16:creationId xmlns:a16="http://schemas.microsoft.com/office/drawing/2014/main" id="{205869CB-4E0F-49C4-85B5-14F2621E1940}"/>
              </a:ext>
            </a:extLst>
          </p:cNvPr>
          <p:cNvSpPr>
            <a:spLocks noChangeArrowheads="1"/>
          </p:cNvSpPr>
          <p:nvPr/>
        </p:nvSpPr>
        <p:spPr bwMode="auto">
          <a:xfrm>
            <a:off x="2843808" y="1988840"/>
            <a:ext cx="8255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RTA</a:t>
            </a:r>
          </a:p>
        </p:txBody>
      </p:sp>
      <p:sp>
        <p:nvSpPr>
          <p:cNvPr id="50230" name="Rectangle 54">
            <a:extLst>
              <a:ext uri="{FF2B5EF4-FFF2-40B4-BE49-F238E27FC236}">
                <a16:creationId xmlns:a16="http://schemas.microsoft.com/office/drawing/2014/main" id="{EB7EE93B-BEFB-46CF-8C6C-21C43E96F929}"/>
              </a:ext>
            </a:extLst>
          </p:cNvPr>
          <p:cNvSpPr>
            <a:spLocks noChangeArrowheads="1"/>
          </p:cNvSpPr>
          <p:nvPr/>
        </p:nvSpPr>
        <p:spPr bwMode="auto">
          <a:xfrm>
            <a:off x="5364758" y="1998365"/>
            <a:ext cx="9001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RTB</a:t>
            </a:r>
          </a:p>
        </p:txBody>
      </p:sp>
      <p:grpSp>
        <p:nvGrpSpPr>
          <p:cNvPr id="50231" name="Group 55">
            <a:extLst>
              <a:ext uri="{FF2B5EF4-FFF2-40B4-BE49-F238E27FC236}">
                <a16:creationId xmlns:a16="http://schemas.microsoft.com/office/drawing/2014/main" id="{C5E8D062-80C0-4445-9760-1F043983059B}"/>
              </a:ext>
            </a:extLst>
          </p:cNvPr>
          <p:cNvGrpSpPr>
            <a:grpSpLocks noChangeAspect="1"/>
          </p:cNvGrpSpPr>
          <p:nvPr/>
        </p:nvGrpSpPr>
        <p:grpSpPr bwMode="auto">
          <a:xfrm>
            <a:off x="2843808" y="2493665"/>
            <a:ext cx="792162" cy="550862"/>
            <a:chOff x="3541" y="1317"/>
            <a:chExt cx="747" cy="546"/>
          </a:xfrm>
        </p:grpSpPr>
        <p:sp>
          <p:nvSpPr>
            <p:cNvPr id="50255" name="AutoShape 56">
              <a:extLst>
                <a:ext uri="{FF2B5EF4-FFF2-40B4-BE49-F238E27FC236}">
                  <a16:creationId xmlns:a16="http://schemas.microsoft.com/office/drawing/2014/main" id="{16E16A36-CBBA-4441-994E-74A605288B24}"/>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256" name="Freeform 57">
              <a:extLst>
                <a:ext uri="{FF2B5EF4-FFF2-40B4-BE49-F238E27FC236}">
                  <a16:creationId xmlns:a16="http://schemas.microsoft.com/office/drawing/2014/main" id="{9E665A4D-530A-4855-A5E2-EB5E55FDB322}"/>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57" name="Freeform 58">
              <a:extLst>
                <a:ext uri="{FF2B5EF4-FFF2-40B4-BE49-F238E27FC236}">
                  <a16:creationId xmlns:a16="http://schemas.microsoft.com/office/drawing/2014/main" id="{48DAEB1A-06EF-4052-B206-2883E945600B}"/>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58" name="Freeform 59">
              <a:extLst>
                <a:ext uri="{FF2B5EF4-FFF2-40B4-BE49-F238E27FC236}">
                  <a16:creationId xmlns:a16="http://schemas.microsoft.com/office/drawing/2014/main" id="{B0A3EEF1-18DA-4A69-87DC-40CF9215107B}"/>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59" name="Freeform 60">
              <a:extLst>
                <a:ext uri="{FF2B5EF4-FFF2-40B4-BE49-F238E27FC236}">
                  <a16:creationId xmlns:a16="http://schemas.microsoft.com/office/drawing/2014/main" id="{A965C280-93A9-4AE9-8B83-3E4CF92D86D4}"/>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60" name="Freeform 61">
              <a:extLst>
                <a:ext uri="{FF2B5EF4-FFF2-40B4-BE49-F238E27FC236}">
                  <a16:creationId xmlns:a16="http://schemas.microsoft.com/office/drawing/2014/main" id="{DFB19F34-6A05-4FE2-9965-B1B4799A133B}"/>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61" name="Freeform 62">
              <a:extLst>
                <a:ext uri="{FF2B5EF4-FFF2-40B4-BE49-F238E27FC236}">
                  <a16:creationId xmlns:a16="http://schemas.microsoft.com/office/drawing/2014/main" id="{F32A9A5E-9541-4A90-A9AB-634DD049A169}"/>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62" name="Freeform 63">
              <a:extLst>
                <a:ext uri="{FF2B5EF4-FFF2-40B4-BE49-F238E27FC236}">
                  <a16:creationId xmlns:a16="http://schemas.microsoft.com/office/drawing/2014/main" id="{A3E4B492-3734-4FFD-8544-42A99A109E71}"/>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63" name="Freeform 64">
              <a:extLst>
                <a:ext uri="{FF2B5EF4-FFF2-40B4-BE49-F238E27FC236}">
                  <a16:creationId xmlns:a16="http://schemas.microsoft.com/office/drawing/2014/main" id="{6364A9D2-C912-4CB4-887C-4BDC3913DBCE}"/>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64" name="Freeform 65">
              <a:extLst>
                <a:ext uri="{FF2B5EF4-FFF2-40B4-BE49-F238E27FC236}">
                  <a16:creationId xmlns:a16="http://schemas.microsoft.com/office/drawing/2014/main" id="{849FF5D3-8111-4CCA-9601-83176C48C7C5}"/>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65" name="Freeform 66">
              <a:extLst>
                <a:ext uri="{FF2B5EF4-FFF2-40B4-BE49-F238E27FC236}">
                  <a16:creationId xmlns:a16="http://schemas.microsoft.com/office/drawing/2014/main" id="{FE553CDC-C42A-4FA5-AFF6-4509157C53D7}"/>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66" name="Freeform 67">
              <a:extLst>
                <a:ext uri="{FF2B5EF4-FFF2-40B4-BE49-F238E27FC236}">
                  <a16:creationId xmlns:a16="http://schemas.microsoft.com/office/drawing/2014/main" id="{C7CD047B-D138-4449-9C08-A403BDBCE9EE}"/>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67" name="Freeform 68">
              <a:extLst>
                <a:ext uri="{FF2B5EF4-FFF2-40B4-BE49-F238E27FC236}">
                  <a16:creationId xmlns:a16="http://schemas.microsoft.com/office/drawing/2014/main" id="{256703A5-62AC-4E53-A671-0D16B86DEE5F}"/>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68" name="Freeform 69">
              <a:extLst>
                <a:ext uri="{FF2B5EF4-FFF2-40B4-BE49-F238E27FC236}">
                  <a16:creationId xmlns:a16="http://schemas.microsoft.com/office/drawing/2014/main" id="{A5037EA5-7957-4ED4-922C-192D0B34FA33}"/>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69" name="Freeform 70">
              <a:extLst>
                <a:ext uri="{FF2B5EF4-FFF2-40B4-BE49-F238E27FC236}">
                  <a16:creationId xmlns:a16="http://schemas.microsoft.com/office/drawing/2014/main" id="{2C9C5895-F0C7-41FA-8E6A-4C065B457825}"/>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70" name="Freeform 71">
              <a:extLst>
                <a:ext uri="{FF2B5EF4-FFF2-40B4-BE49-F238E27FC236}">
                  <a16:creationId xmlns:a16="http://schemas.microsoft.com/office/drawing/2014/main" id="{F1764339-60C3-4C80-A2F7-A97ED25A2B50}"/>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71" name="Freeform 72">
              <a:extLst>
                <a:ext uri="{FF2B5EF4-FFF2-40B4-BE49-F238E27FC236}">
                  <a16:creationId xmlns:a16="http://schemas.microsoft.com/office/drawing/2014/main" id="{D8893ACB-5F8D-42E9-A632-D53698250E8B}"/>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0232" name="Group 73">
            <a:extLst>
              <a:ext uri="{FF2B5EF4-FFF2-40B4-BE49-F238E27FC236}">
                <a16:creationId xmlns:a16="http://schemas.microsoft.com/office/drawing/2014/main" id="{B6808361-579B-4620-9811-3D21E212808C}"/>
              </a:ext>
            </a:extLst>
          </p:cNvPr>
          <p:cNvGrpSpPr>
            <a:grpSpLocks noChangeAspect="1"/>
          </p:cNvGrpSpPr>
          <p:nvPr/>
        </p:nvGrpSpPr>
        <p:grpSpPr bwMode="auto">
          <a:xfrm>
            <a:off x="5293320" y="2493665"/>
            <a:ext cx="792163" cy="550862"/>
            <a:chOff x="3541" y="1317"/>
            <a:chExt cx="747" cy="546"/>
          </a:xfrm>
        </p:grpSpPr>
        <p:sp>
          <p:nvSpPr>
            <p:cNvPr id="50238" name="AutoShape 74">
              <a:extLst>
                <a:ext uri="{FF2B5EF4-FFF2-40B4-BE49-F238E27FC236}">
                  <a16:creationId xmlns:a16="http://schemas.microsoft.com/office/drawing/2014/main" id="{37146F18-C502-470F-9BCA-2504082C37FC}"/>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239" name="Freeform 75">
              <a:extLst>
                <a:ext uri="{FF2B5EF4-FFF2-40B4-BE49-F238E27FC236}">
                  <a16:creationId xmlns:a16="http://schemas.microsoft.com/office/drawing/2014/main" id="{6D216CD1-020F-4421-9CDD-9D0C0E756BCE}"/>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40" name="Freeform 76">
              <a:extLst>
                <a:ext uri="{FF2B5EF4-FFF2-40B4-BE49-F238E27FC236}">
                  <a16:creationId xmlns:a16="http://schemas.microsoft.com/office/drawing/2014/main" id="{81FDB745-A815-4C6C-A13A-0A134B2629B9}"/>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41" name="Freeform 77">
              <a:extLst>
                <a:ext uri="{FF2B5EF4-FFF2-40B4-BE49-F238E27FC236}">
                  <a16:creationId xmlns:a16="http://schemas.microsoft.com/office/drawing/2014/main" id="{1059E54A-E311-4728-A257-4DA1DDAB4BD5}"/>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42" name="Freeform 78">
              <a:extLst>
                <a:ext uri="{FF2B5EF4-FFF2-40B4-BE49-F238E27FC236}">
                  <a16:creationId xmlns:a16="http://schemas.microsoft.com/office/drawing/2014/main" id="{AE9AB91A-354B-4FD4-829F-0E1F3BC639D4}"/>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43" name="Freeform 79">
              <a:extLst>
                <a:ext uri="{FF2B5EF4-FFF2-40B4-BE49-F238E27FC236}">
                  <a16:creationId xmlns:a16="http://schemas.microsoft.com/office/drawing/2014/main" id="{0E7DB1AF-F686-46EA-AF99-DEA8C340826F}"/>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44" name="Freeform 80">
              <a:extLst>
                <a:ext uri="{FF2B5EF4-FFF2-40B4-BE49-F238E27FC236}">
                  <a16:creationId xmlns:a16="http://schemas.microsoft.com/office/drawing/2014/main" id="{0E07EC2B-B72A-4BFC-884A-03A0E48FB330}"/>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45" name="Freeform 81">
              <a:extLst>
                <a:ext uri="{FF2B5EF4-FFF2-40B4-BE49-F238E27FC236}">
                  <a16:creationId xmlns:a16="http://schemas.microsoft.com/office/drawing/2014/main" id="{FEDE6785-5529-4460-BE67-3221B94CAF7D}"/>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46" name="Freeform 82">
              <a:extLst>
                <a:ext uri="{FF2B5EF4-FFF2-40B4-BE49-F238E27FC236}">
                  <a16:creationId xmlns:a16="http://schemas.microsoft.com/office/drawing/2014/main" id="{942F8199-C4AB-461C-8ACF-6A3050CAD0A4}"/>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47" name="Freeform 83">
              <a:extLst>
                <a:ext uri="{FF2B5EF4-FFF2-40B4-BE49-F238E27FC236}">
                  <a16:creationId xmlns:a16="http://schemas.microsoft.com/office/drawing/2014/main" id="{77774EDE-C242-4A6B-8C67-8F131E47FDDA}"/>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48" name="Freeform 84">
              <a:extLst>
                <a:ext uri="{FF2B5EF4-FFF2-40B4-BE49-F238E27FC236}">
                  <a16:creationId xmlns:a16="http://schemas.microsoft.com/office/drawing/2014/main" id="{E0F9B408-C6DF-4FDD-AB90-38508247477A}"/>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49" name="Freeform 85">
              <a:extLst>
                <a:ext uri="{FF2B5EF4-FFF2-40B4-BE49-F238E27FC236}">
                  <a16:creationId xmlns:a16="http://schemas.microsoft.com/office/drawing/2014/main" id="{A49C6495-33F0-4670-8705-D0E7BBD24768}"/>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50" name="Freeform 86">
              <a:extLst>
                <a:ext uri="{FF2B5EF4-FFF2-40B4-BE49-F238E27FC236}">
                  <a16:creationId xmlns:a16="http://schemas.microsoft.com/office/drawing/2014/main" id="{9E9B6455-05C0-4C64-A433-87FE596A901D}"/>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51" name="Freeform 87">
              <a:extLst>
                <a:ext uri="{FF2B5EF4-FFF2-40B4-BE49-F238E27FC236}">
                  <a16:creationId xmlns:a16="http://schemas.microsoft.com/office/drawing/2014/main" id="{4A33420D-44D5-4CE1-935F-7F34AB85DCBE}"/>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52" name="Freeform 88">
              <a:extLst>
                <a:ext uri="{FF2B5EF4-FFF2-40B4-BE49-F238E27FC236}">
                  <a16:creationId xmlns:a16="http://schemas.microsoft.com/office/drawing/2014/main" id="{72A0430F-E6D2-4A3B-B6F8-96C7E3F42E76}"/>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53" name="Freeform 89">
              <a:extLst>
                <a:ext uri="{FF2B5EF4-FFF2-40B4-BE49-F238E27FC236}">
                  <a16:creationId xmlns:a16="http://schemas.microsoft.com/office/drawing/2014/main" id="{67674A2A-6DD0-4134-81EB-FF6EDD4A929E}"/>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54" name="Freeform 90">
              <a:extLst>
                <a:ext uri="{FF2B5EF4-FFF2-40B4-BE49-F238E27FC236}">
                  <a16:creationId xmlns:a16="http://schemas.microsoft.com/office/drawing/2014/main" id="{453AE01F-9B3B-4E82-AEFF-0EA7EA731C6B}"/>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0233" name="Line 91">
            <a:extLst>
              <a:ext uri="{FF2B5EF4-FFF2-40B4-BE49-F238E27FC236}">
                <a16:creationId xmlns:a16="http://schemas.microsoft.com/office/drawing/2014/main" id="{7900D2B3-37B4-4731-8965-8D20397A19E8}"/>
              </a:ext>
            </a:extLst>
          </p:cNvPr>
          <p:cNvSpPr>
            <a:spLocks noChangeShapeType="1"/>
          </p:cNvSpPr>
          <p:nvPr/>
        </p:nvSpPr>
        <p:spPr bwMode="auto">
          <a:xfrm>
            <a:off x="3843933" y="4282777"/>
            <a:ext cx="1079500" cy="1588"/>
          </a:xfrm>
          <a:prstGeom prst="line">
            <a:avLst/>
          </a:prstGeom>
          <a:noFill/>
          <a:ln w="6191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4" name="Freeform 92">
            <a:extLst>
              <a:ext uri="{FF2B5EF4-FFF2-40B4-BE49-F238E27FC236}">
                <a16:creationId xmlns:a16="http://schemas.microsoft.com/office/drawing/2014/main" id="{4E4A2FBB-30C5-4ACB-BF35-27116858BA68}"/>
              </a:ext>
            </a:extLst>
          </p:cNvPr>
          <p:cNvSpPr>
            <a:spLocks/>
          </p:cNvSpPr>
          <p:nvPr/>
        </p:nvSpPr>
        <p:spPr bwMode="auto">
          <a:xfrm>
            <a:off x="4869458" y="4162127"/>
            <a:ext cx="227012" cy="241300"/>
          </a:xfrm>
          <a:custGeom>
            <a:avLst/>
            <a:gdLst>
              <a:gd name="T0" fmla="*/ 2147483647 w 143"/>
              <a:gd name="T1" fmla="*/ 2147483647 h 152"/>
              <a:gd name="T2" fmla="*/ 0 w 143"/>
              <a:gd name="T3" fmla="*/ 2147483647 h 152"/>
              <a:gd name="T4" fmla="*/ 2147483647 w 143"/>
              <a:gd name="T5" fmla="*/ 2147483647 h 152"/>
              <a:gd name="T6" fmla="*/ 2147483647 w 143"/>
              <a:gd name="T7" fmla="*/ 2147483647 h 152"/>
              <a:gd name="T8" fmla="*/ 2147483647 w 143"/>
              <a:gd name="T9" fmla="*/ 2147483647 h 152"/>
              <a:gd name="T10" fmla="*/ 2147483647 w 143"/>
              <a:gd name="T11" fmla="*/ 2147483647 h 152"/>
              <a:gd name="T12" fmla="*/ 2147483647 w 143"/>
              <a:gd name="T13" fmla="*/ 2147483647 h 152"/>
              <a:gd name="T14" fmla="*/ 2147483647 w 143"/>
              <a:gd name="T15" fmla="*/ 2147483647 h 152"/>
              <a:gd name="T16" fmla="*/ 2147483647 w 143"/>
              <a:gd name="T17" fmla="*/ 2147483647 h 152"/>
              <a:gd name="T18" fmla="*/ 2147483647 w 143"/>
              <a:gd name="T19" fmla="*/ 2147483647 h 152"/>
              <a:gd name="T20" fmla="*/ 2147483647 w 143"/>
              <a:gd name="T21" fmla="*/ 2147483647 h 152"/>
              <a:gd name="T22" fmla="*/ 2147483647 w 143"/>
              <a:gd name="T23" fmla="*/ 2147483647 h 152"/>
              <a:gd name="T24" fmla="*/ 2147483647 w 143"/>
              <a:gd name="T25" fmla="*/ 2147483647 h 152"/>
              <a:gd name="T26" fmla="*/ 2147483647 w 143"/>
              <a:gd name="T27" fmla="*/ 2147483647 h 152"/>
              <a:gd name="T28" fmla="*/ 2147483647 w 143"/>
              <a:gd name="T29" fmla="*/ 2147483647 h 152"/>
              <a:gd name="T30" fmla="*/ 2147483647 w 143"/>
              <a:gd name="T31" fmla="*/ 2147483647 h 152"/>
              <a:gd name="T32" fmla="*/ 2147483647 w 143"/>
              <a:gd name="T33" fmla="*/ 2147483647 h 152"/>
              <a:gd name="T34" fmla="*/ 0 w 143"/>
              <a:gd name="T35" fmla="*/ 0 h 152"/>
              <a:gd name="T36" fmla="*/ 0 w 143"/>
              <a:gd name="T37" fmla="*/ 0 h 152"/>
              <a:gd name="T38" fmla="*/ 2147483647 w 143"/>
              <a:gd name="T39" fmla="*/ 2147483647 h 152"/>
              <a:gd name="T40" fmla="*/ 2147483647 w 143"/>
              <a:gd name="T41" fmla="*/ 2147483647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3"/>
              <a:gd name="T64" fmla="*/ 0 h 152"/>
              <a:gd name="T65" fmla="*/ 143 w 143"/>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3" h="152">
                <a:moveTo>
                  <a:pt x="143" y="76"/>
                </a:moveTo>
                <a:lnTo>
                  <a:pt x="0" y="152"/>
                </a:lnTo>
                <a:lnTo>
                  <a:pt x="4" y="143"/>
                </a:lnTo>
                <a:lnTo>
                  <a:pt x="8" y="133"/>
                </a:lnTo>
                <a:lnTo>
                  <a:pt x="11" y="125"/>
                </a:lnTo>
                <a:lnTo>
                  <a:pt x="13" y="115"/>
                </a:lnTo>
                <a:lnTo>
                  <a:pt x="14" y="105"/>
                </a:lnTo>
                <a:lnTo>
                  <a:pt x="17" y="95"/>
                </a:lnTo>
                <a:lnTo>
                  <a:pt x="17" y="85"/>
                </a:lnTo>
                <a:lnTo>
                  <a:pt x="17" y="76"/>
                </a:lnTo>
                <a:lnTo>
                  <a:pt x="17" y="66"/>
                </a:lnTo>
                <a:lnTo>
                  <a:pt x="17" y="56"/>
                </a:lnTo>
                <a:lnTo>
                  <a:pt x="14" y="47"/>
                </a:lnTo>
                <a:lnTo>
                  <a:pt x="13" y="37"/>
                </a:lnTo>
                <a:lnTo>
                  <a:pt x="11" y="28"/>
                </a:lnTo>
                <a:lnTo>
                  <a:pt x="8" y="18"/>
                </a:lnTo>
                <a:lnTo>
                  <a:pt x="4" y="9"/>
                </a:lnTo>
                <a:lnTo>
                  <a:pt x="0" y="0"/>
                </a:lnTo>
                <a:lnTo>
                  <a:pt x="143" y="7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35" name="Line 93">
            <a:extLst>
              <a:ext uri="{FF2B5EF4-FFF2-40B4-BE49-F238E27FC236}">
                <a16:creationId xmlns:a16="http://schemas.microsoft.com/office/drawing/2014/main" id="{3DAF3834-5780-4A73-8BD7-BF8E42E5C3F0}"/>
              </a:ext>
            </a:extLst>
          </p:cNvPr>
          <p:cNvSpPr>
            <a:spLocks noChangeShapeType="1"/>
          </p:cNvSpPr>
          <p:nvPr/>
        </p:nvSpPr>
        <p:spPr bwMode="auto">
          <a:xfrm>
            <a:off x="3924895" y="4762202"/>
            <a:ext cx="1079500" cy="1588"/>
          </a:xfrm>
          <a:prstGeom prst="line">
            <a:avLst/>
          </a:prstGeom>
          <a:noFill/>
          <a:ln w="6191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6" name="Freeform 94">
            <a:extLst>
              <a:ext uri="{FF2B5EF4-FFF2-40B4-BE49-F238E27FC236}">
                <a16:creationId xmlns:a16="http://schemas.microsoft.com/office/drawing/2014/main" id="{9ADEA7BD-B4A2-4117-9E9D-4743D0AFD02C}"/>
              </a:ext>
            </a:extLst>
          </p:cNvPr>
          <p:cNvSpPr>
            <a:spLocks/>
          </p:cNvSpPr>
          <p:nvPr/>
        </p:nvSpPr>
        <p:spPr bwMode="auto">
          <a:xfrm rot="10800000">
            <a:off x="3780433" y="4619327"/>
            <a:ext cx="215900" cy="287338"/>
          </a:xfrm>
          <a:custGeom>
            <a:avLst/>
            <a:gdLst>
              <a:gd name="T0" fmla="*/ 2147483647 w 143"/>
              <a:gd name="T1" fmla="*/ 2147483647 h 152"/>
              <a:gd name="T2" fmla="*/ 0 w 143"/>
              <a:gd name="T3" fmla="*/ 2147483647 h 152"/>
              <a:gd name="T4" fmla="*/ 2147483647 w 143"/>
              <a:gd name="T5" fmla="*/ 2147483647 h 152"/>
              <a:gd name="T6" fmla="*/ 2147483647 w 143"/>
              <a:gd name="T7" fmla="*/ 2147483647 h 152"/>
              <a:gd name="T8" fmla="*/ 2147483647 w 143"/>
              <a:gd name="T9" fmla="*/ 2147483647 h 152"/>
              <a:gd name="T10" fmla="*/ 2147483647 w 143"/>
              <a:gd name="T11" fmla="*/ 2147483647 h 152"/>
              <a:gd name="T12" fmla="*/ 2147483647 w 143"/>
              <a:gd name="T13" fmla="*/ 2147483647 h 152"/>
              <a:gd name="T14" fmla="*/ 2147483647 w 143"/>
              <a:gd name="T15" fmla="*/ 2147483647 h 152"/>
              <a:gd name="T16" fmla="*/ 2147483647 w 143"/>
              <a:gd name="T17" fmla="*/ 2147483647 h 152"/>
              <a:gd name="T18" fmla="*/ 2147483647 w 143"/>
              <a:gd name="T19" fmla="*/ 2147483647 h 152"/>
              <a:gd name="T20" fmla="*/ 2147483647 w 143"/>
              <a:gd name="T21" fmla="*/ 2147483647 h 152"/>
              <a:gd name="T22" fmla="*/ 2147483647 w 143"/>
              <a:gd name="T23" fmla="*/ 2147483647 h 152"/>
              <a:gd name="T24" fmla="*/ 2147483647 w 143"/>
              <a:gd name="T25" fmla="*/ 2147483647 h 152"/>
              <a:gd name="T26" fmla="*/ 2147483647 w 143"/>
              <a:gd name="T27" fmla="*/ 2147483647 h 152"/>
              <a:gd name="T28" fmla="*/ 2147483647 w 143"/>
              <a:gd name="T29" fmla="*/ 2147483647 h 152"/>
              <a:gd name="T30" fmla="*/ 2147483647 w 143"/>
              <a:gd name="T31" fmla="*/ 2147483647 h 152"/>
              <a:gd name="T32" fmla="*/ 2147483647 w 143"/>
              <a:gd name="T33" fmla="*/ 2147483647 h 152"/>
              <a:gd name="T34" fmla="*/ 0 w 143"/>
              <a:gd name="T35" fmla="*/ 0 h 152"/>
              <a:gd name="T36" fmla="*/ 0 w 143"/>
              <a:gd name="T37" fmla="*/ 0 h 152"/>
              <a:gd name="T38" fmla="*/ 2147483647 w 143"/>
              <a:gd name="T39" fmla="*/ 2147483647 h 152"/>
              <a:gd name="T40" fmla="*/ 2147483647 w 143"/>
              <a:gd name="T41" fmla="*/ 2147483647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3"/>
              <a:gd name="T64" fmla="*/ 0 h 152"/>
              <a:gd name="T65" fmla="*/ 143 w 143"/>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3" h="152">
                <a:moveTo>
                  <a:pt x="143" y="76"/>
                </a:moveTo>
                <a:lnTo>
                  <a:pt x="0" y="152"/>
                </a:lnTo>
                <a:lnTo>
                  <a:pt x="4" y="143"/>
                </a:lnTo>
                <a:lnTo>
                  <a:pt x="8" y="133"/>
                </a:lnTo>
                <a:lnTo>
                  <a:pt x="11" y="125"/>
                </a:lnTo>
                <a:lnTo>
                  <a:pt x="13" y="115"/>
                </a:lnTo>
                <a:lnTo>
                  <a:pt x="14" y="105"/>
                </a:lnTo>
                <a:lnTo>
                  <a:pt x="17" y="95"/>
                </a:lnTo>
                <a:lnTo>
                  <a:pt x="17" y="85"/>
                </a:lnTo>
                <a:lnTo>
                  <a:pt x="17" y="76"/>
                </a:lnTo>
                <a:lnTo>
                  <a:pt x="17" y="66"/>
                </a:lnTo>
                <a:lnTo>
                  <a:pt x="17" y="56"/>
                </a:lnTo>
                <a:lnTo>
                  <a:pt x="14" y="47"/>
                </a:lnTo>
                <a:lnTo>
                  <a:pt x="13" y="37"/>
                </a:lnTo>
                <a:lnTo>
                  <a:pt x="11" y="28"/>
                </a:lnTo>
                <a:lnTo>
                  <a:pt x="8" y="18"/>
                </a:lnTo>
                <a:lnTo>
                  <a:pt x="4" y="9"/>
                </a:lnTo>
                <a:lnTo>
                  <a:pt x="0" y="0"/>
                </a:lnTo>
                <a:lnTo>
                  <a:pt x="143" y="7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37" name="Rectangle 95">
            <a:extLst>
              <a:ext uri="{FF2B5EF4-FFF2-40B4-BE49-F238E27FC236}">
                <a16:creationId xmlns:a16="http://schemas.microsoft.com/office/drawing/2014/main" id="{A99F32C9-9A00-44B9-A444-23A42A57D32D}"/>
              </a:ext>
            </a:extLst>
          </p:cNvPr>
          <p:cNvSpPr>
            <a:spLocks noChangeArrowheads="1"/>
          </p:cNvSpPr>
          <p:nvPr/>
        </p:nvSpPr>
        <p:spPr bwMode="auto">
          <a:xfrm>
            <a:off x="827683" y="5843290"/>
            <a:ext cx="655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10000"/>
              </a:spcBef>
              <a:spcAft>
                <a:spcPct val="25000"/>
              </a:spcAft>
              <a:buClr>
                <a:srgbClr val="000000"/>
              </a:buClr>
              <a:buSzPct val="80000"/>
              <a:buFont typeface="Wingdings" panose="05000000000000000000" pitchFamily="2" charset="2"/>
              <a:buChar char="l"/>
            </a:pPr>
            <a:r>
              <a:rPr lang="zh-CN" altLang="en-US" sz="2200" b="1">
                <a:solidFill>
                  <a:srgbClr val="000000"/>
                </a:solidFill>
                <a:ea typeface="华文细黑" panose="02010600040101010101" pitchFamily="2" charset="-122"/>
              </a:rPr>
              <a:t>路由器交换整个路由表。</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EEE33C9-948E-41C6-815C-61AD71628C4D}"/>
              </a:ext>
            </a:extLst>
          </p:cNvPr>
          <p:cNvSpPr>
            <a:spLocks noGrp="1" noChangeArrowheads="1"/>
          </p:cNvSpPr>
          <p:nvPr>
            <p:ph type="title"/>
          </p:nvPr>
        </p:nvSpPr>
        <p:spPr>
          <a:xfrm>
            <a:off x="395536" y="1052736"/>
            <a:ext cx="7239000" cy="609600"/>
          </a:xfrm>
          <a:noFill/>
        </p:spPr>
        <p:txBody>
          <a:bodyPr/>
          <a:lstStyle/>
          <a:p>
            <a:pPr eaLnBrk="1" hangingPunct="1"/>
            <a:r>
              <a:rPr lang="zh-CN" altLang="en-US" dirty="0">
                <a:solidFill>
                  <a:srgbClr val="C00000"/>
                </a:solidFill>
              </a:rPr>
              <a:t>距离矢量路由协议更新过程（</a:t>
            </a:r>
            <a:r>
              <a:rPr lang="en-US" altLang="zh-CN" dirty="0">
                <a:solidFill>
                  <a:srgbClr val="C00000"/>
                </a:solidFill>
              </a:rPr>
              <a:t>1</a:t>
            </a:r>
            <a:r>
              <a:rPr lang="zh-CN" altLang="en-US" dirty="0">
                <a:solidFill>
                  <a:srgbClr val="C00000"/>
                </a:solidFill>
              </a:rPr>
              <a:t>）</a:t>
            </a:r>
          </a:p>
        </p:txBody>
      </p:sp>
      <p:graphicFrame>
        <p:nvGraphicFramePr>
          <p:cNvPr id="450563" name="Group 3">
            <a:extLst>
              <a:ext uri="{FF2B5EF4-FFF2-40B4-BE49-F238E27FC236}">
                <a16:creationId xmlns:a16="http://schemas.microsoft.com/office/drawing/2014/main" id="{99FBBB03-2A2F-45A9-9D76-81DE948386D0}"/>
              </a:ext>
            </a:extLst>
          </p:cNvPr>
          <p:cNvGraphicFramePr>
            <a:graphicFrameLocks noGrp="1"/>
          </p:cNvGraphicFramePr>
          <p:nvPr>
            <p:ph sz="half" idx="1"/>
            <p:extLst>
              <p:ext uri="{D42A27DB-BD31-4B8C-83A1-F6EECF244321}">
                <p14:modId xmlns:p14="http://schemas.microsoft.com/office/powerpoint/2010/main" val="84361098"/>
              </p:ext>
            </p:extLst>
          </p:nvPr>
        </p:nvGraphicFramePr>
        <p:xfrm>
          <a:off x="332036" y="2781524"/>
          <a:ext cx="2449513" cy="1338262"/>
        </p:xfrm>
        <a:graphic>
          <a:graphicData uri="http://schemas.openxmlformats.org/drawingml/2006/table">
            <a:tbl>
              <a:tblPr/>
              <a:tblGrid>
                <a:gridCol w="9429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4063">
                  <a:extLst>
                    <a:ext uri="{9D8B030D-6E8A-4147-A177-3AD203B41FA5}">
                      <a16:colId xmlns:a16="http://schemas.microsoft.com/office/drawing/2014/main" val="20002"/>
                    </a:ext>
                  </a:extLst>
                </a:gridCol>
              </a:tblGrid>
              <a:tr h="360226">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012">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012">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E1/0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012">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bl>
          </a:graphicData>
        </a:graphic>
      </p:graphicFrame>
      <p:graphicFrame>
        <p:nvGraphicFramePr>
          <p:cNvPr id="450583" name="Group 23">
            <a:extLst>
              <a:ext uri="{FF2B5EF4-FFF2-40B4-BE49-F238E27FC236}">
                <a16:creationId xmlns:a16="http://schemas.microsoft.com/office/drawing/2014/main" id="{E77CBE19-F530-49B9-9850-49B17849180E}"/>
              </a:ext>
            </a:extLst>
          </p:cNvPr>
          <p:cNvGraphicFramePr>
            <a:graphicFrameLocks noGrp="1"/>
          </p:cNvGraphicFramePr>
          <p:nvPr>
            <p:ph sz="quarter" idx="3"/>
            <p:extLst>
              <p:ext uri="{D42A27DB-BD31-4B8C-83A1-F6EECF244321}">
                <p14:modId xmlns:p14="http://schemas.microsoft.com/office/powerpoint/2010/main" val="2956018189"/>
              </p:ext>
            </p:extLst>
          </p:nvPr>
        </p:nvGraphicFramePr>
        <p:xfrm>
          <a:off x="4654799" y="5086574"/>
          <a:ext cx="2447925" cy="1304924"/>
        </p:xfrm>
        <a:graphic>
          <a:graphicData uri="http://schemas.openxmlformats.org/drawingml/2006/table">
            <a:tbl>
              <a:tblPr/>
              <a:tblGrid>
                <a:gridCol w="941387">
                  <a:extLst>
                    <a:ext uri="{9D8B030D-6E8A-4147-A177-3AD203B41FA5}">
                      <a16:colId xmlns:a16="http://schemas.microsoft.com/office/drawing/2014/main" val="20000"/>
                    </a:ext>
                  </a:extLst>
                </a:gridCol>
                <a:gridCol w="754063">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tblGrid>
              <a:tr h="3262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E1/0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bl>
          </a:graphicData>
        </a:graphic>
      </p:graphicFrame>
      <p:graphicFrame>
        <p:nvGraphicFramePr>
          <p:cNvPr id="450603" name="Group 43">
            <a:extLst>
              <a:ext uri="{FF2B5EF4-FFF2-40B4-BE49-F238E27FC236}">
                <a16:creationId xmlns:a16="http://schemas.microsoft.com/office/drawing/2014/main" id="{32ED7137-2A9E-4600-AA8F-4C70AC7979D0}"/>
              </a:ext>
            </a:extLst>
          </p:cNvPr>
          <p:cNvGraphicFramePr>
            <a:graphicFrameLocks noGrp="1"/>
          </p:cNvGraphicFramePr>
          <p:nvPr>
            <p:ph sz="quarter" idx="2"/>
            <p:extLst>
              <p:ext uri="{D42A27DB-BD31-4B8C-83A1-F6EECF244321}">
                <p14:modId xmlns:p14="http://schemas.microsoft.com/office/powerpoint/2010/main" val="2664392080"/>
              </p:ext>
            </p:extLst>
          </p:nvPr>
        </p:nvGraphicFramePr>
        <p:xfrm>
          <a:off x="6381999" y="2710086"/>
          <a:ext cx="2376487" cy="1304924"/>
        </p:xfrm>
        <a:graphic>
          <a:graphicData uri="http://schemas.openxmlformats.org/drawingml/2006/table">
            <a:tbl>
              <a:tblPr/>
              <a:tblGrid>
                <a:gridCol w="1008062">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tblGrid>
              <a:tr h="3262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bl>
          </a:graphicData>
        </a:graphic>
      </p:graphicFrame>
      <p:sp>
        <p:nvSpPr>
          <p:cNvPr id="51263" name="Rectangle 63">
            <a:extLst>
              <a:ext uri="{FF2B5EF4-FFF2-40B4-BE49-F238E27FC236}">
                <a16:creationId xmlns:a16="http://schemas.microsoft.com/office/drawing/2014/main" id="{B798DEA4-C8EC-4652-BCF5-A879C4ED42DD}"/>
              </a:ext>
            </a:extLst>
          </p:cNvPr>
          <p:cNvSpPr>
            <a:spLocks noChangeArrowheads="1"/>
          </p:cNvSpPr>
          <p:nvPr/>
        </p:nvSpPr>
        <p:spPr bwMode="auto">
          <a:xfrm>
            <a:off x="3070474" y="2852961"/>
            <a:ext cx="936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1264" name="Rectangle 64">
            <a:extLst>
              <a:ext uri="{FF2B5EF4-FFF2-40B4-BE49-F238E27FC236}">
                <a16:creationId xmlns:a16="http://schemas.microsoft.com/office/drawing/2014/main" id="{3CC5955A-C977-4CF5-93AE-C0ECC24BAA89}"/>
              </a:ext>
            </a:extLst>
          </p:cNvPr>
          <p:cNvSpPr>
            <a:spLocks noChangeArrowheads="1"/>
          </p:cNvSpPr>
          <p:nvPr/>
        </p:nvSpPr>
        <p:spPr bwMode="auto">
          <a:xfrm>
            <a:off x="3430836" y="3284761"/>
            <a:ext cx="8651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1265" name="Rectangle 65">
            <a:extLst>
              <a:ext uri="{FF2B5EF4-FFF2-40B4-BE49-F238E27FC236}">
                <a16:creationId xmlns:a16="http://schemas.microsoft.com/office/drawing/2014/main" id="{4E13F6E9-00CC-4B74-BAD1-F516C9290ABF}"/>
              </a:ext>
            </a:extLst>
          </p:cNvPr>
          <p:cNvSpPr>
            <a:spLocks noChangeArrowheads="1"/>
          </p:cNvSpPr>
          <p:nvPr/>
        </p:nvSpPr>
        <p:spPr bwMode="auto">
          <a:xfrm>
            <a:off x="4797674" y="3068861"/>
            <a:ext cx="936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1266" name="Rectangle 66">
            <a:extLst>
              <a:ext uri="{FF2B5EF4-FFF2-40B4-BE49-F238E27FC236}">
                <a16:creationId xmlns:a16="http://schemas.microsoft.com/office/drawing/2014/main" id="{3A4DB3A7-0677-4A1C-9CF0-E4DFAD2DCF05}"/>
              </a:ext>
            </a:extLst>
          </p:cNvPr>
          <p:cNvSpPr>
            <a:spLocks noChangeArrowheads="1"/>
          </p:cNvSpPr>
          <p:nvPr/>
        </p:nvSpPr>
        <p:spPr bwMode="auto">
          <a:xfrm>
            <a:off x="4869111" y="3429224"/>
            <a:ext cx="8651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S1/0</a:t>
            </a:r>
          </a:p>
        </p:txBody>
      </p:sp>
      <p:sp>
        <p:nvSpPr>
          <p:cNvPr id="51267" name="Rectangle 67">
            <a:extLst>
              <a:ext uri="{FF2B5EF4-FFF2-40B4-BE49-F238E27FC236}">
                <a16:creationId xmlns:a16="http://schemas.microsoft.com/office/drawing/2014/main" id="{15932D4A-2B11-450D-82EF-D8F0376FF200}"/>
              </a:ext>
            </a:extLst>
          </p:cNvPr>
          <p:cNvSpPr>
            <a:spLocks noChangeArrowheads="1"/>
          </p:cNvSpPr>
          <p:nvPr/>
        </p:nvSpPr>
        <p:spPr bwMode="auto">
          <a:xfrm>
            <a:off x="4149974" y="4365849"/>
            <a:ext cx="11525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1268" name="Rectangle 68">
            <a:extLst>
              <a:ext uri="{FF2B5EF4-FFF2-40B4-BE49-F238E27FC236}">
                <a16:creationId xmlns:a16="http://schemas.microsoft.com/office/drawing/2014/main" id="{52081D02-ED6E-4A04-9A0E-A640E459B3BD}"/>
              </a:ext>
            </a:extLst>
          </p:cNvPr>
          <p:cNvSpPr>
            <a:spLocks noChangeArrowheads="1"/>
          </p:cNvSpPr>
          <p:nvPr/>
        </p:nvSpPr>
        <p:spPr bwMode="auto">
          <a:xfrm>
            <a:off x="3573711" y="4942111"/>
            <a:ext cx="100806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1269" name="Rectangle 69">
            <a:extLst>
              <a:ext uri="{FF2B5EF4-FFF2-40B4-BE49-F238E27FC236}">
                <a16:creationId xmlns:a16="http://schemas.microsoft.com/office/drawing/2014/main" id="{CC694205-F395-4EF3-AAEE-BA920AFDADC6}"/>
              </a:ext>
            </a:extLst>
          </p:cNvPr>
          <p:cNvSpPr>
            <a:spLocks noChangeArrowheads="1"/>
          </p:cNvSpPr>
          <p:nvPr/>
        </p:nvSpPr>
        <p:spPr bwMode="auto">
          <a:xfrm>
            <a:off x="2638674" y="2060799"/>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10.1.0.0</a:t>
            </a:r>
          </a:p>
        </p:txBody>
      </p:sp>
      <p:sp>
        <p:nvSpPr>
          <p:cNvPr id="51270" name="Rectangle 70">
            <a:extLst>
              <a:ext uri="{FF2B5EF4-FFF2-40B4-BE49-F238E27FC236}">
                <a16:creationId xmlns:a16="http://schemas.microsoft.com/office/drawing/2014/main" id="{C3002741-19BF-4E8D-90F4-07124619E8F8}"/>
              </a:ext>
            </a:extLst>
          </p:cNvPr>
          <p:cNvSpPr>
            <a:spLocks noChangeArrowheads="1"/>
          </p:cNvSpPr>
          <p:nvPr/>
        </p:nvSpPr>
        <p:spPr bwMode="auto">
          <a:xfrm>
            <a:off x="3789611" y="2997424"/>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10.2.0.0</a:t>
            </a:r>
          </a:p>
        </p:txBody>
      </p:sp>
      <p:sp>
        <p:nvSpPr>
          <p:cNvPr id="51271" name="Rectangle 71">
            <a:extLst>
              <a:ext uri="{FF2B5EF4-FFF2-40B4-BE49-F238E27FC236}">
                <a16:creationId xmlns:a16="http://schemas.microsoft.com/office/drawing/2014/main" id="{C311F64E-81FF-4474-9597-3877925598C2}"/>
              </a:ext>
            </a:extLst>
          </p:cNvPr>
          <p:cNvSpPr>
            <a:spLocks noChangeArrowheads="1"/>
          </p:cNvSpPr>
          <p:nvPr/>
        </p:nvSpPr>
        <p:spPr bwMode="auto">
          <a:xfrm>
            <a:off x="4078536" y="3789586"/>
            <a:ext cx="1223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10.3.0.0</a:t>
            </a:r>
          </a:p>
        </p:txBody>
      </p:sp>
      <p:sp>
        <p:nvSpPr>
          <p:cNvPr id="51272" name="Rectangle 72">
            <a:extLst>
              <a:ext uri="{FF2B5EF4-FFF2-40B4-BE49-F238E27FC236}">
                <a16:creationId xmlns:a16="http://schemas.microsoft.com/office/drawing/2014/main" id="{5CCAB556-F9E3-4CC6-A18C-F0AA877E07B9}"/>
              </a:ext>
            </a:extLst>
          </p:cNvPr>
          <p:cNvSpPr>
            <a:spLocks noChangeArrowheads="1"/>
          </p:cNvSpPr>
          <p:nvPr/>
        </p:nvSpPr>
        <p:spPr bwMode="auto">
          <a:xfrm>
            <a:off x="2565649" y="5518374"/>
            <a:ext cx="11509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10.4.0.0</a:t>
            </a:r>
          </a:p>
        </p:txBody>
      </p:sp>
      <p:sp>
        <p:nvSpPr>
          <p:cNvPr id="51273" name="Line 73">
            <a:extLst>
              <a:ext uri="{FF2B5EF4-FFF2-40B4-BE49-F238E27FC236}">
                <a16:creationId xmlns:a16="http://schemas.microsoft.com/office/drawing/2014/main" id="{78BC005F-06C7-459E-B4DE-B678C9D907AA}"/>
              </a:ext>
            </a:extLst>
          </p:cNvPr>
          <p:cNvSpPr>
            <a:spLocks noChangeShapeType="1"/>
          </p:cNvSpPr>
          <p:nvPr/>
        </p:nvSpPr>
        <p:spPr bwMode="auto">
          <a:xfrm flipH="1">
            <a:off x="3573711" y="5086574"/>
            <a:ext cx="576263" cy="719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4" name="Line 74">
            <a:extLst>
              <a:ext uri="{FF2B5EF4-FFF2-40B4-BE49-F238E27FC236}">
                <a16:creationId xmlns:a16="http://schemas.microsoft.com/office/drawing/2014/main" id="{DA56720F-24F3-40CD-AF16-06BB3CC703ED}"/>
              </a:ext>
            </a:extLst>
          </p:cNvPr>
          <p:cNvSpPr>
            <a:spLocks noChangeShapeType="1"/>
          </p:cNvSpPr>
          <p:nvPr/>
        </p:nvSpPr>
        <p:spPr bwMode="auto">
          <a:xfrm flipH="1">
            <a:off x="4510336" y="3429224"/>
            <a:ext cx="1008063" cy="1296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5" name="Line 75">
            <a:extLst>
              <a:ext uri="{FF2B5EF4-FFF2-40B4-BE49-F238E27FC236}">
                <a16:creationId xmlns:a16="http://schemas.microsoft.com/office/drawing/2014/main" id="{11163939-897E-4101-AB32-824A268AE701}"/>
              </a:ext>
            </a:extLst>
          </p:cNvPr>
          <p:cNvSpPr>
            <a:spLocks noChangeShapeType="1"/>
          </p:cNvSpPr>
          <p:nvPr/>
        </p:nvSpPr>
        <p:spPr bwMode="auto">
          <a:xfrm flipH="1">
            <a:off x="3502274" y="3357786"/>
            <a:ext cx="1944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6" name="Line 76">
            <a:extLst>
              <a:ext uri="{FF2B5EF4-FFF2-40B4-BE49-F238E27FC236}">
                <a16:creationId xmlns:a16="http://schemas.microsoft.com/office/drawing/2014/main" id="{702030AB-8127-4629-91D8-7B2729E8D24F}"/>
              </a:ext>
            </a:extLst>
          </p:cNvPr>
          <p:cNvSpPr>
            <a:spLocks noChangeShapeType="1"/>
          </p:cNvSpPr>
          <p:nvPr/>
        </p:nvSpPr>
        <p:spPr bwMode="auto">
          <a:xfrm flipH="1">
            <a:off x="3141911" y="2421161"/>
            <a:ext cx="0"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7" name="Rectangle 77">
            <a:extLst>
              <a:ext uri="{FF2B5EF4-FFF2-40B4-BE49-F238E27FC236}">
                <a16:creationId xmlns:a16="http://schemas.microsoft.com/office/drawing/2014/main" id="{56F2C9EA-E17A-4B3E-9D8F-14FD57F32D8A}"/>
              </a:ext>
            </a:extLst>
          </p:cNvPr>
          <p:cNvSpPr>
            <a:spLocks noChangeArrowheads="1"/>
          </p:cNvSpPr>
          <p:nvPr/>
        </p:nvSpPr>
        <p:spPr bwMode="auto">
          <a:xfrm>
            <a:off x="2781549" y="3573686"/>
            <a:ext cx="8255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RTA</a:t>
            </a:r>
          </a:p>
        </p:txBody>
      </p:sp>
      <p:sp>
        <p:nvSpPr>
          <p:cNvPr id="51278" name="Rectangle 78">
            <a:extLst>
              <a:ext uri="{FF2B5EF4-FFF2-40B4-BE49-F238E27FC236}">
                <a16:creationId xmlns:a16="http://schemas.microsoft.com/office/drawing/2014/main" id="{E74C3B44-9E69-4CBE-BFC6-CAF1BC6E85CC}"/>
              </a:ext>
            </a:extLst>
          </p:cNvPr>
          <p:cNvSpPr>
            <a:spLocks noChangeArrowheads="1"/>
          </p:cNvSpPr>
          <p:nvPr/>
        </p:nvSpPr>
        <p:spPr bwMode="auto">
          <a:xfrm>
            <a:off x="5302499" y="2575149"/>
            <a:ext cx="9001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RTB</a:t>
            </a:r>
          </a:p>
        </p:txBody>
      </p:sp>
      <p:sp>
        <p:nvSpPr>
          <p:cNvPr id="51279" name="Rectangle 79">
            <a:extLst>
              <a:ext uri="{FF2B5EF4-FFF2-40B4-BE49-F238E27FC236}">
                <a16:creationId xmlns:a16="http://schemas.microsoft.com/office/drawing/2014/main" id="{4DD62ED9-5311-4BB3-818F-B82A9F88F551}"/>
              </a:ext>
            </a:extLst>
          </p:cNvPr>
          <p:cNvSpPr>
            <a:spLocks noChangeArrowheads="1"/>
          </p:cNvSpPr>
          <p:nvPr/>
        </p:nvSpPr>
        <p:spPr bwMode="auto">
          <a:xfrm>
            <a:off x="3214936" y="4591274"/>
            <a:ext cx="8286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RTC</a:t>
            </a:r>
          </a:p>
        </p:txBody>
      </p:sp>
      <p:grpSp>
        <p:nvGrpSpPr>
          <p:cNvPr id="51280" name="Group 80">
            <a:extLst>
              <a:ext uri="{FF2B5EF4-FFF2-40B4-BE49-F238E27FC236}">
                <a16:creationId xmlns:a16="http://schemas.microsoft.com/office/drawing/2014/main" id="{0A1012FF-6B12-441F-A49C-051E7C9D31BE}"/>
              </a:ext>
            </a:extLst>
          </p:cNvPr>
          <p:cNvGrpSpPr>
            <a:grpSpLocks noChangeAspect="1"/>
          </p:cNvGrpSpPr>
          <p:nvPr/>
        </p:nvGrpSpPr>
        <p:grpSpPr bwMode="auto">
          <a:xfrm>
            <a:off x="2781549" y="3070449"/>
            <a:ext cx="792162" cy="550862"/>
            <a:chOff x="3541" y="1317"/>
            <a:chExt cx="747" cy="546"/>
          </a:xfrm>
        </p:grpSpPr>
        <p:sp>
          <p:nvSpPr>
            <p:cNvPr id="51317" name="AutoShape 81">
              <a:extLst>
                <a:ext uri="{FF2B5EF4-FFF2-40B4-BE49-F238E27FC236}">
                  <a16:creationId xmlns:a16="http://schemas.microsoft.com/office/drawing/2014/main" id="{3998BF0D-BE65-4F3D-AA43-06135B21E353}"/>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18" name="Freeform 82">
              <a:extLst>
                <a:ext uri="{FF2B5EF4-FFF2-40B4-BE49-F238E27FC236}">
                  <a16:creationId xmlns:a16="http://schemas.microsoft.com/office/drawing/2014/main" id="{7341E5AB-23C2-4B62-9AEC-F2280C471CC7}"/>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9" name="Freeform 83">
              <a:extLst>
                <a:ext uri="{FF2B5EF4-FFF2-40B4-BE49-F238E27FC236}">
                  <a16:creationId xmlns:a16="http://schemas.microsoft.com/office/drawing/2014/main" id="{D582D6D2-BF06-4607-8B1F-7D83C634057B}"/>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0" name="Freeform 84">
              <a:extLst>
                <a:ext uri="{FF2B5EF4-FFF2-40B4-BE49-F238E27FC236}">
                  <a16:creationId xmlns:a16="http://schemas.microsoft.com/office/drawing/2014/main" id="{44D0C8D7-D8CA-475D-A5E1-6997ACBF302E}"/>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1" name="Freeform 85">
              <a:extLst>
                <a:ext uri="{FF2B5EF4-FFF2-40B4-BE49-F238E27FC236}">
                  <a16:creationId xmlns:a16="http://schemas.microsoft.com/office/drawing/2014/main" id="{A0849246-3B35-460E-9B69-D1B1C6DAEC19}"/>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2" name="Freeform 86">
              <a:extLst>
                <a:ext uri="{FF2B5EF4-FFF2-40B4-BE49-F238E27FC236}">
                  <a16:creationId xmlns:a16="http://schemas.microsoft.com/office/drawing/2014/main" id="{F9BFFB03-E58C-4EB9-A53B-022CE61F0A69}"/>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3" name="Freeform 87">
              <a:extLst>
                <a:ext uri="{FF2B5EF4-FFF2-40B4-BE49-F238E27FC236}">
                  <a16:creationId xmlns:a16="http://schemas.microsoft.com/office/drawing/2014/main" id="{A75C7404-5E29-4B90-A591-DD15CE286FEC}"/>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4" name="Freeform 88">
              <a:extLst>
                <a:ext uri="{FF2B5EF4-FFF2-40B4-BE49-F238E27FC236}">
                  <a16:creationId xmlns:a16="http://schemas.microsoft.com/office/drawing/2014/main" id="{F2BEFD71-A302-4FAC-ACE5-05AF33E62068}"/>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5" name="Freeform 89">
              <a:extLst>
                <a:ext uri="{FF2B5EF4-FFF2-40B4-BE49-F238E27FC236}">
                  <a16:creationId xmlns:a16="http://schemas.microsoft.com/office/drawing/2014/main" id="{E5D6FF03-E9E9-4ADE-B181-3870F1009903}"/>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6" name="Freeform 90">
              <a:extLst>
                <a:ext uri="{FF2B5EF4-FFF2-40B4-BE49-F238E27FC236}">
                  <a16:creationId xmlns:a16="http://schemas.microsoft.com/office/drawing/2014/main" id="{C3214AB5-8868-4C4D-BC56-F29B415CCB1A}"/>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7" name="Freeform 91">
              <a:extLst>
                <a:ext uri="{FF2B5EF4-FFF2-40B4-BE49-F238E27FC236}">
                  <a16:creationId xmlns:a16="http://schemas.microsoft.com/office/drawing/2014/main" id="{17B982B1-BD76-47B8-9BAD-CB7F03A5CD29}"/>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8" name="Freeform 92">
              <a:extLst>
                <a:ext uri="{FF2B5EF4-FFF2-40B4-BE49-F238E27FC236}">
                  <a16:creationId xmlns:a16="http://schemas.microsoft.com/office/drawing/2014/main" id="{18956D49-02F9-44AE-8CED-09D4CE91B1A0}"/>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9" name="Freeform 93">
              <a:extLst>
                <a:ext uri="{FF2B5EF4-FFF2-40B4-BE49-F238E27FC236}">
                  <a16:creationId xmlns:a16="http://schemas.microsoft.com/office/drawing/2014/main" id="{97D73C92-812C-4F0A-9097-0C0661CC6498}"/>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30" name="Freeform 94">
              <a:extLst>
                <a:ext uri="{FF2B5EF4-FFF2-40B4-BE49-F238E27FC236}">
                  <a16:creationId xmlns:a16="http://schemas.microsoft.com/office/drawing/2014/main" id="{2E212DF4-FF9E-4660-8328-D0F94C2323E0}"/>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31" name="Freeform 95">
              <a:extLst>
                <a:ext uri="{FF2B5EF4-FFF2-40B4-BE49-F238E27FC236}">
                  <a16:creationId xmlns:a16="http://schemas.microsoft.com/office/drawing/2014/main" id="{34DA7CAF-92EB-455A-ADDC-36F9093D567E}"/>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32" name="Freeform 96">
              <a:extLst>
                <a:ext uri="{FF2B5EF4-FFF2-40B4-BE49-F238E27FC236}">
                  <a16:creationId xmlns:a16="http://schemas.microsoft.com/office/drawing/2014/main" id="{777508FB-B9D5-4A21-996F-AE261CA96C6F}"/>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33" name="Freeform 97">
              <a:extLst>
                <a:ext uri="{FF2B5EF4-FFF2-40B4-BE49-F238E27FC236}">
                  <a16:creationId xmlns:a16="http://schemas.microsoft.com/office/drawing/2014/main" id="{96AF6AEA-D03E-4436-8503-A410232CC8C8}"/>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281" name="Group 98">
            <a:extLst>
              <a:ext uri="{FF2B5EF4-FFF2-40B4-BE49-F238E27FC236}">
                <a16:creationId xmlns:a16="http://schemas.microsoft.com/office/drawing/2014/main" id="{42882794-3AD5-4E0F-80AD-8738FC12E225}"/>
              </a:ext>
            </a:extLst>
          </p:cNvPr>
          <p:cNvGrpSpPr>
            <a:grpSpLocks noChangeAspect="1"/>
          </p:cNvGrpSpPr>
          <p:nvPr/>
        </p:nvGrpSpPr>
        <p:grpSpPr bwMode="auto">
          <a:xfrm>
            <a:off x="4005511" y="4607149"/>
            <a:ext cx="792163" cy="550862"/>
            <a:chOff x="3541" y="1317"/>
            <a:chExt cx="747" cy="546"/>
          </a:xfrm>
        </p:grpSpPr>
        <p:sp>
          <p:nvSpPr>
            <p:cNvPr id="51300" name="AutoShape 99">
              <a:extLst>
                <a:ext uri="{FF2B5EF4-FFF2-40B4-BE49-F238E27FC236}">
                  <a16:creationId xmlns:a16="http://schemas.microsoft.com/office/drawing/2014/main" id="{1CB9BCE0-569E-46F0-8186-9AEDBF3E0CB9}"/>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01" name="Freeform 100">
              <a:extLst>
                <a:ext uri="{FF2B5EF4-FFF2-40B4-BE49-F238E27FC236}">
                  <a16:creationId xmlns:a16="http://schemas.microsoft.com/office/drawing/2014/main" id="{11F8C112-7480-442E-B214-C8C1D2FDA028}"/>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2" name="Freeform 101">
              <a:extLst>
                <a:ext uri="{FF2B5EF4-FFF2-40B4-BE49-F238E27FC236}">
                  <a16:creationId xmlns:a16="http://schemas.microsoft.com/office/drawing/2014/main" id="{2C9FC6A0-9FE5-4F8D-BC3D-2D3DFC717F9B}"/>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3" name="Freeform 102">
              <a:extLst>
                <a:ext uri="{FF2B5EF4-FFF2-40B4-BE49-F238E27FC236}">
                  <a16:creationId xmlns:a16="http://schemas.microsoft.com/office/drawing/2014/main" id="{9EDC0507-FEDD-4C7B-BB4C-9B42F3660122}"/>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4" name="Freeform 103">
              <a:extLst>
                <a:ext uri="{FF2B5EF4-FFF2-40B4-BE49-F238E27FC236}">
                  <a16:creationId xmlns:a16="http://schemas.microsoft.com/office/drawing/2014/main" id="{168E207B-4FF9-4FCE-8C2B-360FA744F741}"/>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5" name="Freeform 104">
              <a:extLst>
                <a:ext uri="{FF2B5EF4-FFF2-40B4-BE49-F238E27FC236}">
                  <a16:creationId xmlns:a16="http://schemas.microsoft.com/office/drawing/2014/main" id="{3E8A7246-DFED-422A-8457-F2F287DE501D}"/>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6" name="Freeform 105">
              <a:extLst>
                <a:ext uri="{FF2B5EF4-FFF2-40B4-BE49-F238E27FC236}">
                  <a16:creationId xmlns:a16="http://schemas.microsoft.com/office/drawing/2014/main" id="{954EB82D-91D9-4791-A497-7A776CC7A7D0}"/>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7" name="Freeform 106">
              <a:extLst>
                <a:ext uri="{FF2B5EF4-FFF2-40B4-BE49-F238E27FC236}">
                  <a16:creationId xmlns:a16="http://schemas.microsoft.com/office/drawing/2014/main" id="{4978AF84-701E-4CE2-9BD2-9E6B158998A8}"/>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8" name="Freeform 107">
              <a:extLst>
                <a:ext uri="{FF2B5EF4-FFF2-40B4-BE49-F238E27FC236}">
                  <a16:creationId xmlns:a16="http://schemas.microsoft.com/office/drawing/2014/main" id="{10EC318D-0552-4022-B90B-6F41C41913F1}"/>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9" name="Freeform 108">
              <a:extLst>
                <a:ext uri="{FF2B5EF4-FFF2-40B4-BE49-F238E27FC236}">
                  <a16:creationId xmlns:a16="http://schemas.microsoft.com/office/drawing/2014/main" id="{E4792246-6CBF-4721-BB81-B6641B084D55}"/>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0" name="Freeform 109">
              <a:extLst>
                <a:ext uri="{FF2B5EF4-FFF2-40B4-BE49-F238E27FC236}">
                  <a16:creationId xmlns:a16="http://schemas.microsoft.com/office/drawing/2014/main" id="{EE9EC06B-24C6-4DBE-9EF9-D28FF417DB02}"/>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1" name="Freeform 110">
              <a:extLst>
                <a:ext uri="{FF2B5EF4-FFF2-40B4-BE49-F238E27FC236}">
                  <a16:creationId xmlns:a16="http://schemas.microsoft.com/office/drawing/2014/main" id="{2ECEC1E0-7D0B-4B14-8D52-80ED1C68F937}"/>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2" name="Freeform 111">
              <a:extLst>
                <a:ext uri="{FF2B5EF4-FFF2-40B4-BE49-F238E27FC236}">
                  <a16:creationId xmlns:a16="http://schemas.microsoft.com/office/drawing/2014/main" id="{141BEE6A-587F-461C-8587-D8B8F55AAD63}"/>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3" name="Freeform 112">
              <a:extLst>
                <a:ext uri="{FF2B5EF4-FFF2-40B4-BE49-F238E27FC236}">
                  <a16:creationId xmlns:a16="http://schemas.microsoft.com/office/drawing/2014/main" id="{BFAB8F34-F7A5-4F76-9736-EE575EC3FAE0}"/>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4" name="Freeform 113">
              <a:extLst>
                <a:ext uri="{FF2B5EF4-FFF2-40B4-BE49-F238E27FC236}">
                  <a16:creationId xmlns:a16="http://schemas.microsoft.com/office/drawing/2014/main" id="{5B500046-DE84-49D7-887E-DC5771E0EAA8}"/>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5" name="Freeform 114">
              <a:extLst>
                <a:ext uri="{FF2B5EF4-FFF2-40B4-BE49-F238E27FC236}">
                  <a16:creationId xmlns:a16="http://schemas.microsoft.com/office/drawing/2014/main" id="{1B219E4F-4675-4863-90C6-320080EBFDDC}"/>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6" name="Freeform 115">
              <a:extLst>
                <a:ext uri="{FF2B5EF4-FFF2-40B4-BE49-F238E27FC236}">
                  <a16:creationId xmlns:a16="http://schemas.microsoft.com/office/drawing/2014/main" id="{09E29B70-AC4C-43C7-9D0A-10909A3712B0}"/>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282" name="Group 116">
            <a:extLst>
              <a:ext uri="{FF2B5EF4-FFF2-40B4-BE49-F238E27FC236}">
                <a16:creationId xmlns:a16="http://schemas.microsoft.com/office/drawing/2014/main" id="{C835A738-32C3-42CC-8DC7-CF27054E00AE}"/>
              </a:ext>
            </a:extLst>
          </p:cNvPr>
          <p:cNvGrpSpPr>
            <a:grpSpLocks noChangeAspect="1"/>
          </p:cNvGrpSpPr>
          <p:nvPr/>
        </p:nvGrpSpPr>
        <p:grpSpPr bwMode="auto">
          <a:xfrm>
            <a:off x="5231061" y="3070449"/>
            <a:ext cx="792163" cy="550862"/>
            <a:chOff x="3541" y="1317"/>
            <a:chExt cx="747" cy="546"/>
          </a:xfrm>
        </p:grpSpPr>
        <p:sp>
          <p:nvSpPr>
            <p:cNvPr id="51283" name="AutoShape 117">
              <a:extLst>
                <a:ext uri="{FF2B5EF4-FFF2-40B4-BE49-F238E27FC236}">
                  <a16:creationId xmlns:a16="http://schemas.microsoft.com/office/drawing/2014/main" id="{C7087C67-D68C-477F-986F-01BEB44181CD}"/>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84" name="Freeform 118">
              <a:extLst>
                <a:ext uri="{FF2B5EF4-FFF2-40B4-BE49-F238E27FC236}">
                  <a16:creationId xmlns:a16="http://schemas.microsoft.com/office/drawing/2014/main" id="{56EF46F4-C8AD-49AE-8CCD-55D5A5574380}"/>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5" name="Freeform 119">
              <a:extLst>
                <a:ext uri="{FF2B5EF4-FFF2-40B4-BE49-F238E27FC236}">
                  <a16:creationId xmlns:a16="http://schemas.microsoft.com/office/drawing/2014/main" id="{B918CDFD-61DA-4448-8EBC-C13B6416A8E7}"/>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6" name="Freeform 120">
              <a:extLst>
                <a:ext uri="{FF2B5EF4-FFF2-40B4-BE49-F238E27FC236}">
                  <a16:creationId xmlns:a16="http://schemas.microsoft.com/office/drawing/2014/main" id="{5A171B6A-9012-4645-8145-739E34929682}"/>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7" name="Freeform 121">
              <a:extLst>
                <a:ext uri="{FF2B5EF4-FFF2-40B4-BE49-F238E27FC236}">
                  <a16:creationId xmlns:a16="http://schemas.microsoft.com/office/drawing/2014/main" id="{B8CA3E34-AD20-4B73-BE51-6CC83F40318D}"/>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8" name="Freeform 122">
              <a:extLst>
                <a:ext uri="{FF2B5EF4-FFF2-40B4-BE49-F238E27FC236}">
                  <a16:creationId xmlns:a16="http://schemas.microsoft.com/office/drawing/2014/main" id="{C547B6A4-7E85-47EF-AAA1-4F352C9DFC5A}"/>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9" name="Freeform 123">
              <a:extLst>
                <a:ext uri="{FF2B5EF4-FFF2-40B4-BE49-F238E27FC236}">
                  <a16:creationId xmlns:a16="http://schemas.microsoft.com/office/drawing/2014/main" id="{1E36B3B6-FA89-4856-BA83-B81FC4695507}"/>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0" name="Freeform 124">
              <a:extLst>
                <a:ext uri="{FF2B5EF4-FFF2-40B4-BE49-F238E27FC236}">
                  <a16:creationId xmlns:a16="http://schemas.microsoft.com/office/drawing/2014/main" id="{69749FF1-694B-4CCD-816C-1C0387F60B3B}"/>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1" name="Freeform 125">
              <a:extLst>
                <a:ext uri="{FF2B5EF4-FFF2-40B4-BE49-F238E27FC236}">
                  <a16:creationId xmlns:a16="http://schemas.microsoft.com/office/drawing/2014/main" id="{3A0B6EBD-AE63-4264-A8EA-165F2C88EF41}"/>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2" name="Freeform 126">
              <a:extLst>
                <a:ext uri="{FF2B5EF4-FFF2-40B4-BE49-F238E27FC236}">
                  <a16:creationId xmlns:a16="http://schemas.microsoft.com/office/drawing/2014/main" id="{467CB953-E71B-4A8A-9CAA-187DDF1D3DF6}"/>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3" name="Freeform 127">
              <a:extLst>
                <a:ext uri="{FF2B5EF4-FFF2-40B4-BE49-F238E27FC236}">
                  <a16:creationId xmlns:a16="http://schemas.microsoft.com/office/drawing/2014/main" id="{8B1BA8F8-121E-4318-BB33-D4349FFAA439}"/>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4" name="Freeform 128">
              <a:extLst>
                <a:ext uri="{FF2B5EF4-FFF2-40B4-BE49-F238E27FC236}">
                  <a16:creationId xmlns:a16="http://schemas.microsoft.com/office/drawing/2014/main" id="{AC5F29C2-46BF-41BD-983E-84333B1AC3B2}"/>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5" name="Freeform 129">
              <a:extLst>
                <a:ext uri="{FF2B5EF4-FFF2-40B4-BE49-F238E27FC236}">
                  <a16:creationId xmlns:a16="http://schemas.microsoft.com/office/drawing/2014/main" id="{32B9B1A7-A732-4004-A2C4-6B966300155D}"/>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6" name="Freeform 130">
              <a:extLst>
                <a:ext uri="{FF2B5EF4-FFF2-40B4-BE49-F238E27FC236}">
                  <a16:creationId xmlns:a16="http://schemas.microsoft.com/office/drawing/2014/main" id="{F3D1245A-C6C8-4D48-A7C9-4BDD337A988D}"/>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7" name="Freeform 131">
              <a:extLst>
                <a:ext uri="{FF2B5EF4-FFF2-40B4-BE49-F238E27FC236}">
                  <a16:creationId xmlns:a16="http://schemas.microsoft.com/office/drawing/2014/main" id="{27FD535E-2293-431C-BE77-3B99879A3A24}"/>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8" name="Freeform 132">
              <a:extLst>
                <a:ext uri="{FF2B5EF4-FFF2-40B4-BE49-F238E27FC236}">
                  <a16:creationId xmlns:a16="http://schemas.microsoft.com/office/drawing/2014/main" id="{176A6EC3-964C-45DF-BCF3-FE226EEFEE6B}"/>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9" name="Freeform 133">
              <a:extLst>
                <a:ext uri="{FF2B5EF4-FFF2-40B4-BE49-F238E27FC236}">
                  <a16:creationId xmlns:a16="http://schemas.microsoft.com/office/drawing/2014/main" id="{9DAFDD1C-A2B5-4608-8C67-C5B21735C6C6}"/>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5BD9600-8C8E-4B18-A9E2-EEC4DBA82832}"/>
              </a:ext>
            </a:extLst>
          </p:cNvPr>
          <p:cNvSpPr>
            <a:spLocks noGrp="1" noChangeArrowheads="1"/>
          </p:cNvSpPr>
          <p:nvPr>
            <p:ph type="title"/>
          </p:nvPr>
        </p:nvSpPr>
        <p:spPr>
          <a:xfrm>
            <a:off x="395536" y="980728"/>
            <a:ext cx="7239000" cy="609600"/>
          </a:xfrm>
          <a:noFill/>
        </p:spPr>
        <p:txBody>
          <a:bodyPr/>
          <a:lstStyle/>
          <a:p>
            <a:pPr eaLnBrk="1" hangingPunct="1"/>
            <a:r>
              <a:rPr lang="zh-CN" altLang="en-US" dirty="0">
                <a:solidFill>
                  <a:srgbClr val="C00000"/>
                </a:solidFill>
              </a:rPr>
              <a:t>距离矢量路由协议更新过程（</a:t>
            </a:r>
            <a:r>
              <a:rPr lang="en-US" altLang="zh-CN" dirty="0">
                <a:solidFill>
                  <a:srgbClr val="C00000"/>
                </a:solidFill>
              </a:rPr>
              <a:t>2</a:t>
            </a:r>
            <a:r>
              <a:rPr lang="zh-CN" altLang="en-US" dirty="0">
                <a:solidFill>
                  <a:srgbClr val="C00000"/>
                </a:solidFill>
              </a:rPr>
              <a:t>）</a:t>
            </a:r>
          </a:p>
        </p:txBody>
      </p:sp>
      <p:graphicFrame>
        <p:nvGraphicFramePr>
          <p:cNvPr id="452611" name="Group 3">
            <a:extLst>
              <a:ext uri="{FF2B5EF4-FFF2-40B4-BE49-F238E27FC236}">
                <a16:creationId xmlns:a16="http://schemas.microsoft.com/office/drawing/2014/main" id="{A606D7A6-FDD3-4F54-91FC-4D29A3EE3BA7}"/>
              </a:ext>
            </a:extLst>
          </p:cNvPr>
          <p:cNvGraphicFramePr>
            <a:graphicFrameLocks noGrp="1"/>
          </p:cNvGraphicFramePr>
          <p:nvPr>
            <p:ph sz="half" idx="1"/>
            <p:extLst>
              <p:ext uri="{D42A27DB-BD31-4B8C-83A1-F6EECF244321}">
                <p14:modId xmlns:p14="http://schemas.microsoft.com/office/powerpoint/2010/main" val="2624009072"/>
              </p:ext>
            </p:extLst>
          </p:nvPr>
        </p:nvGraphicFramePr>
        <p:xfrm>
          <a:off x="332036" y="2746028"/>
          <a:ext cx="2449513" cy="1665289"/>
        </p:xfrm>
        <a:graphic>
          <a:graphicData uri="http://schemas.openxmlformats.org/drawingml/2006/table">
            <a:tbl>
              <a:tblPr/>
              <a:tblGrid>
                <a:gridCol w="9429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4063">
                  <a:extLst>
                    <a:ext uri="{9D8B030D-6E8A-4147-A177-3AD203B41FA5}">
                      <a16:colId xmlns:a16="http://schemas.microsoft.com/office/drawing/2014/main" val="20002"/>
                    </a:ext>
                  </a:extLst>
                </a:gridCol>
              </a:tblGrid>
              <a:tr h="360445">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1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1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E1/0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21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21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4"/>
                  </a:ext>
                </a:extLst>
              </a:tr>
            </a:tbl>
          </a:graphicData>
        </a:graphic>
      </p:graphicFrame>
      <p:graphicFrame>
        <p:nvGraphicFramePr>
          <p:cNvPr id="452635" name="Group 27">
            <a:extLst>
              <a:ext uri="{FF2B5EF4-FFF2-40B4-BE49-F238E27FC236}">
                <a16:creationId xmlns:a16="http://schemas.microsoft.com/office/drawing/2014/main" id="{616C21E1-F469-40CA-ADEF-AE705D6A7283}"/>
              </a:ext>
            </a:extLst>
          </p:cNvPr>
          <p:cNvGraphicFramePr>
            <a:graphicFrameLocks noGrp="1"/>
          </p:cNvGraphicFramePr>
          <p:nvPr>
            <p:ph sz="quarter" idx="3"/>
            <p:extLst>
              <p:ext uri="{D42A27DB-BD31-4B8C-83A1-F6EECF244321}">
                <p14:modId xmlns:p14="http://schemas.microsoft.com/office/powerpoint/2010/main" val="878778546"/>
              </p:ext>
            </p:extLst>
          </p:nvPr>
        </p:nvGraphicFramePr>
        <p:xfrm>
          <a:off x="4654799" y="5051078"/>
          <a:ext cx="2447925" cy="1630365"/>
        </p:xfrm>
        <a:graphic>
          <a:graphicData uri="http://schemas.openxmlformats.org/drawingml/2006/table">
            <a:tbl>
              <a:tblPr/>
              <a:tblGrid>
                <a:gridCol w="941387">
                  <a:extLst>
                    <a:ext uri="{9D8B030D-6E8A-4147-A177-3AD203B41FA5}">
                      <a16:colId xmlns:a16="http://schemas.microsoft.com/office/drawing/2014/main" val="20000"/>
                    </a:ext>
                  </a:extLst>
                </a:gridCol>
                <a:gridCol w="754063">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tblGrid>
              <a:tr h="326073">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073">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073">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2"/>
                  </a:ext>
                </a:extLst>
              </a:tr>
              <a:tr h="326073">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073">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E1/0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bl>
          </a:graphicData>
        </a:graphic>
      </p:graphicFrame>
      <p:graphicFrame>
        <p:nvGraphicFramePr>
          <p:cNvPr id="452659" name="Group 51">
            <a:extLst>
              <a:ext uri="{FF2B5EF4-FFF2-40B4-BE49-F238E27FC236}">
                <a16:creationId xmlns:a16="http://schemas.microsoft.com/office/drawing/2014/main" id="{91CD4AC7-28CB-408D-BBF0-D5EF3DB35DAF}"/>
              </a:ext>
            </a:extLst>
          </p:cNvPr>
          <p:cNvGraphicFramePr>
            <a:graphicFrameLocks noGrp="1"/>
          </p:cNvGraphicFramePr>
          <p:nvPr>
            <p:ph sz="quarter" idx="2"/>
            <p:extLst>
              <p:ext uri="{D42A27DB-BD31-4B8C-83A1-F6EECF244321}">
                <p14:modId xmlns:p14="http://schemas.microsoft.com/office/powerpoint/2010/main" val="1335357497"/>
              </p:ext>
            </p:extLst>
          </p:nvPr>
        </p:nvGraphicFramePr>
        <p:xfrm>
          <a:off x="6381999" y="2709516"/>
          <a:ext cx="2376487" cy="1957386"/>
        </p:xfrm>
        <a:graphic>
          <a:graphicData uri="http://schemas.openxmlformats.org/drawingml/2006/table">
            <a:tbl>
              <a:tblPr/>
              <a:tblGrid>
                <a:gridCol w="1008062">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tblGrid>
              <a:tr h="3262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2"/>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5"/>
                  </a:ext>
                </a:extLst>
              </a:tr>
            </a:tbl>
          </a:graphicData>
        </a:graphic>
      </p:graphicFrame>
      <p:sp>
        <p:nvSpPr>
          <p:cNvPr id="52303" name="Rectangle 79">
            <a:extLst>
              <a:ext uri="{FF2B5EF4-FFF2-40B4-BE49-F238E27FC236}">
                <a16:creationId xmlns:a16="http://schemas.microsoft.com/office/drawing/2014/main" id="{C196D22D-F26C-45E7-8F79-161EDE779722}"/>
              </a:ext>
            </a:extLst>
          </p:cNvPr>
          <p:cNvSpPr>
            <a:spLocks noChangeArrowheads="1"/>
          </p:cNvSpPr>
          <p:nvPr/>
        </p:nvSpPr>
        <p:spPr bwMode="auto">
          <a:xfrm>
            <a:off x="3070474" y="2817466"/>
            <a:ext cx="936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2304" name="Rectangle 80">
            <a:extLst>
              <a:ext uri="{FF2B5EF4-FFF2-40B4-BE49-F238E27FC236}">
                <a16:creationId xmlns:a16="http://schemas.microsoft.com/office/drawing/2014/main" id="{047ACDA4-BA7D-4F4E-9570-DB1C9E260A90}"/>
              </a:ext>
            </a:extLst>
          </p:cNvPr>
          <p:cNvSpPr>
            <a:spLocks noChangeArrowheads="1"/>
          </p:cNvSpPr>
          <p:nvPr/>
        </p:nvSpPr>
        <p:spPr bwMode="auto">
          <a:xfrm>
            <a:off x="3430836" y="3249266"/>
            <a:ext cx="8651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2305" name="Rectangle 81">
            <a:extLst>
              <a:ext uri="{FF2B5EF4-FFF2-40B4-BE49-F238E27FC236}">
                <a16:creationId xmlns:a16="http://schemas.microsoft.com/office/drawing/2014/main" id="{82CCCD6D-17B7-4EB1-9780-34C484640EC3}"/>
              </a:ext>
            </a:extLst>
          </p:cNvPr>
          <p:cNvSpPr>
            <a:spLocks noChangeArrowheads="1"/>
          </p:cNvSpPr>
          <p:nvPr/>
        </p:nvSpPr>
        <p:spPr bwMode="auto">
          <a:xfrm>
            <a:off x="4797674" y="3033366"/>
            <a:ext cx="936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2306" name="Rectangle 82">
            <a:extLst>
              <a:ext uri="{FF2B5EF4-FFF2-40B4-BE49-F238E27FC236}">
                <a16:creationId xmlns:a16="http://schemas.microsoft.com/office/drawing/2014/main" id="{B37C6C28-FEB0-43BD-9B45-AC6070284A31}"/>
              </a:ext>
            </a:extLst>
          </p:cNvPr>
          <p:cNvSpPr>
            <a:spLocks noChangeArrowheads="1"/>
          </p:cNvSpPr>
          <p:nvPr/>
        </p:nvSpPr>
        <p:spPr bwMode="auto">
          <a:xfrm>
            <a:off x="4869111" y="3393728"/>
            <a:ext cx="8651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S1/0</a:t>
            </a:r>
          </a:p>
        </p:txBody>
      </p:sp>
      <p:sp>
        <p:nvSpPr>
          <p:cNvPr id="52307" name="Rectangle 83">
            <a:extLst>
              <a:ext uri="{FF2B5EF4-FFF2-40B4-BE49-F238E27FC236}">
                <a16:creationId xmlns:a16="http://schemas.microsoft.com/office/drawing/2014/main" id="{2E75B396-81BC-4E56-9910-6F93EEB2F1F3}"/>
              </a:ext>
            </a:extLst>
          </p:cNvPr>
          <p:cNvSpPr>
            <a:spLocks noChangeArrowheads="1"/>
          </p:cNvSpPr>
          <p:nvPr/>
        </p:nvSpPr>
        <p:spPr bwMode="auto">
          <a:xfrm>
            <a:off x="4149974" y="4330353"/>
            <a:ext cx="11525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2308" name="Rectangle 84">
            <a:extLst>
              <a:ext uri="{FF2B5EF4-FFF2-40B4-BE49-F238E27FC236}">
                <a16:creationId xmlns:a16="http://schemas.microsoft.com/office/drawing/2014/main" id="{26C05B88-145C-4930-949A-9987469A09AC}"/>
              </a:ext>
            </a:extLst>
          </p:cNvPr>
          <p:cNvSpPr>
            <a:spLocks noChangeArrowheads="1"/>
          </p:cNvSpPr>
          <p:nvPr/>
        </p:nvSpPr>
        <p:spPr bwMode="auto">
          <a:xfrm>
            <a:off x="3573711" y="4906616"/>
            <a:ext cx="10080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2309" name="Rectangle 85">
            <a:extLst>
              <a:ext uri="{FF2B5EF4-FFF2-40B4-BE49-F238E27FC236}">
                <a16:creationId xmlns:a16="http://schemas.microsoft.com/office/drawing/2014/main" id="{DEE07DC6-3784-4659-A657-7CE733BD50FC}"/>
              </a:ext>
            </a:extLst>
          </p:cNvPr>
          <p:cNvSpPr>
            <a:spLocks noChangeArrowheads="1"/>
          </p:cNvSpPr>
          <p:nvPr/>
        </p:nvSpPr>
        <p:spPr bwMode="auto">
          <a:xfrm>
            <a:off x="2638674" y="2025303"/>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10.1.0.0</a:t>
            </a:r>
          </a:p>
        </p:txBody>
      </p:sp>
      <p:sp>
        <p:nvSpPr>
          <p:cNvPr id="52310" name="Rectangle 86">
            <a:extLst>
              <a:ext uri="{FF2B5EF4-FFF2-40B4-BE49-F238E27FC236}">
                <a16:creationId xmlns:a16="http://schemas.microsoft.com/office/drawing/2014/main" id="{68CABD07-9D5B-49C0-9870-5D79A37F9282}"/>
              </a:ext>
            </a:extLst>
          </p:cNvPr>
          <p:cNvSpPr>
            <a:spLocks noChangeArrowheads="1"/>
          </p:cNvSpPr>
          <p:nvPr/>
        </p:nvSpPr>
        <p:spPr bwMode="auto">
          <a:xfrm>
            <a:off x="3789611" y="2961928"/>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10.2.0.0</a:t>
            </a:r>
          </a:p>
        </p:txBody>
      </p:sp>
      <p:sp>
        <p:nvSpPr>
          <p:cNvPr id="52311" name="Rectangle 87">
            <a:extLst>
              <a:ext uri="{FF2B5EF4-FFF2-40B4-BE49-F238E27FC236}">
                <a16:creationId xmlns:a16="http://schemas.microsoft.com/office/drawing/2014/main" id="{7F1B5018-04B8-4CD1-8D78-D4F8281E25EE}"/>
              </a:ext>
            </a:extLst>
          </p:cNvPr>
          <p:cNvSpPr>
            <a:spLocks noChangeArrowheads="1"/>
          </p:cNvSpPr>
          <p:nvPr/>
        </p:nvSpPr>
        <p:spPr bwMode="auto">
          <a:xfrm>
            <a:off x="4078536" y="3754091"/>
            <a:ext cx="1223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10.3.0.0</a:t>
            </a:r>
          </a:p>
        </p:txBody>
      </p:sp>
      <p:sp>
        <p:nvSpPr>
          <p:cNvPr id="52312" name="Rectangle 88">
            <a:extLst>
              <a:ext uri="{FF2B5EF4-FFF2-40B4-BE49-F238E27FC236}">
                <a16:creationId xmlns:a16="http://schemas.microsoft.com/office/drawing/2014/main" id="{4B148EE0-9D2C-4650-8809-3BA8426BB48D}"/>
              </a:ext>
            </a:extLst>
          </p:cNvPr>
          <p:cNvSpPr>
            <a:spLocks noChangeArrowheads="1"/>
          </p:cNvSpPr>
          <p:nvPr/>
        </p:nvSpPr>
        <p:spPr bwMode="auto">
          <a:xfrm>
            <a:off x="2565649" y="5482878"/>
            <a:ext cx="11509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10.4.0.0</a:t>
            </a:r>
          </a:p>
        </p:txBody>
      </p:sp>
      <p:sp>
        <p:nvSpPr>
          <p:cNvPr id="52313" name="Line 89">
            <a:extLst>
              <a:ext uri="{FF2B5EF4-FFF2-40B4-BE49-F238E27FC236}">
                <a16:creationId xmlns:a16="http://schemas.microsoft.com/office/drawing/2014/main" id="{2B1590E1-70FC-4553-9A08-418BA5DC7063}"/>
              </a:ext>
            </a:extLst>
          </p:cNvPr>
          <p:cNvSpPr>
            <a:spLocks noChangeShapeType="1"/>
          </p:cNvSpPr>
          <p:nvPr/>
        </p:nvSpPr>
        <p:spPr bwMode="auto">
          <a:xfrm flipH="1">
            <a:off x="3573711" y="5051078"/>
            <a:ext cx="576263"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4" name="Line 90">
            <a:extLst>
              <a:ext uri="{FF2B5EF4-FFF2-40B4-BE49-F238E27FC236}">
                <a16:creationId xmlns:a16="http://schemas.microsoft.com/office/drawing/2014/main" id="{093EA8B7-4984-4DE0-A5EA-38CEF8EA838F}"/>
              </a:ext>
            </a:extLst>
          </p:cNvPr>
          <p:cNvSpPr>
            <a:spLocks noChangeShapeType="1"/>
          </p:cNvSpPr>
          <p:nvPr/>
        </p:nvSpPr>
        <p:spPr bwMode="auto">
          <a:xfrm flipH="1">
            <a:off x="4510336" y="3393728"/>
            <a:ext cx="1008063" cy="12969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5" name="Line 91">
            <a:extLst>
              <a:ext uri="{FF2B5EF4-FFF2-40B4-BE49-F238E27FC236}">
                <a16:creationId xmlns:a16="http://schemas.microsoft.com/office/drawing/2014/main" id="{5F3C5AA1-B86A-4C04-81F0-D6AD71CDDF31}"/>
              </a:ext>
            </a:extLst>
          </p:cNvPr>
          <p:cNvSpPr>
            <a:spLocks noChangeShapeType="1"/>
          </p:cNvSpPr>
          <p:nvPr/>
        </p:nvSpPr>
        <p:spPr bwMode="auto">
          <a:xfrm flipH="1">
            <a:off x="3502274" y="3322291"/>
            <a:ext cx="1944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6" name="Line 92">
            <a:extLst>
              <a:ext uri="{FF2B5EF4-FFF2-40B4-BE49-F238E27FC236}">
                <a16:creationId xmlns:a16="http://schemas.microsoft.com/office/drawing/2014/main" id="{C5477C4D-DED9-4A4F-AC78-BDA4DEE89132}"/>
              </a:ext>
            </a:extLst>
          </p:cNvPr>
          <p:cNvSpPr>
            <a:spLocks noChangeShapeType="1"/>
          </p:cNvSpPr>
          <p:nvPr/>
        </p:nvSpPr>
        <p:spPr bwMode="auto">
          <a:xfrm flipH="1">
            <a:off x="3141911" y="2385666"/>
            <a:ext cx="0"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7" name="Rectangle 93">
            <a:extLst>
              <a:ext uri="{FF2B5EF4-FFF2-40B4-BE49-F238E27FC236}">
                <a16:creationId xmlns:a16="http://schemas.microsoft.com/office/drawing/2014/main" id="{33B3F0D7-F7C4-41A3-AF0C-C32AAF73DF23}"/>
              </a:ext>
            </a:extLst>
          </p:cNvPr>
          <p:cNvSpPr>
            <a:spLocks noChangeArrowheads="1"/>
          </p:cNvSpPr>
          <p:nvPr/>
        </p:nvSpPr>
        <p:spPr bwMode="auto">
          <a:xfrm>
            <a:off x="2781549" y="3538191"/>
            <a:ext cx="8255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RTA</a:t>
            </a:r>
          </a:p>
        </p:txBody>
      </p:sp>
      <p:sp>
        <p:nvSpPr>
          <p:cNvPr id="52318" name="Rectangle 94">
            <a:extLst>
              <a:ext uri="{FF2B5EF4-FFF2-40B4-BE49-F238E27FC236}">
                <a16:creationId xmlns:a16="http://schemas.microsoft.com/office/drawing/2014/main" id="{D7A5BFC0-85A7-49EF-BAEF-8B4F64D34F8F}"/>
              </a:ext>
            </a:extLst>
          </p:cNvPr>
          <p:cNvSpPr>
            <a:spLocks noChangeArrowheads="1"/>
          </p:cNvSpPr>
          <p:nvPr/>
        </p:nvSpPr>
        <p:spPr bwMode="auto">
          <a:xfrm>
            <a:off x="5302499" y="2539653"/>
            <a:ext cx="9001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RTB</a:t>
            </a:r>
          </a:p>
        </p:txBody>
      </p:sp>
      <p:sp>
        <p:nvSpPr>
          <p:cNvPr id="52319" name="Rectangle 95">
            <a:extLst>
              <a:ext uri="{FF2B5EF4-FFF2-40B4-BE49-F238E27FC236}">
                <a16:creationId xmlns:a16="http://schemas.microsoft.com/office/drawing/2014/main" id="{6E833E0A-4B8C-4741-9F72-B35E3E7511F8}"/>
              </a:ext>
            </a:extLst>
          </p:cNvPr>
          <p:cNvSpPr>
            <a:spLocks noChangeArrowheads="1"/>
          </p:cNvSpPr>
          <p:nvPr/>
        </p:nvSpPr>
        <p:spPr bwMode="auto">
          <a:xfrm>
            <a:off x="3214936" y="4555778"/>
            <a:ext cx="8286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RTC</a:t>
            </a:r>
          </a:p>
        </p:txBody>
      </p:sp>
      <p:grpSp>
        <p:nvGrpSpPr>
          <p:cNvPr id="52320" name="Group 96">
            <a:extLst>
              <a:ext uri="{FF2B5EF4-FFF2-40B4-BE49-F238E27FC236}">
                <a16:creationId xmlns:a16="http://schemas.microsoft.com/office/drawing/2014/main" id="{9F7CC5C2-EF24-4E01-9F2E-048CE123A07D}"/>
              </a:ext>
            </a:extLst>
          </p:cNvPr>
          <p:cNvGrpSpPr>
            <a:grpSpLocks noChangeAspect="1"/>
          </p:cNvGrpSpPr>
          <p:nvPr/>
        </p:nvGrpSpPr>
        <p:grpSpPr bwMode="auto">
          <a:xfrm>
            <a:off x="2781549" y="3034953"/>
            <a:ext cx="792162" cy="550863"/>
            <a:chOff x="3541" y="1317"/>
            <a:chExt cx="747" cy="546"/>
          </a:xfrm>
        </p:grpSpPr>
        <p:sp>
          <p:nvSpPr>
            <p:cNvPr id="52357" name="AutoShape 97">
              <a:extLst>
                <a:ext uri="{FF2B5EF4-FFF2-40B4-BE49-F238E27FC236}">
                  <a16:creationId xmlns:a16="http://schemas.microsoft.com/office/drawing/2014/main" id="{5FAF4CBB-C35F-495D-87AB-E1A2C6FFF254}"/>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358" name="Freeform 98">
              <a:extLst>
                <a:ext uri="{FF2B5EF4-FFF2-40B4-BE49-F238E27FC236}">
                  <a16:creationId xmlns:a16="http://schemas.microsoft.com/office/drawing/2014/main" id="{2B89EC0A-0127-4D7E-96CA-D6E4B0E89F14}"/>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59" name="Freeform 99">
              <a:extLst>
                <a:ext uri="{FF2B5EF4-FFF2-40B4-BE49-F238E27FC236}">
                  <a16:creationId xmlns:a16="http://schemas.microsoft.com/office/drawing/2014/main" id="{71E34015-4F27-448E-8200-AA3C95D2CEA5}"/>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60" name="Freeform 100">
              <a:extLst>
                <a:ext uri="{FF2B5EF4-FFF2-40B4-BE49-F238E27FC236}">
                  <a16:creationId xmlns:a16="http://schemas.microsoft.com/office/drawing/2014/main" id="{599839E9-1A15-4BE0-949E-E899E43EB95B}"/>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61" name="Freeform 101">
              <a:extLst>
                <a:ext uri="{FF2B5EF4-FFF2-40B4-BE49-F238E27FC236}">
                  <a16:creationId xmlns:a16="http://schemas.microsoft.com/office/drawing/2014/main" id="{DDEAA9C3-3D09-4C88-A4F8-DA20B3F190CD}"/>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62" name="Freeform 102">
              <a:extLst>
                <a:ext uri="{FF2B5EF4-FFF2-40B4-BE49-F238E27FC236}">
                  <a16:creationId xmlns:a16="http://schemas.microsoft.com/office/drawing/2014/main" id="{6130CF1C-A35E-4454-8936-8F7D6CE81AC9}"/>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63" name="Freeform 103">
              <a:extLst>
                <a:ext uri="{FF2B5EF4-FFF2-40B4-BE49-F238E27FC236}">
                  <a16:creationId xmlns:a16="http://schemas.microsoft.com/office/drawing/2014/main" id="{7ADC14F8-E0C6-41C9-9F4E-0F04B42476C9}"/>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64" name="Freeform 104">
              <a:extLst>
                <a:ext uri="{FF2B5EF4-FFF2-40B4-BE49-F238E27FC236}">
                  <a16:creationId xmlns:a16="http://schemas.microsoft.com/office/drawing/2014/main" id="{C50954BD-C55F-41CF-9940-B1CED3CD9367}"/>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65" name="Freeform 105">
              <a:extLst>
                <a:ext uri="{FF2B5EF4-FFF2-40B4-BE49-F238E27FC236}">
                  <a16:creationId xmlns:a16="http://schemas.microsoft.com/office/drawing/2014/main" id="{097054EA-A277-4992-B86A-A32466972D49}"/>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66" name="Freeform 106">
              <a:extLst>
                <a:ext uri="{FF2B5EF4-FFF2-40B4-BE49-F238E27FC236}">
                  <a16:creationId xmlns:a16="http://schemas.microsoft.com/office/drawing/2014/main" id="{04812823-4C40-48FE-803A-7FD7FA802B71}"/>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67" name="Freeform 107">
              <a:extLst>
                <a:ext uri="{FF2B5EF4-FFF2-40B4-BE49-F238E27FC236}">
                  <a16:creationId xmlns:a16="http://schemas.microsoft.com/office/drawing/2014/main" id="{A38E67F9-2A31-453C-AC9E-AC50BF27EB6D}"/>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68" name="Freeform 108">
              <a:extLst>
                <a:ext uri="{FF2B5EF4-FFF2-40B4-BE49-F238E27FC236}">
                  <a16:creationId xmlns:a16="http://schemas.microsoft.com/office/drawing/2014/main" id="{0EB470EB-7EF5-454F-894A-959E85A628B1}"/>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69" name="Freeform 109">
              <a:extLst>
                <a:ext uri="{FF2B5EF4-FFF2-40B4-BE49-F238E27FC236}">
                  <a16:creationId xmlns:a16="http://schemas.microsoft.com/office/drawing/2014/main" id="{2A066DEB-DABB-4862-8272-BF8CDDD7F4F4}"/>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70" name="Freeform 110">
              <a:extLst>
                <a:ext uri="{FF2B5EF4-FFF2-40B4-BE49-F238E27FC236}">
                  <a16:creationId xmlns:a16="http://schemas.microsoft.com/office/drawing/2014/main" id="{CC0DEF7D-61C3-43CD-83D3-884F1719B3B5}"/>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71" name="Freeform 111">
              <a:extLst>
                <a:ext uri="{FF2B5EF4-FFF2-40B4-BE49-F238E27FC236}">
                  <a16:creationId xmlns:a16="http://schemas.microsoft.com/office/drawing/2014/main" id="{9B420ED0-B663-4E84-8DB5-6C1D8F48E25B}"/>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72" name="Freeform 112">
              <a:extLst>
                <a:ext uri="{FF2B5EF4-FFF2-40B4-BE49-F238E27FC236}">
                  <a16:creationId xmlns:a16="http://schemas.microsoft.com/office/drawing/2014/main" id="{892841C4-A217-47DB-8EC6-3677EA2B0CC2}"/>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73" name="Freeform 113">
              <a:extLst>
                <a:ext uri="{FF2B5EF4-FFF2-40B4-BE49-F238E27FC236}">
                  <a16:creationId xmlns:a16="http://schemas.microsoft.com/office/drawing/2014/main" id="{9605BC02-4F26-4B47-92C2-A210D93B590B}"/>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321" name="Group 114">
            <a:extLst>
              <a:ext uri="{FF2B5EF4-FFF2-40B4-BE49-F238E27FC236}">
                <a16:creationId xmlns:a16="http://schemas.microsoft.com/office/drawing/2014/main" id="{AADCF4A5-5711-46D3-AFDA-E8B429384E71}"/>
              </a:ext>
            </a:extLst>
          </p:cNvPr>
          <p:cNvGrpSpPr>
            <a:grpSpLocks noChangeAspect="1"/>
          </p:cNvGrpSpPr>
          <p:nvPr/>
        </p:nvGrpSpPr>
        <p:grpSpPr bwMode="auto">
          <a:xfrm>
            <a:off x="4005511" y="4571653"/>
            <a:ext cx="792163" cy="550863"/>
            <a:chOff x="3541" y="1317"/>
            <a:chExt cx="747" cy="546"/>
          </a:xfrm>
        </p:grpSpPr>
        <p:sp>
          <p:nvSpPr>
            <p:cNvPr id="52340" name="AutoShape 115">
              <a:extLst>
                <a:ext uri="{FF2B5EF4-FFF2-40B4-BE49-F238E27FC236}">
                  <a16:creationId xmlns:a16="http://schemas.microsoft.com/office/drawing/2014/main" id="{B0297142-D179-48FA-BB70-4D467DA42C22}"/>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341" name="Freeform 116">
              <a:extLst>
                <a:ext uri="{FF2B5EF4-FFF2-40B4-BE49-F238E27FC236}">
                  <a16:creationId xmlns:a16="http://schemas.microsoft.com/office/drawing/2014/main" id="{17844BBD-C9B5-4FAD-BE63-C35D93E39F98}"/>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42" name="Freeform 117">
              <a:extLst>
                <a:ext uri="{FF2B5EF4-FFF2-40B4-BE49-F238E27FC236}">
                  <a16:creationId xmlns:a16="http://schemas.microsoft.com/office/drawing/2014/main" id="{311F1E30-AE32-4DF3-82B1-88375C970733}"/>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43" name="Freeform 118">
              <a:extLst>
                <a:ext uri="{FF2B5EF4-FFF2-40B4-BE49-F238E27FC236}">
                  <a16:creationId xmlns:a16="http://schemas.microsoft.com/office/drawing/2014/main" id="{E6535D4B-1F3E-42BA-8E78-5E4BE8CB2751}"/>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44" name="Freeform 119">
              <a:extLst>
                <a:ext uri="{FF2B5EF4-FFF2-40B4-BE49-F238E27FC236}">
                  <a16:creationId xmlns:a16="http://schemas.microsoft.com/office/drawing/2014/main" id="{576A2B20-E475-429B-B1D5-43543F488DF8}"/>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45" name="Freeform 120">
              <a:extLst>
                <a:ext uri="{FF2B5EF4-FFF2-40B4-BE49-F238E27FC236}">
                  <a16:creationId xmlns:a16="http://schemas.microsoft.com/office/drawing/2014/main" id="{8372E0E6-60BF-4557-991C-88DA2F871835}"/>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46" name="Freeform 121">
              <a:extLst>
                <a:ext uri="{FF2B5EF4-FFF2-40B4-BE49-F238E27FC236}">
                  <a16:creationId xmlns:a16="http://schemas.microsoft.com/office/drawing/2014/main" id="{A1A7718C-8D16-46C3-AA4F-B28CC5D3915B}"/>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47" name="Freeform 122">
              <a:extLst>
                <a:ext uri="{FF2B5EF4-FFF2-40B4-BE49-F238E27FC236}">
                  <a16:creationId xmlns:a16="http://schemas.microsoft.com/office/drawing/2014/main" id="{A41E3654-FED8-4E5B-B28B-ABACEEC09AA1}"/>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48" name="Freeform 123">
              <a:extLst>
                <a:ext uri="{FF2B5EF4-FFF2-40B4-BE49-F238E27FC236}">
                  <a16:creationId xmlns:a16="http://schemas.microsoft.com/office/drawing/2014/main" id="{B75D4CB0-A0C2-4B72-8CDA-57658E2F16A9}"/>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49" name="Freeform 124">
              <a:extLst>
                <a:ext uri="{FF2B5EF4-FFF2-40B4-BE49-F238E27FC236}">
                  <a16:creationId xmlns:a16="http://schemas.microsoft.com/office/drawing/2014/main" id="{A12DF7F8-8DFF-4414-9836-8695DA9CDAB8}"/>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50" name="Freeform 125">
              <a:extLst>
                <a:ext uri="{FF2B5EF4-FFF2-40B4-BE49-F238E27FC236}">
                  <a16:creationId xmlns:a16="http://schemas.microsoft.com/office/drawing/2014/main" id="{ED5EA1B7-A1F6-40DE-B9C6-0FE2339907B5}"/>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51" name="Freeform 126">
              <a:extLst>
                <a:ext uri="{FF2B5EF4-FFF2-40B4-BE49-F238E27FC236}">
                  <a16:creationId xmlns:a16="http://schemas.microsoft.com/office/drawing/2014/main" id="{16E68DFF-97CD-42B1-94B6-913FF251CFC8}"/>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52" name="Freeform 127">
              <a:extLst>
                <a:ext uri="{FF2B5EF4-FFF2-40B4-BE49-F238E27FC236}">
                  <a16:creationId xmlns:a16="http://schemas.microsoft.com/office/drawing/2014/main" id="{5A4EEC84-E160-4245-A7DC-51FD95219951}"/>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53" name="Freeform 128">
              <a:extLst>
                <a:ext uri="{FF2B5EF4-FFF2-40B4-BE49-F238E27FC236}">
                  <a16:creationId xmlns:a16="http://schemas.microsoft.com/office/drawing/2014/main" id="{72A9A187-AACF-42DC-BF99-0234411576FD}"/>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54" name="Freeform 129">
              <a:extLst>
                <a:ext uri="{FF2B5EF4-FFF2-40B4-BE49-F238E27FC236}">
                  <a16:creationId xmlns:a16="http://schemas.microsoft.com/office/drawing/2014/main" id="{D92289FF-2C53-498A-B23D-29B93B75C0B8}"/>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55" name="Freeform 130">
              <a:extLst>
                <a:ext uri="{FF2B5EF4-FFF2-40B4-BE49-F238E27FC236}">
                  <a16:creationId xmlns:a16="http://schemas.microsoft.com/office/drawing/2014/main" id="{E283F841-62AE-4B4D-9106-D9995248DE8D}"/>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56" name="Freeform 131">
              <a:extLst>
                <a:ext uri="{FF2B5EF4-FFF2-40B4-BE49-F238E27FC236}">
                  <a16:creationId xmlns:a16="http://schemas.microsoft.com/office/drawing/2014/main" id="{ED03C570-A602-422D-B2E7-CF143D2CDA7D}"/>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322" name="Group 132">
            <a:extLst>
              <a:ext uri="{FF2B5EF4-FFF2-40B4-BE49-F238E27FC236}">
                <a16:creationId xmlns:a16="http://schemas.microsoft.com/office/drawing/2014/main" id="{2263A6C1-6A45-402E-B592-4309F5968BE4}"/>
              </a:ext>
            </a:extLst>
          </p:cNvPr>
          <p:cNvGrpSpPr>
            <a:grpSpLocks noChangeAspect="1"/>
          </p:cNvGrpSpPr>
          <p:nvPr/>
        </p:nvGrpSpPr>
        <p:grpSpPr bwMode="auto">
          <a:xfrm>
            <a:off x="5231061" y="3034953"/>
            <a:ext cx="792163" cy="550863"/>
            <a:chOff x="3541" y="1317"/>
            <a:chExt cx="747" cy="546"/>
          </a:xfrm>
        </p:grpSpPr>
        <p:sp>
          <p:nvSpPr>
            <p:cNvPr id="52323" name="AutoShape 133">
              <a:extLst>
                <a:ext uri="{FF2B5EF4-FFF2-40B4-BE49-F238E27FC236}">
                  <a16:creationId xmlns:a16="http://schemas.microsoft.com/office/drawing/2014/main" id="{7899384B-5686-4D2B-B7A1-CCA0EFE6F52E}"/>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324" name="Freeform 134">
              <a:extLst>
                <a:ext uri="{FF2B5EF4-FFF2-40B4-BE49-F238E27FC236}">
                  <a16:creationId xmlns:a16="http://schemas.microsoft.com/office/drawing/2014/main" id="{06BB30A7-00D3-4584-8F5C-EF9859535DD7}"/>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25" name="Freeform 135">
              <a:extLst>
                <a:ext uri="{FF2B5EF4-FFF2-40B4-BE49-F238E27FC236}">
                  <a16:creationId xmlns:a16="http://schemas.microsoft.com/office/drawing/2014/main" id="{FC9749F7-E4AA-4E72-ADD7-6CB74BE97DB6}"/>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26" name="Freeform 136">
              <a:extLst>
                <a:ext uri="{FF2B5EF4-FFF2-40B4-BE49-F238E27FC236}">
                  <a16:creationId xmlns:a16="http://schemas.microsoft.com/office/drawing/2014/main" id="{43FBA0A6-800E-436D-815A-A7AA3D188461}"/>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27" name="Freeform 137">
              <a:extLst>
                <a:ext uri="{FF2B5EF4-FFF2-40B4-BE49-F238E27FC236}">
                  <a16:creationId xmlns:a16="http://schemas.microsoft.com/office/drawing/2014/main" id="{A708CABE-CB89-4D33-9DD6-F212408087F1}"/>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28" name="Freeform 138">
              <a:extLst>
                <a:ext uri="{FF2B5EF4-FFF2-40B4-BE49-F238E27FC236}">
                  <a16:creationId xmlns:a16="http://schemas.microsoft.com/office/drawing/2014/main" id="{3CF4D3CF-8793-4A09-AC9D-43E3CEC187AD}"/>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29" name="Freeform 139">
              <a:extLst>
                <a:ext uri="{FF2B5EF4-FFF2-40B4-BE49-F238E27FC236}">
                  <a16:creationId xmlns:a16="http://schemas.microsoft.com/office/drawing/2014/main" id="{71078189-C6F0-4623-BEAA-FDBB047B7CC7}"/>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30" name="Freeform 140">
              <a:extLst>
                <a:ext uri="{FF2B5EF4-FFF2-40B4-BE49-F238E27FC236}">
                  <a16:creationId xmlns:a16="http://schemas.microsoft.com/office/drawing/2014/main" id="{B34A5E2F-2A7B-4016-ABC6-43AE418C350D}"/>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31" name="Freeform 141">
              <a:extLst>
                <a:ext uri="{FF2B5EF4-FFF2-40B4-BE49-F238E27FC236}">
                  <a16:creationId xmlns:a16="http://schemas.microsoft.com/office/drawing/2014/main" id="{D0A558CB-89B6-446F-8847-BCE4FD61BFCB}"/>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32" name="Freeform 142">
              <a:extLst>
                <a:ext uri="{FF2B5EF4-FFF2-40B4-BE49-F238E27FC236}">
                  <a16:creationId xmlns:a16="http://schemas.microsoft.com/office/drawing/2014/main" id="{742169A9-8306-4F03-94AA-802E8B44CB66}"/>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33" name="Freeform 143">
              <a:extLst>
                <a:ext uri="{FF2B5EF4-FFF2-40B4-BE49-F238E27FC236}">
                  <a16:creationId xmlns:a16="http://schemas.microsoft.com/office/drawing/2014/main" id="{E3F35D18-66DA-41EF-94B4-AA026EDCEB6A}"/>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34" name="Freeform 144">
              <a:extLst>
                <a:ext uri="{FF2B5EF4-FFF2-40B4-BE49-F238E27FC236}">
                  <a16:creationId xmlns:a16="http://schemas.microsoft.com/office/drawing/2014/main" id="{889B83D2-3533-4989-9C9C-3DEC116DC879}"/>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35" name="Freeform 145">
              <a:extLst>
                <a:ext uri="{FF2B5EF4-FFF2-40B4-BE49-F238E27FC236}">
                  <a16:creationId xmlns:a16="http://schemas.microsoft.com/office/drawing/2014/main" id="{B4E0960F-6B1C-4DD6-9220-A674BF28B3FA}"/>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36" name="Freeform 146">
              <a:extLst>
                <a:ext uri="{FF2B5EF4-FFF2-40B4-BE49-F238E27FC236}">
                  <a16:creationId xmlns:a16="http://schemas.microsoft.com/office/drawing/2014/main" id="{777C6B1F-4816-4B07-BB77-6B7A76A7A3FA}"/>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37" name="Freeform 147">
              <a:extLst>
                <a:ext uri="{FF2B5EF4-FFF2-40B4-BE49-F238E27FC236}">
                  <a16:creationId xmlns:a16="http://schemas.microsoft.com/office/drawing/2014/main" id="{07D8582A-9B33-4631-AA82-B9FF6AD343EE}"/>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38" name="Freeform 148">
              <a:extLst>
                <a:ext uri="{FF2B5EF4-FFF2-40B4-BE49-F238E27FC236}">
                  <a16:creationId xmlns:a16="http://schemas.microsoft.com/office/drawing/2014/main" id="{BC117D1E-AD43-4F5B-95CC-6ABE42E66059}"/>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39" name="Freeform 149">
              <a:extLst>
                <a:ext uri="{FF2B5EF4-FFF2-40B4-BE49-F238E27FC236}">
                  <a16:creationId xmlns:a16="http://schemas.microsoft.com/office/drawing/2014/main" id="{7F4A2427-F735-4028-AB2D-8DF203F92AE8}"/>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C65B192-2022-41A4-AA2F-C1E1A9854BE2}"/>
              </a:ext>
            </a:extLst>
          </p:cNvPr>
          <p:cNvSpPr>
            <a:spLocks noGrp="1" noChangeArrowheads="1"/>
          </p:cNvSpPr>
          <p:nvPr>
            <p:ph type="title"/>
          </p:nvPr>
        </p:nvSpPr>
        <p:spPr>
          <a:xfrm>
            <a:off x="332036" y="1081187"/>
            <a:ext cx="7239000" cy="609600"/>
          </a:xfrm>
          <a:noFill/>
        </p:spPr>
        <p:txBody>
          <a:bodyPr/>
          <a:lstStyle/>
          <a:p>
            <a:pPr eaLnBrk="1" hangingPunct="1"/>
            <a:r>
              <a:rPr lang="zh-CN" altLang="en-US" dirty="0">
                <a:solidFill>
                  <a:srgbClr val="C00000"/>
                </a:solidFill>
              </a:rPr>
              <a:t>距离矢量路由协议更新过程（</a:t>
            </a:r>
            <a:r>
              <a:rPr lang="en-US" altLang="zh-CN" dirty="0">
                <a:solidFill>
                  <a:srgbClr val="C00000"/>
                </a:solidFill>
              </a:rPr>
              <a:t>3</a:t>
            </a:r>
            <a:r>
              <a:rPr lang="zh-CN" altLang="en-US" dirty="0">
                <a:solidFill>
                  <a:srgbClr val="C00000"/>
                </a:solidFill>
              </a:rPr>
              <a:t>）</a:t>
            </a:r>
          </a:p>
        </p:txBody>
      </p:sp>
      <p:sp>
        <p:nvSpPr>
          <p:cNvPr id="53251" name="Rectangle 3">
            <a:extLst>
              <a:ext uri="{FF2B5EF4-FFF2-40B4-BE49-F238E27FC236}">
                <a16:creationId xmlns:a16="http://schemas.microsoft.com/office/drawing/2014/main" id="{2A0D0813-DE46-46C8-8BCB-BE0515EC9F0C}"/>
              </a:ext>
            </a:extLst>
          </p:cNvPr>
          <p:cNvSpPr>
            <a:spLocks noChangeArrowheads="1"/>
          </p:cNvSpPr>
          <p:nvPr/>
        </p:nvSpPr>
        <p:spPr bwMode="auto">
          <a:xfrm>
            <a:off x="3070474" y="2494062"/>
            <a:ext cx="936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3252" name="Rectangle 4">
            <a:extLst>
              <a:ext uri="{FF2B5EF4-FFF2-40B4-BE49-F238E27FC236}">
                <a16:creationId xmlns:a16="http://schemas.microsoft.com/office/drawing/2014/main" id="{3289336B-77AA-4A71-B46F-AEDCC227DF21}"/>
              </a:ext>
            </a:extLst>
          </p:cNvPr>
          <p:cNvSpPr>
            <a:spLocks noChangeArrowheads="1"/>
          </p:cNvSpPr>
          <p:nvPr/>
        </p:nvSpPr>
        <p:spPr bwMode="auto">
          <a:xfrm>
            <a:off x="3430836" y="2925862"/>
            <a:ext cx="8651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3253" name="Rectangle 5">
            <a:extLst>
              <a:ext uri="{FF2B5EF4-FFF2-40B4-BE49-F238E27FC236}">
                <a16:creationId xmlns:a16="http://schemas.microsoft.com/office/drawing/2014/main" id="{642DDACB-DB81-4A4B-9880-75EAF3A13E69}"/>
              </a:ext>
            </a:extLst>
          </p:cNvPr>
          <p:cNvSpPr>
            <a:spLocks noChangeArrowheads="1"/>
          </p:cNvSpPr>
          <p:nvPr/>
        </p:nvSpPr>
        <p:spPr bwMode="auto">
          <a:xfrm>
            <a:off x="4797674" y="2709962"/>
            <a:ext cx="936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3254" name="Rectangle 6">
            <a:extLst>
              <a:ext uri="{FF2B5EF4-FFF2-40B4-BE49-F238E27FC236}">
                <a16:creationId xmlns:a16="http://schemas.microsoft.com/office/drawing/2014/main" id="{8C362D7B-223C-4011-8F15-1D8775E5F471}"/>
              </a:ext>
            </a:extLst>
          </p:cNvPr>
          <p:cNvSpPr>
            <a:spLocks noChangeArrowheads="1"/>
          </p:cNvSpPr>
          <p:nvPr/>
        </p:nvSpPr>
        <p:spPr bwMode="auto">
          <a:xfrm>
            <a:off x="4869111" y="3070325"/>
            <a:ext cx="8651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S1/0</a:t>
            </a:r>
          </a:p>
        </p:txBody>
      </p:sp>
      <p:sp>
        <p:nvSpPr>
          <p:cNvPr id="53255" name="Rectangle 7">
            <a:extLst>
              <a:ext uri="{FF2B5EF4-FFF2-40B4-BE49-F238E27FC236}">
                <a16:creationId xmlns:a16="http://schemas.microsoft.com/office/drawing/2014/main" id="{C8FE2160-9DBB-4C28-A781-3F8B64D8545A}"/>
              </a:ext>
            </a:extLst>
          </p:cNvPr>
          <p:cNvSpPr>
            <a:spLocks noChangeArrowheads="1"/>
          </p:cNvSpPr>
          <p:nvPr/>
        </p:nvSpPr>
        <p:spPr bwMode="auto">
          <a:xfrm>
            <a:off x="4149974" y="4006950"/>
            <a:ext cx="11525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3256" name="Rectangle 8">
            <a:extLst>
              <a:ext uri="{FF2B5EF4-FFF2-40B4-BE49-F238E27FC236}">
                <a16:creationId xmlns:a16="http://schemas.microsoft.com/office/drawing/2014/main" id="{0C624B90-DADA-4E8B-A68A-5642A53C4387}"/>
              </a:ext>
            </a:extLst>
          </p:cNvPr>
          <p:cNvSpPr>
            <a:spLocks noChangeArrowheads="1"/>
          </p:cNvSpPr>
          <p:nvPr/>
        </p:nvSpPr>
        <p:spPr bwMode="auto">
          <a:xfrm>
            <a:off x="3573711" y="4583212"/>
            <a:ext cx="100806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3257" name="Rectangle 9">
            <a:extLst>
              <a:ext uri="{FF2B5EF4-FFF2-40B4-BE49-F238E27FC236}">
                <a16:creationId xmlns:a16="http://schemas.microsoft.com/office/drawing/2014/main" id="{9364DF7B-62EB-4B7F-8EC8-63C78C92B587}"/>
              </a:ext>
            </a:extLst>
          </p:cNvPr>
          <p:cNvSpPr>
            <a:spLocks noChangeArrowheads="1"/>
          </p:cNvSpPr>
          <p:nvPr/>
        </p:nvSpPr>
        <p:spPr bwMode="auto">
          <a:xfrm>
            <a:off x="2638674" y="1701900"/>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10.1.0.0</a:t>
            </a:r>
          </a:p>
        </p:txBody>
      </p:sp>
      <p:sp>
        <p:nvSpPr>
          <p:cNvPr id="53258" name="Rectangle 10">
            <a:extLst>
              <a:ext uri="{FF2B5EF4-FFF2-40B4-BE49-F238E27FC236}">
                <a16:creationId xmlns:a16="http://schemas.microsoft.com/office/drawing/2014/main" id="{E3472F84-F4F0-4176-B263-CC9F4F3416E9}"/>
              </a:ext>
            </a:extLst>
          </p:cNvPr>
          <p:cNvSpPr>
            <a:spLocks noChangeArrowheads="1"/>
          </p:cNvSpPr>
          <p:nvPr/>
        </p:nvSpPr>
        <p:spPr bwMode="auto">
          <a:xfrm>
            <a:off x="3789611" y="2638525"/>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10.2.0.0</a:t>
            </a:r>
          </a:p>
        </p:txBody>
      </p:sp>
      <p:sp>
        <p:nvSpPr>
          <p:cNvPr id="53259" name="Rectangle 11">
            <a:extLst>
              <a:ext uri="{FF2B5EF4-FFF2-40B4-BE49-F238E27FC236}">
                <a16:creationId xmlns:a16="http://schemas.microsoft.com/office/drawing/2014/main" id="{271645FF-E0AB-4250-8745-38E58E31B125}"/>
              </a:ext>
            </a:extLst>
          </p:cNvPr>
          <p:cNvSpPr>
            <a:spLocks noChangeArrowheads="1"/>
          </p:cNvSpPr>
          <p:nvPr/>
        </p:nvSpPr>
        <p:spPr bwMode="auto">
          <a:xfrm>
            <a:off x="4078536" y="3430687"/>
            <a:ext cx="1223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10.3.0.0</a:t>
            </a:r>
          </a:p>
        </p:txBody>
      </p:sp>
      <p:sp>
        <p:nvSpPr>
          <p:cNvPr id="53260" name="Rectangle 12">
            <a:extLst>
              <a:ext uri="{FF2B5EF4-FFF2-40B4-BE49-F238E27FC236}">
                <a16:creationId xmlns:a16="http://schemas.microsoft.com/office/drawing/2014/main" id="{4D77EF46-4736-4175-BC24-E2B3C691ABDE}"/>
              </a:ext>
            </a:extLst>
          </p:cNvPr>
          <p:cNvSpPr>
            <a:spLocks noChangeArrowheads="1"/>
          </p:cNvSpPr>
          <p:nvPr/>
        </p:nvSpPr>
        <p:spPr bwMode="auto">
          <a:xfrm>
            <a:off x="2565649" y="5159475"/>
            <a:ext cx="11509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10.4.0.0</a:t>
            </a:r>
          </a:p>
        </p:txBody>
      </p:sp>
      <p:sp>
        <p:nvSpPr>
          <p:cNvPr id="53261" name="Line 13">
            <a:extLst>
              <a:ext uri="{FF2B5EF4-FFF2-40B4-BE49-F238E27FC236}">
                <a16:creationId xmlns:a16="http://schemas.microsoft.com/office/drawing/2014/main" id="{37966311-2FD1-4A6E-AE4A-6128A0C7F408}"/>
              </a:ext>
            </a:extLst>
          </p:cNvPr>
          <p:cNvSpPr>
            <a:spLocks noChangeShapeType="1"/>
          </p:cNvSpPr>
          <p:nvPr/>
        </p:nvSpPr>
        <p:spPr bwMode="auto">
          <a:xfrm flipH="1">
            <a:off x="3573711" y="4727675"/>
            <a:ext cx="576263" cy="719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2" name="Line 14">
            <a:extLst>
              <a:ext uri="{FF2B5EF4-FFF2-40B4-BE49-F238E27FC236}">
                <a16:creationId xmlns:a16="http://schemas.microsoft.com/office/drawing/2014/main" id="{8476AF80-6108-41DE-915A-CCEA37F240F9}"/>
              </a:ext>
            </a:extLst>
          </p:cNvPr>
          <p:cNvSpPr>
            <a:spLocks noChangeShapeType="1"/>
          </p:cNvSpPr>
          <p:nvPr/>
        </p:nvSpPr>
        <p:spPr bwMode="auto">
          <a:xfrm flipH="1">
            <a:off x="4510336" y="3070325"/>
            <a:ext cx="1008063" cy="1296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3" name="Line 15">
            <a:extLst>
              <a:ext uri="{FF2B5EF4-FFF2-40B4-BE49-F238E27FC236}">
                <a16:creationId xmlns:a16="http://schemas.microsoft.com/office/drawing/2014/main" id="{6548F13F-1384-4FAC-8374-AF3957550DC5}"/>
              </a:ext>
            </a:extLst>
          </p:cNvPr>
          <p:cNvSpPr>
            <a:spLocks noChangeShapeType="1"/>
          </p:cNvSpPr>
          <p:nvPr/>
        </p:nvSpPr>
        <p:spPr bwMode="auto">
          <a:xfrm flipH="1">
            <a:off x="3502274" y="2998887"/>
            <a:ext cx="1944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Line 16">
            <a:extLst>
              <a:ext uri="{FF2B5EF4-FFF2-40B4-BE49-F238E27FC236}">
                <a16:creationId xmlns:a16="http://schemas.microsoft.com/office/drawing/2014/main" id="{5C1F8E1D-3C00-4DA8-84AB-B5FCE7C3DF1C}"/>
              </a:ext>
            </a:extLst>
          </p:cNvPr>
          <p:cNvSpPr>
            <a:spLocks noChangeShapeType="1"/>
          </p:cNvSpPr>
          <p:nvPr/>
        </p:nvSpPr>
        <p:spPr bwMode="auto">
          <a:xfrm flipH="1">
            <a:off x="3141911" y="2062262"/>
            <a:ext cx="0"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Rectangle 17">
            <a:extLst>
              <a:ext uri="{FF2B5EF4-FFF2-40B4-BE49-F238E27FC236}">
                <a16:creationId xmlns:a16="http://schemas.microsoft.com/office/drawing/2014/main" id="{5F8BA371-6F0B-4D56-9B6C-476E67B6DC86}"/>
              </a:ext>
            </a:extLst>
          </p:cNvPr>
          <p:cNvSpPr>
            <a:spLocks noChangeArrowheads="1"/>
          </p:cNvSpPr>
          <p:nvPr/>
        </p:nvSpPr>
        <p:spPr bwMode="auto">
          <a:xfrm>
            <a:off x="2781549" y="3214787"/>
            <a:ext cx="8255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RTA</a:t>
            </a:r>
          </a:p>
        </p:txBody>
      </p:sp>
      <p:sp>
        <p:nvSpPr>
          <p:cNvPr id="53266" name="Rectangle 18">
            <a:extLst>
              <a:ext uri="{FF2B5EF4-FFF2-40B4-BE49-F238E27FC236}">
                <a16:creationId xmlns:a16="http://schemas.microsoft.com/office/drawing/2014/main" id="{7D6AB219-95D0-403E-8931-917B93962119}"/>
              </a:ext>
            </a:extLst>
          </p:cNvPr>
          <p:cNvSpPr>
            <a:spLocks noChangeArrowheads="1"/>
          </p:cNvSpPr>
          <p:nvPr/>
        </p:nvSpPr>
        <p:spPr bwMode="auto">
          <a:xfrm>
            <a:off x="5302499" y="2216250"/>
            <a:ext cx="9001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RTB</a:t>
            </a:r>
          </a:p>
        </p:txBody>
      </p:sp>
      <p:sp>
        <p:nvSpPr>
          <p:cNvPr id="53267" name="Rectangle 19">
            <a:extLst>
              <a:ext uri="{FF2B5EF4-FFF2-40B4-BE49-F238E27FC236}">
                <a16:creationId xmlns:a16="http://schemas.microsoft.com/office/drawing/2014/main" id="{BE0B5834-E44E-46A6-B233-7DADCCF0B800}"/>
              </a:ext>
            </a:extLst>
          </p:cNvPr>
          <p:cNvSpPr>
            <a:spLocks noChangeArrowheads="1"/>
          </p:cNvSpPr>
          <p:nvPr/>
        </p:nvSpPr>
        <p:spPr bwMode="auto">
          <a:xfrm>
            <a:off x="3214936" y="4232375"/>
            <a:ext cx="8286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RTC</a:t>
            </a:r>
          </a:p>
        </p:txBody>
      </p:sp>
      <p:grpSp>
        <p:nvGrpSpPr>
          <p:cNvPr id="53268" name="Group 20">
            <a:extLst>
              <a:ext uri="{FF2B5EF4-FFF2-40B4-BE49-F238E27FC236}">
                <a16:creationId xmlns:a16="http://schemas.microsoft.com/office/drawing/2014/main" id="{FA80147C-7881-4136-8916-C7ECAFEB60A6}"/>
              </a:ext>
            </a:extLst>
          </p:cNvPr>
          <p:cNvGrpSpPr>
            <a:grpSpLocks noChangeAspect="1"/>
          </p:cNvGrpSpPr>
          <p:nvPr/>
        </p:nvGrpSpPr>
        <p:grpSpPr bwMode="auto">
          <a:xfrm>
            <a:off x="2781549" y="2711550"/>
            <a:ext cx="792162" cy="550862"/>
            <a:chOff x="3541" y="1317"/>
            <a:chExt cx="747" cy="546"/>
          </a:xfrm>
        </p:grpSpPr>
        <p:sp>
          <p:nvSpPr>
            <p:cNvPr id="53389" name="AutoShape 21">
              <a:extLst>
                <a:ext uri="{FF2B5EF4-FFF2-40B4-BE49-F238E27FC236}">
                  <a16:creationId xmlns:a16="http://schemas.microsoft.com/office/drawing/2014/main" id="{2C9F2E56-86F5-4D9B-BBA0-3E2E2CDF0DEA}"/>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390" name="Freeform 22">
              <a:extLst>
                <a:ext uri="{FF2B5EF4-FFF2-40B4-BE49-F238E27FC236}">
                  <a16:creationId xmlns:a16="http://schemas.microsoft.com/office/drawing/2014/main" id="{28CCD4FC-48A3-416F-8DF4-48C2C713C7F4}"/>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91" name="Freeform 23">
              <a:extLst>
                <a:ext uri="{FF2B5EF4-FFF2-40B4-BE49-F238E27FC236}">
                  <a16:creationId xmlns:a16="http://schemas.microsoft.com/office/drawing/2014/main" id="{EA99B816-8E37-45FD-BB7E-EC4DEF34E8CD}"/>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92" name="Freeform 24">
              <a:extLst>
                <a:ext uri="{FF2B5EF4-FFF2-40B4-BE49-F238E27FC236}">
                  <a16:creationId xmlns:a16="http://schemas.microsoft.com/office/drawing/2014/main" id="{A484DDFB-5131-49EF-B6FD-C275E34D5E82}"/>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93" name="Freeform 25">
              <a:extLst>
                <a:ext uri="{FF2B5EF4-FFF2-40B4-BE49-F238E27FC236}">
                  <a16:creationId xmlns:a16="http://schemas.microsoft.com/office/drawing/2014/main" id="{9E6DA6E9-BD89-422E-8B49-AEC3D34166D2}"/>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94" name="Freeform 26">
              <a:extLst>
                <a:ext uri="{FF2B5EF4-FFF2-40B4-BE49-F238E27FC236}">
                  <a16:creationId xmlns:a16="http://schemas.microsoft.com/office/drawing/2014/main" id="{D852D279-C2DF-4A4B-880E-27F29EE98DF5}"/>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95" name="Freeform 27">
              <a:extLst>
                <a:ext uri="{FF2B5EF4-FFF2-40B4-BE49-F238E27FC236}">
                  <a16:creationId xmlns:a16="http://schemas.microsoft.com/office/drawing/2014/main" id="{EAEDB26E-6477-41AC-A3FC-0E66FA84846C}"/>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96" name="Freeform 28">
              <a:extLst>
                <a:ext uri="{FF2B5EF4-FFF2-40B4-BE49-F238E27FC236}">
                  <a16:creationId xmlns:a16="http://schemas.microsoft.com/office/drawing/2014/main" id="{EC89AB76-E0FC-4065-ABBF-C1D78DA94991}"/>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97" name="Freeform 29">
              <a:extLst>
                <a:ext uri="{FF2B5EF4-FFF2-40B4-BE49-F238E27FC236}">
                  <a16:creationId xmlns:a16="http://schemas.microsoft.com/office/drawing/2014/main" id="{5292267E-1A64-4286-B007-CFA0F5C7279F}"/>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98" name="Freeform 30">
              <a:extLst>
                <a:ext uri="{FF2B5EF4-FFF2-40B4-BE49-F238E27FC236}">
                  <a16:creationId xmlns:a16="http://schemas.microsoft.com/office/drawing/2014/main" id="{C5341FAC-FCEF-4803-A54A-A9B099DCE4CF}"/>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99" name="Freeform 31">
              <a:extLst>
                <a:ext uri="{FF2B5EF4-FFF2-40B4-BE49-F238E27FC236}">
                  <a16:creationId xmlns:a16="http://schemas.microsoft.com/office/drawing/2014/main" id="{005743DC-1B0B-496B-970C-CF9757DACBD5}"/>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400" name="Freeform 32">
              <a:extLst>
                <a:ext uri="{FF2B5EF4-FFF2-40B4-BE49-F238E27FC236}">
                  <a16:creationId xmlns:a16="http://schemas.microsoft.com/office/drawing/2014/main" id="{8DDA82B2-E09A-4737-8043-4A817949099C}"/>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401" name="Freeform 33">
              <a:extLst>
                <a:ext uri="{FF2B5EF4-FFF2-40B4-BE49-F238E27FC236}">
                  <a16:creationId xmlns:a16="http://schemas.microsoft.com/office/drawing/2014/main" id="{ED567AA9-F85A-46DA-BC2C-ED01E4CB1708}"/>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402" name="Freeform 34">
              <a:extLst>
                <a:ext uri="{FF2B5EF4-FFF2-40B4-BE49-F238E27FC236}">
                  <a16:creationId xmlns:a16="http://schemas.microsoft.com/office/drawing/2014/main" id="{050F69E7-D0A9-4EC4-B4A0-08B22488F5B5}"/>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403" name="Freeform 35">
              <a:extLst>
                <a:ext uri="{FF2B5EF4-FFF2-40B4-BE49-F238E27FC236}">
                  <a16:creationId xmlns:a16="http://schemas.microsoft.com/office/drawing/2014/main" id="{1B6E968E-5D76-4567-BA62-BAC46EEB4892}"/>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404" name="Freeform 36">
              <a:extLst>
                <a:ext uri="{FF2B5EF4-FFF2-40B4-BE49-F238E27FC236}">
                  <a16:creationId xmlns:a16="http://schemas.microsoft.com/office/drawing/2014/main" id="{C5DD41F6-2E9E-43E0-9762-430EF5E90135}"/>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405" name="Freeform 37">
              <a:extLst>
                <a:ext uri="{FF2B5EF4-FFF2-40B4-BE49-F238E27FC236}">
                  <a16:creationId xmlns:a16="http://schemas.microsoft.com/office/drawing/2014/main" id="{0D96DD71-133E-4FE7-B1AD-CF19EE820EDD}"/>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69" name="Group 38">
            <a:extLst>
              <a:ext uri="{FF2B5EF4-FFF2-40B4-BE49-F238E27FC236}">
                <a16:creationId xmlns:a16="http://schemas.microsoft.com/office/drawing/2014/main" id="{A99E9EDD-9B88-4A1C-8FCC-38254C9ADA3C}"/>
              </a:ext>
            </a:extLst>
          </p:cNvPr>
          <p:cNvGrpSpPr>
            <a:grpSpLocks noChangeAspect="1"/>
          </p:cNvGrpSpPr>
          <p:nvPr/>
        </p:nvGrpSpPr>
        <p:grpSpPr bwMode="auto">
          <a:xfrm>
            <a:off x="4005511" y="4248250"/>
            <a:ext cx="792163" cy="550862"/>
            <a:chOff x="3541" y="1317"/>
            <a:chExt cx="747" cy="546"/>
          </a:xfrm>
        </p:grpSpPr>
        <p:sp>
          <p:nvSpPr>
            <p:cNvPr id="53372" name="AutoShape 39">
              <a:extLst>
                <a:ext uri="{FF2B5EF4-FFF2-40B4-BE49-F238E27FC236}">
                  <a16:creationId xmlns:a16="http://schemas.microsoft.com/office/drawing/2014/main" id="{FD7308DD-F7E9-4233-82D1-E325CC92DAE0}"/>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373" name="Freeform 40">
              <a:extLst>
                <a:ext uri="{FF2B5EF4-FFF2-40B4-BE49-F238E27FC236}">
                  <a16:creationId xmlns:a16="http://schemas.microsoft.com/office/drawing/2014/main" id="{CC682159-2432-42B6-80A2-5EA28C1F1650}"/>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74" name="Freeform 41">
              <a:extLst>
                <a:ext uri="{FF2B5EF4-FFF2-40B4-BE49-F238E27FC236}">
                  <a16:creationId xmlns:a16="http://schemas.microsoft.com/office/drawing/2014/main" id="{5154B994-2CB2-4EB9-9DDE-E1C805679045}"/>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75" name="Freeform 42">
              <a:extLst>
                <a:ext uri="{FF2B5EF4-FFF2-40B4-BE49-F238E27FC236}">
                  <a16:creationId xmlns:a16="http://schemas.microsoft.com/office/drawing/2014/main" id="{2B181514-C890-4CB3-8BB2-D652565B691A}"/>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76" name="Freeform 43">
              <a:extLst>
                <a:ext uri="{FF2B5EF4-FFF2-40B4-BE49-F238E27FC236}">
                  <a16:creationId xmlns:a16="http://schemas.microsoft.com/office/drawing/2014/main" id="{0DD279EB-8BA7-41E9-94C4-7CC61E1FB1D8}"/>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77" name="Freeform 44">
              <a:extLst>
                <a:ext uri="{FF2B5EF4-FFF2-40B4-BE49-F238E27FC236}">
                  <a16:creationId xmlns:a16="http://schemas.microsoft.com/office/drawing/2014/main" id="{E049B50F-4163-4602-8C23-B33D6515F31F}"/>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78" name="Freeform 45">
              <a:extLst>
                <a:ext uri="{FF2B5EF4-FFF2-40B4-BE49-F238E27FC236}">
                  <a16:creationId xmlns:a16="http://schemas.microsoft.com/office/drawing/2014/main" id="{CD52D561-EC17-426B-8D80-478551B875E9}"/>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79" name="Freeform 46">
              <a:extLst>
                <a:ext uri="{FF2B5EF4-FFF2-40B4-BE49-F238E27FC236}">
                  <a16:creationId xmlns:a16="http://schemas.microsoft.com/office/drawing/2014/main" id="{C01A4FEE-86D4-48D4-A9E7-8E8970B22E35}"/>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80" name="Freeform 47">
              <a:extLst>
                <a:ext uri="{FF2B5EF4-FFF2-40B4-BE49-F238E27FC236}">
                  <a16:creationId xmlns:a16="http://schemas.microsoft.com/office/drawing/2014/main" id="{B9E4ED30-E503-4456-A500-3B6B57408599}"/>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81" name="Freeform 48">
              <a:extLst>
                <a:ext uri="{FF2B5EF4-FFF2-40B4-BE49-F238E27FC236}">
                  <a16:creationId xmlns:a16="http://schemas.microsoft.com/office/drawing/2014/main" id="{5A463408-E008-43FE-98BD-BA182DC4853D}"/>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82" name="Freeform 49">
              <a:extLst>
                <a:ext uri="{FF2B5EF4-FFF2-40B4-BE49-F238E27FC236}">
                  <a16:creationId xmlns:a16="http://schemas.microsoft.com/office/drawing/2014/main" id="{C0230AA4-5C55-448E-BA74-3EB29EC6F09B}"/>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83" name="Freeform 50">
              <a:extLst>
                <a:ext uri="{FF2B5EF4-FFF2-40B4-BE49-F238E27FC236}">
                  <a16:creationId xmlns:a16="http://schemas.microsoft.com/office/drawing/2014/main" id="{739FA9F7-82E0-4E2D-BB02-768B4F8B49AA}"/>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84" name="Freeform 51">
              <a:extLst>
                <a:ext uri="{FF2B5EF4-FFF2-40B4-BE49-F238E27FC236}">
                  <a16:creationId xmlns:a16="http://schemas.microsoft.com/office/drawing/2014/main" id="{D9E056B8-5751-4BD0-8560-74CA2277E690}"/>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85" name="Freeform 52">
              <a:extLst>
                <a:ext uri="{FF2B5EF4-FFF2-40B4-BE49-F238E27FC236}">
                  <a16:creationId xmlns:a16="http://schemas.microsoft.com/office/drawing/2014/main" id="{593EE502-6157-480C-8973-5499F9E5649F}"/>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86" name="Freeform 53">
              <a:extLst>
                <a:ext uri="{FF2B5EF4-FFF2-40B4-BE49-F238E27FC236}">
                  <a16:creationId xmlns:a16="http://schemas.microsoft.com/office/drawing/2014/main" id="{FC508DC2-54B4-4E83-BC8F-0F33950EB477}"/>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87" name="Freeform 54">
              <a:extLst>
                <a:ext uri="{FF2B5EF4-FFF2-40B4-BE49-F238E27FC236}">
                  <a16:creationId xmlns:a16="http://schemas.microsoft.com/office/drawing/2014/main" id="{97A88101-CF85-44BD-9A1F-5EB1B286BF9B}"/>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88" name="Freeform 55">
              <a:extLst>
                <a:ext uri="{FF2B5EF4-FFF2-40B4-BE49-F238E27FC236}">
                  <a16:creationId xmlns:a16="http://schemas.microsoft.com/office/drawing/2014/main" id="{35C70CD2-9602-4196-83D5-365C495D4494}"/>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0" name="Group 56">
            <a:extLst>
              <a:ext uri="{FF2B5EF4-FFF2-40B4-BE49-F238E27FC236}">
                <a16:creationId xmlns:a16="http://schemas.microsoft.com/office/drawing/2014/main" id="{F23D8A35-5BF4-4868-ABD9-55C9996E4B72}"/>
              </a:ext>
            </a:extLst>
          </p:cNvPr>
          <p:cNvGrpSpPr>
            <a:grpSpLocks noChangeAspect="1"/>
          </p:cNvGrpSpPr>
          <p:nvPr/>
        </p:nvGrpSpPr>
        <p:grpSpPr bwMode="auto">
          <a:xfrm>
            <a:off x="5231061" y="2711550"/>
            <a:ext cx="792163" cy="550862"/>
            <a:chOff x="3541" y="1317"/>
            <a:chExt cx="747" cy="546"/>
          </a:xfrm>
        </p:grpSpPr>
        <p:sp>
          <p:nvSpPr>
            <p:cNvPr id="53355" name="AutoShape 57">
              <a:extLst>
                <a:ext uri="{FF2B5EF4-FFF2-40B4-BE49-F238E27FC236}">
                  <a16:creationId xmlns:a16="http://schemas.microsoft.com/office/drawing/2014/main" id="{2C81B79B-B07F-46E3-BD64-1C49680D6D16}"/>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356" name="Freeform 58">
              <a:extLst>
                <a:ext uri="{FF2B5EF4-FFF2-40B4-BE49-F238E27FC236}">
                  <a16:creationId xmlns:a16="http://schemas.microsoft.com/office/drawing/2014/main" id="{1414A336-577E-497D-81EC-1DC45546B43D}"/>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57" name="Freeform 59">
              <a:extLst>
                <a:ext uri="{FF2B5EF4-FFF2-40B4-BE49-F238E27FC236}">
                  <a16:creationId xmlns:a16="http://schemas.microsoft.com/office/drawing/2014/main" id="{3BF18EF9-644A-444C-94F0-465479F053ED}"/>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58" name="Freeform 60">
              <a:extLst>
                <a:ext uri="{FF2B5EF4-FFF2-40B4-BE49-F238E27FC236}">
                  <a16:creationId xmlns:a16="http://schemas.microsoft.com/office/drawing/2014/main" id="{EE8CEEC7-67C0-4682-84D8-7777D91C1FB6}"/>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59" name="Freeform 61">
              <a:extLst>
                <a:ext uri="{FF2B5EF4-FFF2-40B4-BE49-F238E27FC236}">
                  <a16:creationId xmlns:a16="http://schemas.microsoft.com/office/drawing/2014/main" id="{B3E43352-00AB-4318-8A84-862E537E0D50}"/>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0" name="Freeform 62">
              <a:extLst>
                <a:ext uri="{FF2B5EF4-FFF2-40B4-BE49-F238E27FC236}">
                  <a16:creationId xmlns:a16="http://schemas.microsoft.com/office/drawing/2014/main" id="{CABF8259-7CD5-4E53-8BAC-F1D8157983B2}"/>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1" name="Freeform 63">
              <a:extLst>
                <a:ext uri="{FF2B5EF4-FFF2-40B4-BE49-F238E27FC236}">
                  <a16:creationId xmlns:a16="http://schemas.microsoft.com/office/drawing/2014/main" id="{E0F77E19-0425-43C3-9685-ADFBC382AD5D}"/>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2" name="Freeform 64">
              <a:extLst>
                <a:ext uri="{FF2B5EF4-FFF2-40B4-BE49-F238E27FC236}">
                  <a16:creationId xmlns:a16="http://schemas.microsoft.com/office/drawing/2014/main" id="{C23420F3-FC1F-47C0-B0B5-C6AC21C7ECA3}"/>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3" name="Freeform 65">
              <a:extLst>
                <a:ext uri="{FF2B5EF4-FFF2-40B4-BE49-F238E27FC236}">
                  <a16:creationId xmlns:a16="http://schemas.microsoft.com/office/drawing/2014/main" id="{CD92FC46-10B7-440B-8790-CC310CAFD0F4}"/>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4" name="Freeform 66">
              <a:extLst>
                <a:ext uri="{FF2B5EF4-FFF2-40B4-BE49-F238E27FC236}">
                  <a16:creationId xmlns:a16="http://schemas.microsoft.com/office/drawing/2014/main" id="{1C0AC4D7-5B13-4FB8-80DF-F3100374D5F6}"/>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5" name="Freeform 67">
              <a:extLst>
                <a:ext uri="{FF2B5EF4-FFF2-40B4-BE49-F238E27FC236}">
                  <a16:creationId xmlns:a16="http://schemas.microsoft.com/office/drawing/2014/main" id="{3E03E4C7-3ABA-4759-9A18-9DEA00B342E6}"/>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6" name="Freeform 68">
              <a:extLst>
                <a:ext uri="{FF2B5EF4-FFF2-40B4-BE49-F238E27FC236}">
                  <a16:creationId xmlns:a16="http://schemas.microsoft.com/office/drawing/2014/main" id="{E82A39EF-7B66-4473-88B6-440CC6C3B255}"/>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7" name="Freeform 69">
              <a:extLst>
                <a:ext uri="{FF2B5EF4-FFF2-40B4-BE49-F238E27FC236}">
                  <a16:creationId xmlns:a16="http://schemas.microsoft.com/office/drawing/2014/main" id="{339EE446-7DD0-4F9C-8EAE-C0A2ED680E4D}"/>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8" name="Freeform 70">
              <a:extLst>
                <a:ext uri="{FF2B5EF4-FFF2-40B4-BE49-F238E27FC236}">
                  <a16:creationId xmlns:a16="http://schemas.microsoft.com/office/drawing/2014/main" id="{E517DE91-BF9E-4D70-97FB-68FF61B95C0A}"/>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9" name="Freeform 71">
              <a:extLst>
                <a:ext uri="{FF2B5EF4-FFF2-40B4-BE49-F238E27FC236}">
                  <a16:creationId xmlns:a16="http://schemas.microsoft.com/office/drawing/2014/main" id="{4C2BFA05-3D4A-43EA-9654-8CB28EC55AE4}"/>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70" name="Freeform 72">
              <a:extLst>
                <a:ext uri="{FF2B5EF4-FFF2-40B4-BE49-F238E27FC236}">
                  <a16:creationId xmlns:a16="http://schemas.microsoft.com/office/drawing/2014/main" id="{D83EB387-056D-4631-B760-130D04F4D825}"/>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71" name="Freeform 73">
              <a:extLst>
                <a:ext uri="{FF2B5EF4-FFF2-40B4-BE49-F238E27FC236}">
                  <a16:creationId xmlns:a16="http://schemas.microsoft.com/office/drawing/2014/main" id="{0F2087EC-BABA-41A5-9FCD-CB20E8DE754D}"/>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aphicFrame>
        <p:nvGraphicFramePr>
          <p:cNvPr id="454730" name="Group 74">
            <a:extLst>
              <a:ext uri="{FF2B5EF4-FFF2-40B4-BE49-F238E27FC236}">
                <a16:creationId xmlns:a16="http://schemas.microsoft.com/office/drawing/2014/main" id="{DBCE0462-F66E-49D9-9527-6EF866A943B8}"/>
              </a:ext>
            </a:extLst>
          </p:cNvPr>
          <p:cNvGraphicFramePr>
            <a:graphicFrameLocks noGrp="1"/>
          </p:cNvGraphicFramePr>
          <p:nvPr>
            <p:ph sz="half" idx="1"/>
            <p:extLst>
              <p:ext uri="{D42A27DB-BD31-4B8C-83A1-F6EECF244321}">
                <p14:modId xmlns:p14="http://schemas.microsoft.com/office/powerpoint/2010/main" val="1442581957"/>
              </p:ext>
            </p:extLst>
          </p:nvPr>
        </p:nvGraphicFramePr>
        <p:xfrm>
          <a:off x="332036" y="2422625"/>
          <a:ext cx="2449513" cy="1990725"/>
        </p:xfrm>
        <a:graphic>
          <a:graphicData uri="http://schemas.openxmlformats.org/drawingml/2006/table">
            <a:tbl>
              <a:tblPr/>
              <a:tblGrid>
                <a:gridCol w="9429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4063">
                  <a:extLst>
                    <a:ext uri="{9D8B030D-6E8A-4147-A177-3AD203B41FA5}">
                      <a16:colId xmlns:a16="http://schemas.microsoft.com/office/drawing/2014/main" val="20002"/>
                    </a:ext>
                  </a:extLst>
                </a:gridCol>
              </a:tblGrid>
              <a:tr h="360305">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E1/0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4"/>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5"/>
                  </a:ext>
                </a:extLst>
              </a:tr>
            </a:tbl>
          </a:graphicData>
        </a:graphic>
      </p:graphicFrame>
      <p:graphicFrame>
        <p:nvGraphicFramePr>
          <p:cNvPr id="454758" name="Group 102">
            <a:extLst>
              <a:ext uri="{FF2B5EF4-FFF2-40B4-BE49-F238E27FC236}">
                <a16:creationId xmlns:a16="http://schemas.microsoft.com/office/drawing/2014/main" id="{88BF36F6-CF43-4CCF-BAFF-9A09B3E6656E}"/>
              </a:ext>
            </a:extLst>
          </p:cNvPr>
          <p:cNvGraphicFramePr>
            <a:graphicFrameLocks noGrp="1"/>
          </p:cNvGraphicFramePr>
          <p:nvPr>
            <p:ph sz="quarter" idx="3"/>
            <p:extLst>
              <p:ext uri="{D42A27DB-BD31-4B8C-83A1-F6EECF244321}">
                <p14:modId xmlns:p14="http://schemas.microsoft.com/office/powerpoint/2010/main" val="1315019052"/>
              </p:ext>
            </p:extLst>
          </p:nvPr>
        </p:nvGraphicFramePr>
        <p:xfrm>
          <a:off x="4654799" y="4726087"/>
          <a:ext cx="2447925" cy="1957386"/>
        </p:xfrm>
        <a:graphic>
          <a:graphicData uri="http://schemas.openxmlformats.org/drawingml/2006/table">
            <a:tbl>
              <a:tblPr/>
              <a:tblGrid>
                <a:gridCol w="941387">
                  <a:extLst>
                    <a:ext uri="{9D8B030D-6E8A-4147-A177-3AD203B41FA5}">
                      <a16:colId xmlns:a16="http://schemas.microsoft.com/office/drawing/2014/main" val="20000"/>
                    </a:ext>
                  </a:extLst>
                </a:gridCol>
                <a:gridCol w="754063">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tblGrid>
              <a:tr h="3262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2</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2"/>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3"/>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E1/0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5"/>
                  </a:ext>
                </a:extLst>
              </a:tr>
            </a:tbl>
          </a:graphicData>
        </a:graphic>
      </p:graphicFrame>
      <p:graphicFrame>
        <p:nvGraphicFramePr>
          <p:cNvPr id="454786" name="Group 130">
            <a:extLst>
              <a:ext uri="{FF2B5EF4-FFF2-40B4-BE49-F238E27FC236}">
                <a16:creationId xmlns:a16="http://schemas.microsoft.com/office/drawing/2014/main" id="{44ADABB6-03F3-4A22-BB12-0AAD1E28990B}"/>
              </a:ext>
            </a:extLst>
          </p:cNvPr>
          <p:cNvGraphicFramePr>
            <a:graphicFrameLocks noGrp="1"/>
          </p:cNvGraphicFramePr>
          <p:nvPr>
            <p:ph sz="quarter" idx="2"/>
            <p:extLst>
              <p:ext uri="{D42A27DB-BD31-4B8C-83A1-F6EECF244321}">
                <p14:modId xmlns:p14="http://schemas.microsoft.com/office/powerpoint/2010/main" val="3802416076"/>
              </p:ext>
            </p:extLst>
          </p:nvPr>
        </p:nvGraphicFramePr>
        <p:xfrm>
          <a:off x="6310561" y="2349600"/>
          <a:ext cx="2376488" cy="1957386"/>
        </p:xfrm>
        <a:graphic>
          <a:graphicData uri="http://schemas.openxmlformats.org/drawingml/2006/table">
            <a:tbl>
              <a:tblPr/>
              <a:tblGrid>
                <a:gridCol w="1008063">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719138">
                  <a:extLst>
                    <a:ext uri="{9D8B030D-6E8A-4147-A177-3AD203B41FA5}">
                      <a16:colId xmlns:a16="http://schemas.microsoft.com/office/drawing/2014/main" val="20002"/>
                    </a:ext>
                  </a:extLst>
                </a:gridCol>
              </a:tblGrid>
              <a:tr h="3262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2"/>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a:extLst>
              <a:ext uri="{FF2B5EF4-FFF2-40B4-BE49-F238E27FC236}">
                <a16:creationId xmlns:a16="http://schemas.microsoft.com/office/drawing/2014/main" id="{F52551C9-B61E-48E8-ABB6-BB9407F18F24}"/>
              </a:ext>
            </a:extLst>
          </p:cNvPr>
          <p:cNvSpPr>
            <a:spLocks noChangeArrowheads="1"/>
          </p:cNvSpPr>
          <p:nvPr/>
        </p:nvSpPr>
        <p:spPr bwMode="auto">
          <a:xfrm>
            <a:off x="3924300" y="2216642"/>
            <a:ext cx="1366838" cy="1368425"/>
          </a:xfrm>
          <a:prstGeom prst="bevel">
            <a:avLst>
              <a:gd name="adj" fmla="val 1870"/>
            </a:avLst>
          </a:prstGeom>
          <a:gradFill rotWithShape="0">
            <a:gsLst>
              <a:gs pos="0">
                <a:srgbClr val="FFCC00"/>
              </a:gs>
              <a:gs pos="50000">
                <a:srgbClr val="FFEEA9"/>
              </a:gs>
              <a:gs pos="100000">
                <a:srgbClr val="FFCC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solidFill>
                <a:srgbClr val="000000"/>
              </a:solidFill>
            </a:endParaRPr>
          </a:p>
        </p:txBody>
      </p:sp>
      <p:sp>
        <p:nvSpPr>
          <p:cNvPr id="54275" name="AutoShape 3">
            <a:extLst>
              <a:ext uri="{FF2B5EF4-FFF2-40B4-BE49-F238E27FC236}">
                <a16:creationId xmlns:a16="http://schemas.microsoft.com/office/drawing/2014/main" id="{2D2854C7-01E8-4C89-87D9-26194D6C78D2}"/>
              </a:ext>
            </a:extLst>
          </p:cNvPr>
          <p:cNvSpPr>
            <a:spLocks noChangeArrowheads="1"/>
          </p:cNvSpPr>
          <p:nvPr/>
        </p:nvSpPr>
        <p:spPr bwMode="auto">
          <a:xfrm>
            <a:off x="6011863" y="4018454"/>
            <a:ext cx="1584325" cy="719138"/>
          </a:xfrm>
          <a:prstGeom prst="bevel">
            <a:avLst>
              <a:gd name="adj" fmla="val 1870"/>
            </a:avLst>
          </a:prstGeom>
          <a:gradFill rotWithShape="0">
            <a:gsLst>
              <a:gs pos="0">
                <a:srgbClr val="FFCC00"/>
              </a:gs>
              <a:gs pos="50000">
                <a:srgbClr val="FFEEA9"/>
              </a:gs>
              <a:gs pos="100000">
                <a:srgbClr val="FFCC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solidFill>
                <a:srgbClr val="000000"/>
              </a:solidFill>
            </a:endParaRPr>
          </a:p>
        </p:txBody>
      </p:sp>
      <p:sp>
        <p:nvSpPr>
          <p:cNvPr id="54276" name="AutoShape 4">
            <a:extLst>
              <a:ext uri="{FF2B5EF4-FFF2-40B4-BE49-F238E27FC236}">
                <a16:creationId xmlns:a16="http://schemas.microsoft.com/office/drawing/2014/main" id="{CD2B0B78-96DD-45A1-8B07-C680F950FE76}"/>
              </a:ext>
            </a:extLst>
          </p:cNvPr>
          <p:cNvSpPr>
            <a:spLocks noChangeArrowheads="1"/>
          </p:cNvSpPr>
          <p:nvPr/>
        </p:nvSpPr>
        <p:spPr bwMode="auto">
          <a:xfrm>
            <a:off x="3924300" y="4521692"/>
            <a:ext cx="1366838" cy="720725"/>
          </a:xfrm>
          <a:prstGeom prst="bevel">
            <a:avLst>
              <a:gd name="adj" fmla="val 1870"/>
            </a:avLst>
          </a:prstGeom>
          <a:gradFill rotWithShape="0">
            <a:gsLst>
              <a:gs pos="0">
                <a:srgbClr val="FFCC00"/>
              </a:gs>
              <a:gs pos="50000">
                <a:srgbClr val="FFEEA9"/>
              </a:gs>
              <a:gs pos="100000">
                <a:srgbClr val="FFCC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solidFill>
                <a:srgbClr val="000000"/>
              </a:solidFill>
            </a:endParaRPr>
          </a:p>
        </p:txBody>
      </p:sp>
      <p:sp>
        <p:nvSpPr>
          <p:cNvPr id="54277" name="AutoShape 5">
            <a:extLst>
              <a:ext uri="{FF2B5EF4-FFF2-40B4-BE49-F238E27FC236}">
                <a16:creationId xmlns:a16="http://schemas.microsoft.com/office/drawing/2014/main" id="{FC3A7C48-AA3E-480D-B6EB-0294A8F43CC6}"/>
              </a:ext>
            </a:extLst>
          </p:cNvPr>
          <p:cNvSpPr>
            <a:spLocks noChangeArrowheads="1"/>
          </p:cNvSpPr>
          <p:nvPr/>
        </p:nvSpPr>
        <p:spPr bwMode="auto">
          <a:xfrm>
            <a:off x="900113" y="3008804"/>
            <a:ext cx="1295400" cy="1512888"/>
          </a:xfrm>
          <a:prstGeom prst="bevel">
            <a:avLst>
              <a:gd name="adj" fmla="val 1870"/>
            </a:avLst>
          </a:prstGeom>
          <a:gradFill rotWithShape="0">
            <a:gsLst>
              <a:gs pos="0">
                <a:srgbClr val="FFCC00"/>
              </a:gs>
              <a:gs pos="50000">
                <a:srgbClr val="FFEEA9"/>
              </a:gs>
              <a:gs pos="100000">
                <a:srgbClr val="FFCC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solidFill>
                <a:srgbClr val="000000"/>
              </a:solidFill>
            </a:endParaRPr>
          </a:p>
        </p:txBody>
      </p:sp>
      <p:sp>
        <p:nvSpPr>
          <p:cNvPr id="54278" name="Rectangle 6">
            <a:extLst>
              <a:ext uri="{FF2B5EF4-FFF2-40B4-BE49-F238E27FC236}">
                <a16:creationId xmlns:a16="http://schemas.microsoft.com/office/drawing/2014/main" id="{82C7E4C6-8641-41D7-9A41-ACC93FCB7165}"/>
              </a:ext>
            </a:extLst>
          </p:cNvPr>
          <p:cNvSpPr>
            <a:spLocks noGrp="1" noChangeArrowheads="1"/>
          </p:cNvSpPr>
          <p:nvPr>
            <p:ph type="title"/>
          </p:nvPr>
        </p:nvSpPr>
        <p:spPr/>
        <p:txBody>
          <a:bodyPr/>
          <a:lstStyle/>
          <a:p>
            <a:pPr eaLnBrk="1" hangingPunct="1"/>
            <a:r>
              <a:rPr lang="zh-CN" altLang="en-US"/>
              <a:t>拓扑变化在网络中的扩散</a:t>
            </a:r>
          </a:p>
        </p:txBody>
      </p:sp>
      <p:sp>
        <p:nvSpPr>
          <p:cNvPr id="54279" name="Rectangle 7">
            <a:extLst>
              <a:ext uri="{FF2B5EF4-FFF2-40B4-BE49-F238E27FC236}">
                <a16:creationId xmlns:a16="http://schemas.microsoft.com/office/drawing/2014/main" id="{413F4CDE-B5F4-48A1-B39A-5AD8C031370C}"/>
              </a:ext>
            </a:extLst>
          </p:cNvPr>
          <p:cNvSpPr>
            <a:spLocks noChangeArrowheads="1"/>
          </p:cNvSpPr>
          <p:nvPr/>
        </p:nvSpPr>
        <p:spPr bwMode="auto">
          <a:xfrm>
            <a:off x="683568" y="2348880"/>
            <a:ext cx="7304087" cy="3890963"/>
          </a:xfrm>
          <a:prstGeom prst="rect">
            <a:avLst/>
          </a:prstGeom>
          <a:noFill/>
          <a:ln w="9525">
            <a:solidFill>
              <a:srgbClr val="ABAABA"/>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solidFill>
                <a:srgbClr val="000000"/>
              </a:solidFill>
            </a:endParaRPr>
          </a:p>
        </p:txBody>
      </p:sp>
      <p:sp>
        <p:nvSpPr>
          <p:cNvPr id="54280" name="AutoShape 8">
            <a:extLst>
              <a:ext uri="{FF2B5EF4-FFF2-40B4-BE49-F238E27FC236}">
                <a16:creationId xmlns:a16="http://schemas.microsoft.com/office/drawing/2014/main" id="{854D54C5-78AA-47DD-A14D-7C20299C679C}"/>
              </a:ext>
            </a:extLst>
          </p:cNvPr>
          <p:cNvSpPr>
            <a:spLocks noChangeArrowheads="1"/>
          </p:cNvSpPr>
          <p:nvPr/>
        </p:nvSpPr>
        <p:spPr bwMode="auto">
          <a:xfrm rot="18340">
            <a:off x="2195513" y="3658092"/>
            <a:ext cx="477837" cy="215900"/>
          </a:xfrm>
          <a:prstGeom prst="rightArrow">
            <a:avLst>
              <a:gd name="adj1" fmla="val 50065"/>
              <a:gd name="adj2" fmla="val 55536"/>
            </a:avLst>
          </a:prstGeom>
          <a:gradFill rotWithShape="0">
            <a:gsLst>
              <a:gs pos="0">
                <a:srgbClr val="F4DF91"/>
              </a:gs>
              <a:gs pos="100000">
                <a:srgbClr val="E7B705"/>
              </a:gs>
            </a:gsLst>
            <a:lin ang="5400000" scaled="1"/>
          </a:gradFill>
          <a:ln w="9525">
            <a:miter lim="800000"/>
            <a:headEnd/>
            <a:tailEnd/>
          </a:ln>
          <a:scene3d>
            <a:camera prst="legacyObliqueTopRight"/>
            <a:lightRig rig="legacyFlat3" dir="b"/>
          </a:scene3d>
          <a:sp3d extrusionH="74600" prstMaterial="legacyMatte">
            <a:bevelT w="13500" h="13500" prst="angle"/>
            <a:bevelB w="13500" h="13500" prst="angle"/>
            <a:extrusionClr>
              <a:srgbClr val="E7B705"/>
            </a:extrusionClr>
            <a:contourClr>
              <a:srgbClr val="F4DF91"/>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solidFill>
                <a:srgbClr val="000000"/>
              </a:solidFill>
            </a:endParaRPr>
          </a:p>
        </p:txBody>
      </p:sp>
      <p:sp>
        <p:nvSpPr>
          <p:cNvPr id="54281" name="AutoShape 9">
            <a:extLst>
              <a:ext uri="{FF2B5EF4-FFF2-40B4-BE49-F238E27FC236}">
                <a16:creationId xmlns:a16="http://schemas.microsoft.com/office/drawing/2014/main" id="{B27CA631-7C59-4529-B0AE-A9A3A663A041}"/>
              </a:ext>
            </a:extLst>
          </p:cNvPr>
          <p:cNvSpPr>
            <a:spLocks noChangeArrowheads="1"/>
          </p:cNvSpPr>
          <p:nvPr/>
        </p:nvSpPr>
        <p:spPr bwMode="auto">
          <a:xfrm rot="18340">
            <a:off x="5435600" y="2864342"/>
            <a:ext cx="625475" cy="287337"/>
          </a:xfrm>
          <a:prstGeom prst="rightArrow">
            <a:avLst>
              <a:gd name="adj1" fmla="val 50065"/>
              <a:gd name="adj2" fmla="val 54622"/>
            </a:avLst>
          </a:prstGeom>
          <a:gradFill rotWithShape="0">
            <a:gsLst>
              <a:gs pos="0">
                <a:srgbClr val="F4DF91"/>
              </a:gs>
              <a:gs pos="100000">
                <a:srgbClr val="E7B705"/>
              </a:gs>
            </a:gsLst>
            <a:lin ang="5400000" scaled="1"/>
          </a:gradFill>
          <a:ln w="9525">
            <a:miter lim="800000"/>
            <a:headEnd/>
            <a:tailEnd/>
          </a:ln>
          <a:scene3d>
            <a:camera prst="legacyObliqueTopRight"/>
            <a:lightRig rig="legacyFlat3" dir="b"/>
          </a:scene3d>
          <a:sp3d extrusionH="74600" prstMaterial="legacyMatte">
            <a:bevelT w="13500" h="13500" prst="angle"/>
            <a:bevelB w="13500" h="13500" prst="angle"/>
            <a:extrusionClr>
              <a:srgbClr val="E7B705"/>
            </a:extrusionClr>
            <a:contourClr>
              <a:srgbClr val="F4DF91"/>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solidFill>
                <a:srgbClr val="000000"/>
              </a:solidFill>
            </a:endParaRPr>
          </a:p>
        </p:txBody>
      </p:sp>
      <p:sp>
        <p:nvSpPr>
          <p:cNvPr id="54282" name="AutoShape 10">
            <a:extLst>
              <a:ext uri="{FF2B5EF4-FFF2-40B4-BE49-F238E27FC236}">
                <a16:creationId xmlns:a16="http://schemas.microsoft.com/office/drawing/2014/main" id="{2E15C2BD-6106-4862-BCD4-BA629DF64DB1}"/>
              </a:ext>
            </a:extLst>
          </p:cNvPr>
          <p:cNvSpPr>
            <a:spLocks noChangeArrowheads="1"/>
          </p:cNvSpPr>
          <p:nvPr/>
        </p:nvSpPr>
        <p:spPr bwMode="auto">
          <a:xfrm rot="2700000">
            <a:off x="3283744" y="4192285"/>
            <a:ext cx="649288" cy="231775"/>
          </a:xfrm>
          <a:prstGeom prst="rightArrow">
            <a:avLst>
              <a:gd name="adj1" fmla="val 50065"/>
              <a:gd name="adj2" fmla="val 70294"/>
            </a:avLst>
          </a:prstGeom>
          <a:gradFill rotWithShape="0">
            <a:gsLst>
              <a:gs pos="0">
                <a:srgbClr val="F4DF91"/>
              </a:gs>
              <a:gs pos="100000">
                <a:srgbClr val="E7B705"/>
              </a:gs>
            </a:gsLst>
            <a:lin ang="5400000" scaled="1"/>
          </a:gradFill>
          <a:ln w="9525">
            <a:miter lim="800000"/>
            <a:headEnd/>
            <a:tailEnd/>
          </a:ln>
          <a:scene3d>
            <a:camera prst="legacyObliqueTopRight"/>
            <a:lightRig rig="legacyFlat3" dir="b"/>
          </a:scene3d>
          <a:sp3d extrusionH="74600" prstMaterial="legacyMatte">
            <a:bevelT w="13500" h="13500" prst="angle"/>
            <a:bevelB w="13500" h="13500" prst="angle"/>
            <a:extrusionClr>
              <a:srgbClr val="E7B705"/>
            </a:extrusionClr>
            <a:contourClr>
              <a:srgbClr val="F4DF91"/>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solidFill>
                <a:srgbClr val="000000"/>
              </a:solidFill>
            </a:endParaRPr>
          </a:p>
        </p:txBody>
      </p:sp>
      <p:sp>
        <p:nvSpPr>
          <p:cNvPr id="54283" name="AutoShape 11">
            <a:extLst>
              <a:ext uri="{FF2B5EF4-FFF2-40B4-BE49-F238E27FC236}">
                <a16:creationId xmlns:a16="http://schemas.microsoft.com/office/drawing/2014/main" id="{8197C680-D296-47D2-9162-0A24047D8195}"/>
              </a:ext>
            </a:extLst>
          </p:cNvPr>
          <p:cNvSpPr>
            <a:spLocks noChangeArrowheads="1"/>
          </p:cNvSpPr>
          <p:nvPr/>
        </p:nvSpPr>
        <p:spPr bwMode="auto">
          <a:xfrm rot="-2700000">
            <a:off x="3309938" y="3126279"/>
            <a:ext cx="576262" cy="328613"/>
          </a:xfrm>
          <a:prstGeom prst="rightArrow">
            <a:avLst>
              <a:gd name="adj1" fmla="val 50065"/>
              <a:gd name="adj2" fmla="val 44003"/>
            </a:avLst>
          </a:prstGeom>
          <a:gradFill rotWithShape="0">
            <a:gsLst>
              <a:gs pos="0">
                <a:srgbClr val="F4DF91"/>
              </a:gs>
              <a:gs pos="100000">
                <a:srgbClr val="E7B705"/>
              </a:gs>
            </a:gsLst>
            <a:lin ang="5400000" scaled="1"/>
          </a:gradFill>
          <a:ln w="9525">
            <a:miter lim="800000"/>
            <a:headEnd/>
            <a:tailEnd/>
          </a:ln>
          <a:scene3d>
            <a:camera prst="legacyObliqueTopRight"/>
            <a:lightRig rig="legacyFlat3" dir="b"/>
          </a:scene3d>
          <a:sp3d extrusionH="74600" prstMaterial="legacyMatte">
            <a:bevelT w="13500" h="13500" prst="angle"/>
            <a:bevelB w="13500" h="13500" prst="angle"/>
            <a:extrusionClr>
              <a:srgbClr val="E7B705"/>
            </a:extrusionClr>
            <a:contourClr>
              <a:srgbClr val="F4DF91"/>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solidFill>
                <a:srgbClr val="000000"/>
              </a:solidFill>
            </a:endParaRPr>
          </a:p>
        </p:txBody>
      </p:sp>
      <p:sp>
        <p:nvSpPr>
          <p:cNvPr id="54284" name="Rectangle 12">
            <a:extLst>
              <a:ext uri="{FF2B5EF4-FFF2-40B4-BE49-F238E27FC236}">
                <a16:creationId xmlns:a16="http://schemas.microsoft.com/office/drawing/2014/main" id="{5D382EDE-92EF-4F41-9E98-8FA8B0200C74}"/>
              </a:ext>
            </a:extLst>
          </p:cNvPr>
          <p:cNvSpPr>
            <a:spLocks noChangeArrowheads="1"/>
          </p:cNvSpPr>
          <p:nvPr/>
        </p:nvSpPr>
        <p:spPr bwMode="auto">
          <a:xfrm>
            <a:off x="1042988" y="3008804"/>
            <a:ext cx="1152525"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zh-CN" altLang="en-US" sz="2000">
                <a:solidFill>
                  <a:srgbClr val="000000"/>
                </a:solidFill>
                <a:ea typeface="华文细黑" panose="02010600040101010101" pitchFamily="2" charset="-122"/>
              </a:rPr>
              <a:t>拓扑变化引起路由表的更新</a:t>
            </a:r>
          </a:p>
        </p:txBody>
      </p:sp>
      <p:sp>
        <p:nvSpPr>
          <p:cNvPr id="54285" name="Rectangle 13">
            <a:extLst>
              <a:ext uri="{FF2B5EF4-FFF2-40B4-BE49-F238E27FC236}">
                <a16:creationId xmlns:a16="http://schemas.microsoft.com/office/drawing/2014/main" id="{E64016E5-588D-488E-825E-E7CD951849A4}"/>
              </a:ext>
            </a:extLst>
          </p:cNvPr>
          <p:cNvSpPr>
            <a:spLocks noChangeArrowheads="1"/>
          </p:cNvSpPr>
          <p:nvPr/>
        </p:nvSpPr>
        <p:spPr bwMode="auto">
          <a:xfrm>
            <a:off x="3851275" y="4670917"/>
            <a:ext cx="15843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zh-CN" altLang="en-US" sz="2000">
                <a:solidFill>
                  <a:srgbClr val="000000"/>
                </a:solidFill>
                <a:ea typeface="华文细黑" panose="02010600040101010101" pitchFamily="2" charset="-122"/>
              </a:rPr>
              <a:t>更新路由表</a:t>
            </a:r>
          </a:p>
        </p:txBody>
      </p:sp>
      <p:sp>
        <p:nvSpPr>
          <p:cNvPr id="54286" name="Rectangle 14">
            <a:extLst>
              <a:ext uri="{FF2B5EF4-FFF2-40B4-BE49-F238E27FC236}">
                <a16:creationId xmlns:a16="http://schemas.microsoft.com/office/drawing/2014/main" id="{5A4A8025-C970-4410-B773-2599117E2E1D}"/>
              </a:ext>
            </a:extLst>
          </p:cNvPr>
          <p:cNvSpPr>
            <a:spLocks noChangeArrowheads="1"/>
          </p:cNvSpPr>
          <p:nvPr/>
        </p:nvSpPr>
        <p:spPr bwMode="auto">
          <a:xfrm>
            <a:off x="3995738" y="2226167"/>
            <a:ext cx="1152525"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zh-CN" altLang="en-US" sz="2000">
                <a:solidFill>
                  <a:srgbClr val="000000"/>
                </a:solidFill>
                <a:ea typeface="华文细黑" panose="02010600040101010101" pitchFamily="2" charset="-122"/>
              </a:rPr>
              <a:t>向</a:t>
            </a:r>
            <a:r>
              <a:rPr lang="en-US" altLang="zh-CN" sz="2000">
                <a:solidFill>
                  <a:srgbClr val="000000"/>
                </a:solidFill>
                <a:ea typeface="华文细黑" panose="02010600040101010101" pitchFamily="2" charset="-122"/>
              </a:rPr>
              <a:t>RTB</a:t>
            </a:r>
            <a:r>
              <a:rPr lang="zh-CN" altLang="en-US" sz="2000">
                <a:solidFill>
                  <a:srgbClr val="000000"/>
                </a:solidFill>
                <a:ea typeface="华文细黑" panose="02010600040101010101" pitchFamily="2" charset="-122"/>
              </a:rPr>
              <a:t>传送更新的路由表</a:t>
            </a:r>
          </a:p>
        </p:txBody>
      </p:sp>
      <p:sp>
        <p:nvSpPr>
          <p:cNvPr id="54287" name="Rectangle 15">
            <a:extLst>
              <a:ext uri="{FF2B5EF4-FFF2-40B4-BE49-F238E27FC236}">
                <a16:creationId xmlns:a16="http://schemas.microsoft.com/office/drawing/2014/main" id="{EC855E6C-B5DD-42B7-9EF1-D911D0601DB4}"/>
              </a:ext>
            </a:extLst>
          </p:cNvPr>
          <p:cNvSpPr>
            <a:spLocks noChangeArrowheads="1"/>
          </p:cNvSpPr>
          <p:nvPr/>
        </p:nvSpPr>
        <p:spPr bwMode="auto">
          <a:xfrm>
            <a:off x="6011863" y="4089892"/>
            <a:ext cx="1511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zh-CN" altLang="en-US" sz="2000">
                <a:solidFill>
                  <a:srgbClr val="000000"/>
                </a:solidFill>
                <a:ea typeface="华文细黑" panose="02010600040101010101" pitchFamily="2" charset="-122"/>
              </a:rPr>
              <a:t>更新路由表</a:t>
            </a:r>
          </a:p>
        </p:txBody>
      </p:sp>
      <p:sp>
        <p:nvSpPr>
          <p:cNvPr id="54288" name="AutoShape 16">
            <a:extLst>
              <a:ext uri="{FF2B5EF4-FFF2-40B4-BE49-F238E27FC236}">
                <a16:creationId xmlns:a16="http://schemas.microsoft.com/office/drawing/2014/main" id="{B9D9D1E4-0199-407F-8B71-D81DD3A7751E}"/>
              </a:ext>
            </a:extLst>
          </p:cNvPr>
          <p:cNvSpPr>
            <a:spLocks noChangeArrowheads="1"/>
          </p:cNvSpPr>
          <p:nvPr/>
        </p:nvSpPr>
        <p:spPr bwMode="auto">
          <a:xfrm rot="5400000">
            <a:off x="6311901" y="3500929"/>
            <a:ext cx="552450" cy="288925"/>
          </a:xfrm>
          <a:prstGeom prst="rightArrow">
            <a:avLst>
              <a:gd name="adj1" fmla="val 50065"/>
              <a:gd name="adj2" fmla="val 47979"/>
            </a:avLst>
          </a:prstGeom>
          <a:gradFill rotWithShape="0">
            <a:gsLst>
              <a:gs pos="0">
                <a:srgbClr val="F4DF91"/>
              </a:gs>
              <a:gs pos="100000">
                <a:srgbClr val="E7B705"/>
              </a:gs>
            </a:gsLst>
            <a:lin ang="5400000" scaled="1"/>
          </a:gradFill>
          <a:ln w="9525">
            <a:miter lim="800000"/>
            <a:headEnd/>
            <a:tailEnd/>
          </a:ln>
          <a:scene3d>
            <a:camera prst="legacyObliqueTopRight"/>
            <a:lightRig rig="legacyFlat3" dir="b"/>
          </a:scene3d>
          <a:sp3d extrusionH="74600" prstMaterial="legacyMatte">
            <a:bevelT w="13500" h="13500" prst="angle"/>
            <a:bevelB w="13500" h="13500" prst="angle"/>
            <a:extrusionClr>
              <a:srgbClr val="E7B705"/>
            </a:extrusionClr>
            <a:contourClr>
              <a:srgbClr val="F4DF91"/>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solidFill>
                <a:srgbClr val="000000"/>
              </a:solidFill>
            </a:endParaRPr>
          </a:p>
        </p:txBody>
      </p:sp>
      <p:sp>
        <p:nvSpPr>
          <p:cNvPr id="54289" name="Rectangle 17">
            <a:extLst>
              <a:ext uri="{FF2B5EF4-FFF2-40B4-BE49-F238E27FC236}">
                <a16:creationId xmlns:a16="http://schemas.microsoft.com/office/drawing/2014/main" id="{67B89C59-9426-436F-9FB6-A03994577B6A}"/>
              </a:ext>
            </a:extLst>
          </p:cNvPr>
          <p:cNvSpPr>
            <a:spLocks noChangeArrowheads="1"/>
          </p:cNvSpPr>
          <p:nvPr/>
        </p:nvSpPr>
        <p:spPr bwMode="auto">
          <a:xfrm>
            <a:off x="6156325" y="2216642"/>
            <a:ext cx="10080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RTB</a:t>
            </a:r>
          </a:p>
        </p:txBody>
      </p:sp>
      <p:sp>
        <p:nvSpPr>
          <p:cNvPr id="54290" name="Rectangle 18">
            <a:extLst>
              <a:ext uri="{FF2B5EF4-FFF2-40B4-BE49-F238E27FC236}">
                <a16:creationId xmlns:a16="http://schemas.microsoft.com/office/drawing/2014/main" id="{46D86B05-793D-400C-8421-A6038F200B86}"/>
              </a:ext>
            </a:extLst>
          </p:cNvPr>
          <p:cNvSpPr>
            <a:spLocks noChangeArrowheads="1"/>
          </p:cNvSpPr>
          <p:nvPr/>
        </p:nvSpPr>
        <p:spPr bwMode="auto">
          <a:xfrm>
            <a:off x="2627313" y="2946892"/>
            <a:ext cx="9350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RTA</a:t>
            </a:r>
          </a:p>
        </p:txBody>
      </p:sp>
      <p:grpSp>
        <p:nvGrpSpPr>
          <p:cNvPr id="54291" name="Group 19">
            <a:extLst>
              <a:ext uri="{FF2B5EF4-FFF2-40B4-BE49-F238E27FC236}">
                <a16:creationId xmlns:a16="http://schemas.microsoft.com/office/drawing/2014/main" id="{4973E1DD-6610-42AD-AA34-B6EE89718EA1}"/>
              </a:ext>
            </a:extLst>
          </p:cNvPr>
          <p:cNvGrpSpPr>
            <a:grpSpLocks noChangeAspect="1"/>
          </p:cNvGrpSpPr>
          <p:nvPr/>
        </p:nvGrpSpPr>
        <p:grpSpPr bwMode="auto">
          <a:xfrm>
            <a:off x="6011863" y="2650029"/>
            <a:ext cx="1008062" cy="701675"/>
            <a:chOff x="3541" y="1317"/>
            <a:chExt cx="747" cy="546"/>
          </a:xfrm>
        </p:grpSpPr>
        <p:sp>
          <p:nvSpPr>
            <p:cNvPr id="54310" name="AutoShape 20">
              <a:extLst>
                <a:ext uri="{FF2B5EF4-FFF2-40B4-BE49-F238E27FC236}">
                  <a16:creationId xmlns:a16="http://schemas.microsoft.com/office/drawing/2014/main" id="{E94F1CC6-70D7-4007-8573-354C2DA67212}"/>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311" name="Freeform 21">
              <a:extLst>
                <a:ext uri="{FF2B5EF4-FFF2-40B4-BE49-F238E27FC236}">
                  <a16:creationId xmlns:a16="http://schemas.microsoft.com/office/drawing/2014/main" id="{05E5CEC1-BB3B-4630-9EC8-81BEFBA8D9A2}"/>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12" name="Freeform 22">
              <a:extLst>
                <a:ext uri="{FF2B5EF4-FFF2-40B4-BE49-F238E27FC236}">
                  <a16:creationId xmlns:a16="http://schemas.microsoft.com/office/drawing/2014/main" id="{D6244923-8018-4D8D-BD04-93A480643178}"/>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13" name="Freeform 23">
              <a:extLst>
                <a:ext uri="{FF2B5EF4-FFF2-40B4-BE49-F238E27FC236}">
                  <a16:creationId xmlns:a16="http://schemas.microsoft.com/office/drawing/2014/main" id="{122F6CBF-9EEE-426B-B0DF-1348243B4F3C}"/>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14" name="Freeform 24">
              <a:extLst>
                <a:ext uri="{FF2B5EF4-FFF2-40B4-BE49-F238E27FC236}">
                  <a16:creationId xmlns:a16="http://schemas.microsoft.com/office/drawing/2014/main" id="{0071C74B-4EF0-44B3-B7C8-6766978F6BE2}"/>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15" name="Freeform 25">
              <a:extLst>
                <a:ext uri="{FF2B5EF4-FFF2-40B4-BE49-F238E27FC236}">
                  <a16:creationId xmlns:a16="http://schemas.microsoft.com/office/drawing/2014/main" id="{A3F2B040-D6B5-45E3-BFD8-E348B4D2FF21}"/>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16" name="Freeform 26">
              <a:extLst>
                <a:ext uri="{FF2B5EF4-FFF2-40B4-BE49-F238E27FC236}">
                  <a16:creationId xmlns:a16="http://schemas.microsoft.com/office/drawing/2014/main" id="{08A3F649-432F-4278-A339-4B1EE1083144}"/>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17" name="Freeform 27">
              <a:extLst>
                <a:ext uri="{FF2B5EF4-FFF2-40B4-BE49-F238E27FC236}">
                  <a16:creationId xmlns:a16="http://schemas.microsoft.com/office/drawing/2014/main" id="{AFD10097-2C6B-4203-85E4-2E8B730FB9DC}"/>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18" name="Freeform 28">
              <a:extLst>
                <a:ext uri="{FF2B5EF4-FFF2-40B4-BE49-F238E27FC236}">
                  <a16:creationId xmlns:a16="http://schemas.microsoft.com/office/drawing/2014/main" id="{5A742423-F0D9-449E-B153-631F02ADD9E9}"/>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19" name="Freeform 29">
              <a:extLst>
                <a:ext uri="{FF2B5EF4-FFF2-40B4-BE49-F238E27FC236}">
                  <a16:creationId xmlns:a16="http://schemas.microsoft.com/office/drawing/2014/main" id="{6DDD0DA8-89AA-4394-B1B3-4F0D240D40B0}"/>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20" name="Freeform 30">
              <a:extLst>
                <a:ext uri="{FF2B5EF4-FFF2-40B4-BE49-F238E27FC236}">
                  <a16:creationId xmlns:a16="http://schemas.microsoft.com/office/drawing/2014/main" id="{2DB29441-DCF8-4297-B416-D7E32FED61CC}"/>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21" name="Freeform 31">
              <a:extLst>
                <a:ext uri="{FF2B5EF4-FFF2-40B4-BE49-F238E27FC236}">
                  <a16:creationId xmlns:a16="http://schemas.microsoft.com/office/drawing/2014/main" id="{89773F1C-6B59-4F66-ACEE-A4259E46B40E}"/>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22" name="Freeform 32">
              <a:extLst>
                <a:ext uri="{FF2B5EF4-FFF2-40B4-BE49-F238E27FC236}">
                  <a16:creationId xmlns:a16="http://schemas.microsoft.com/office/drawing/2014/main" id="{95D095EA-8729-4D14-94A0-055A952D63AD}"/>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23" name="Freeform 33">
              <a:extLst>
                <a:ext uri="{FF2B5EF4-FFF2-40B4-BE49-F238E27FC236}">
                  <a16:creationId xmlns:a16="http://schemas.microsoft.com/office/drawing/2014/main" id="{BF46F0A8-F612-4A84-97CC-ACFAFFD26BFC}"/>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24" name="Freeform 34">
              <a:extLst>
                <a:ext uri="{FF2B5EF4-FFF2-40B4-BE49-F238E27FC236}">
                  <a16:creationId xmlns:a16="http://schemas.microsoft.com/office/drawing/2014/main" id="{265EB9F0-38D4-4E64-8258-EF799758E573}"/>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25" name="Freeform 35">
              <a:extLst>
                <a:ext uri="{FF2B5EF4-FFF2-40B4-BE49-F238E27FC236}">
                  <a16:creationId xmlns:a16="http://schemas.microsoft.com/office/drawing/2014/main" id="{2FEC0705-3D7E-4F5D-A5E1-CD8935726320}"/>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26" name="Freeform 36">
              <a:extLst>
                <a:ext uri="{FF2B5EF4-FFF2-40B4-BE49-F238E27FC236}">
                  <a16:creationId xmlns:a16="http://schemas.microsoft.com/office/drawing/2014/main" id="{6E87843B-F9E8-4664-8BAB-A0DB4612AB80}"/>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4292" name="Group 37">
            <a:extLst>
              <a:ext uri="{FF2B5EF4-FFF2-40B4-BE49-F238E27FC236}">
                <a16:creationId xmlns:a16="http://schemas.microsoft.com/office/drawing/2014/main" id="{121CE8D7-F784-4DF4-A81F-99DC5E2697E0}"/>
              </a:ext>
            </a:extLst>
          </p:cNvPr>
          <p:cNvGrpSpPr>
            <a:grpSpLocks noChangeAspect="1"/>
          </p:cNvGrpSpPr>
          <p:nvPr/>
        </p:nvGrpSpPr>
        <p:grpSpPr bwMode="auto">
          <a:xfrm>
            <a:off x="2627313" y="3388217"/>
            <a:ext cx="1008062" cy="701675"/>
            <a:chOff x="3541" y="1317"/>
            <a:chExt cx="747" cy="546"/>
          </a:xfrm>
        </p:grpSpPr>
        <p:sp>
          <p:nvSpPr>
            <p:cNvPr id="54293" name="AutoShape 38">
              <a:extLst>
                <a:ext uri="{FF2B5EF4-FFF2-40B4-BE49-F238E27FC236}">
                  <a16:creationId xmlns:a16="http://schemas.microsoft.com/office/drawing/2014/main" id="{EED18D8C-2BAA-45C7-96E3-EC9C8C859F50}"/>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94" name="Freeform 39">
              <a:extLst>
                <a:ext uri="{FF2B5EF4-FFF2-40B4-BE49-F238E27FC236}">
                  <a16:creationId xmlns:a16="http://schemas.microsoft.com/office/drawing/2014/main" id="{B05C0808-8452-4261-94C8-76680B9E8847}"/>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95" name="Freeform 40">
              <a:extLst>
                <a:ext uri="{FF2B5EF4-FFF2-40B4-BE49-F238E27FC236}">
                  <a16:creationId xmlns:a16="http://schemas.microsoft.com/office/drawing/2014/main" id="{DEEED089-360E-4E38-B8E3-EEE20ED85DC4}"/>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96" name="Freeform 41">
              <a:extLst>
                <a:ext uri="{FF2B5EF4-FFF2-40B4-BE49-F238E27FC236}">
                  <a16:creationId xmlns:a16="http://schemas.microsoft.com/office/drawing/2014/main" id="{76BC7553-BCF0-470A-91FB-6B48D7D5736B}"/>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97" name="Freeform 42">
              <a:extLst>
                <a:ext uri="{FF2B5EF4-FFF2-40B4-BE49-F238E27FC236}">
                  <a16:creationId xmlns:a16="http://schemas.microsoft.com/office/drawing/2014/main" id="{4DB3B68C-6604-48CF-9463-67E3B8C1FC07}"/>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98" name="Freeform 43">
              <a:extLst>
                <a:ext uri="{FF2B5EF4-FFF2-40B4-BE49-F238E27FC236}">
                  <a16:creationId xmlns:a16="http://schemas.microsoft.com/office/drawing/2014/main" id="{0EF3503A-BA7A-4B70-8586-AD2C36C97766}"/>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99" name="Freeform 44">
              <a:extLst>
                <a:ext uri="{FF2B5EF4-FFF2-40B4-BE49-F238E27FC236}">
                  <a16:creationId xmlns:a16="http://schemas.microsoft.com/office/drawing/2014/main" id="{032FE00D-164B-4D0D-BE45-3190FEF0DA88}"/>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00" name="Freeform 45">
              <a:extLst>
                <a:ext uri="{FF2B5EF4-FFF2-40B4-BE49-F238E27FC236}">
                  <a16:creationId xmlns:a16="http://schemas.microsoft.com/office/drawing/2014/main" id="{6C765976-1E40-4C9D-BCF6-351092342B8D}"/>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01" name="Freeform 46">
              <a:extLst>
                <a:ext uri="{FF2B5EF4-FFF2-40B4-BE49-F238E27FC236}">
                  <a16:creationId xmlns:a16="http://schemas.microsoft.com/office/drawing/2014/main" id="{CBCC68A6-3EBD-4CC1-A173-1263D6013097}"/>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02" name="Freeform 47">
              <a:extLst>
                <a:ext uri="{FF2B5EF4-FFF2-40B4-BE49-F238E27FC236}">
                  <a16:creationId xmlns:a16="http://schemas.microsoft.com/office/drawing/2014/main" id="{D11B2FB1-34F3-4A5E-9152-2C48B57B41CA}"/>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03" name="Freeform 48">
              <a:extLst>
                <a:ext uri="{FF2B5EF4-FFF2-40B4-BE49-F238E27FC236}">
                  <a16:creationId xmlns:a16="http://schemas.microsoft.com/office/drawing/2014/main" id="{0E7B6979-146C-4D2D-894A-A3616DED9907}"/>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04" name="Freeform 49">
              <a:extLst>
                <a:ext uri="{FF2B5EF4-FFF2-40B4-BE49-F238E27FC236}">
                  <a16:creationId xmlns:a16="http://schemas.microsoft.com/office/drawing/2014/main" id="{E2552A33-0C07-404C-8FD0-6D4A2F95419D}"/>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05" name="Freeform 50">
              <a:extLst>
                <a:ext uri="{FF2B5EF4-FFF2-40B4-BE49-F238E27FC236}">
                  <a16:creationId xmlns:a16="http://schemas.microsoft.com/office/drawing/2014/main" id="{2BEEE30E-44BD-4433-98A5-87487404EDCA}"/>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06" name="Freeform 51">
              <a:extLst>
                <a:ext uri="{FF2B5EF4-FFF2-40B4-BE49-F238E27FC236}">
                  <a16:creationId xmlns:a16="http://schemas.microsoft.com/office/drawing/2014/main" id="{201EA06D-FA99-4589-8381-44033D50CA9D}"/>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07" name="Freeform 52">
              <a:extLst>
                <a:ext uri="{FF2B5EF4-FFF2-40B4-BE49-F238E27FC236}">
                  <a16:creationId xmlns:a16="http://schemas.microsoft.com/office/drawing/2014/main" id="{5BD9467B-807F-43C7-8A0E-38B0CBC308B9}"/>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08" name="Freeform 53">
              <a:extLst>
                <a:ext uri="{FF2B5EF4-FFF2-40B4-BE49-F238E27FC236}">
                  <a16:creationId xmlns:a16="http://schemas.microsoft.com/office/drawing/2014/main" id="{1FADEAA2-B259-4010-8D19-19C4F5115786}"/>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09" name="Freeform 54">
              <a:extLst>
                <a:ext uri="{FF2B5EF4-FFF2-40B4-BE49-F238E27FC236}">
                  <a16:creationId xmlns:a16="http://schemas.microsoft.com/office/drawing/2014/main" id="{B5F44CB8-2384-4255-B50B-D1F99E323B98}"/>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04FC32F-EC73-4D1F-AF33-3FA13F4003B1}"/>
              </a:ext>
            </a:extLst>
          </p:cNvPr>
          <p:cNvSpPr>
            <a:spLocks noGrp="1" noChangeArrowheads="1"/>
          </p:cNvSpPr>
          <p:nvPr>
            <p:ph type="title"/>
          </p:nvPr>
        </p:nvSpPr>
        <p:spPr>
          <a:xfrm>
            <a:off x="323528" y="980728"/>
            <a:ext cx="7239000" cy="609600"/>
          </a:xfrm>
          <a:noFill/>
        </p:spPr>
        <p:txBody>
          <a:bodyPr/>
          <a:lstStyle/>
          <a:p>
            <a:pPr eaLnBrk="1" hangingPunct="1"/>
            <a:r>
              <a:rPr lang="zh-CN" altLang="en-US"/>
              <a:t>单路径网络中环路产生过程（</a:t>
            </a:r>
            <a:r>
              <a:rPr lang="en-US" altLang="zh-CN"/>
              <a:t>1</a:t>
            </a:r>
            <a:r>
              <a:rPr lang="zh-CN" altLang="en-US"/>
              <a:t>）</a:t>
            </a:r>
          </a:p>
        </p:txBody>
      </p:sp>
      <p:graphicFrame>
        <p:nvGraphicFramePr>
          <p:cNvPr id="458755" name="Group 3">
            <a:extLst>
              <a:ext uri="{FF2B5EF4-FFF2-40B4-BE49-F238E27FC236}">
                <a16:creationId xmlns:a16="http://schemas.microsoft.com/office/drawing/2014/main" id="{F49209CC-4DD3-4BC1-9E34-54BD30AA2738}"/>
              </a:ext>
            </a:extLst>
          </p:cNvPr>
          <p:cNvGraphicFramePr>
            <a:graphicFrameLocks noGrp="1"/>
          </p:cNvGraphicFramePr>
          <p:nvPr>
            <p:ph sz="half" idx="1"/>
            <p:extLst>
              <p:ext uri="{D42A27DB-BD31-4B8C-83A1-F6EECF244321}">
                <p14:modId xmlns:p14="http://schemas.microsoft.com/office/powerpoint/2010/main" val="3789046224"/>
              </p:ext>
            </p:extLst>
          </p:nvPr>
        </p:nvGraphicFramePr>
        <p:xfrm>
          <a:off x="260028" y="2349153"/>
          <a:ext cx="2449513" cy="1990725"/>
        </p:xfrm>
        <a:graphic>
          <a:graphicData uri="http://schemas.openxmlformats.org/drawingml/2006/table">
            <a:tbl>
              <a:tblPr/>
              <a:tblGrid>
                <a:gridCol w="9429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4063">
                  <a:extLst>
                    <a:ext uri="{9D8B030D-6E8A-4147-A177-3AD203B41FA5}">
                      <a16:colId xmlns:a16="http://schemas.microsoft.com/office/drawing/2014/main" val="20002"/>
                    </a:ext>
                  </a:extLst>
                </a:gridCol>
              </a:tblGrid>
              <a:tr h="360305">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E1/0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5"/>
                  </a:ext>
                </a:extLst>
              </a:tr>
            </a:tbl>
          </a:graphicData>
        </a:graphic>
      </p:graphicFrame>
      <p:graphicFrame>
        <p:nvGraphicFramePr>
          <p:cNvPr id="458783" name="Group 31">
            <a:extLst>
              <a:ext uri="{FF2B5EF4-FFF2-40B4-BE49-F238E27FC236}">
                <a16:creationId xmlns:a16="http://schemas.microsoft.com/office/drawing/2014/main" id="{4BED6592-4B09-4CD8-9560-C1B781260BBF}"/>
              </a:ext>
            </a:extLst>
          </p:cNvPr>
          <p:cNvGraphicFramePr>
            <a:graphicFrameLocks noGrp="1"/>
          </p:cNvGraphicFramePr>
          <p:nvPr>
            <p:ph sz="quarter" idx="3"/>
            <p:extLst>
              <p:ext uri="{D42A27DB-BD31-4B8C-83A1-F6EECF244321}">
                <p14:modId xmlns:p14="http://schemas.microsoft.com/office/powerpoint/2010/main" val="838340007"/>
              </p:ext>
            </p:extLst>
          </p:nvPr>
        </p:nvGraphicFramePr>
        <p:xfrm>
          <a:off x="4582791" y="4652616"/>
          <a:ext cx="2447925" cy="1957386"/>
        </p:xfrm>
        <a:graphic>
          <a:graphicData uri="http://schemas.openxmlformats.org/drawingml/2006/table">
            <a:tbl>
              <a:tblPr/>
              <a:tblGrid>
                <a:gridCol w="941387">
                  <a:extLst>
                    <a:ext uri="{9D8B030D-6E8A-4147-A177-3AD203B41FA5}">
                      <a16:colId xmlns:a16="http://schemas.microsoft.com/office/drawing/2014/main" val="20000"/>
                    </a:ext>
                  </a:extLst>
                </a:gridCol>
                <a:gridCol w="754063">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tblGrid>
              <a:tr h="3262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2</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E1/0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5"/>
                  </a:ext>
                </a:extLst>
              </a:tr>
            </a:tbl>
          </a:graphicData>
        </a:graphic>
      </p:graphicFrame>
      <p:graphicFrame>
        <p:nvGraphicFramePr>
          <p:cNvPr id="458811" name="Group 59">
            <a:extLst>
              <a:ext uri="{FF2B5EF4-FFF2-40B4-BE49-F238E27FC236}">
                <a16:creationId xmlns:a16="http://schemas.microsoft.com/office/drawing/2014/main" id="{56C05AE6-305B-4138-BC30-5EDC92F2EEE0}"/>
              </a:ext>
            </a:extLst>
          </p:cNvPr>
          <p:cNvGraphicFramePr>
            <a:graphicFrameLocks noGrp="1"/>
          </p:cNvGraphicFramePr>
          <p:nvPr>
            <p:ph sz="quarter" idx="2"/>
            <p:extLst>
              <p:ext uri="{D42A27DB-BD31-4B8C-83A1-F6EECF244321}">
                <p14:modId xmlns:p14="http://schemas.microsoft.com/office/powerpoint/2010/main" val="389672369"/>
              </p:ext>
            </p:extLst>
          </p:nvPr>
        </p:nvGraphicFramePr>
        <p:xfrm>
          <a:off x="6309991" y="2277716"/>
          <a:ext cx="2376487" cy="1957386"/>
        </p:xfrm>
        <a:graphic>
          <a:graphicData uri="http://schemas.openxmlformats.org/drawingml/2006/table">
            <a:tbl>
              <a:tblPr/>
              <a:tblGrid>
                <a:gridCol w="1008062">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tblGrid>
              <a:tr h="3262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5"/>
                  </a:ext>
                </a:extLst>
              </a:tr>
            </a:tbl>
          </a:graphicData>
        </a:graphic>
      </p:graphicFrame>
      <p:sp>
        <p:nvSpPr>
          <p:cNvPr id="55383" name="Rectangle 87">
            <a:extLst>
              <a:ext uri="{FF2B5EF4-FFF2-40B4-BE49-F238E27FC236}">
                <a16:creationId xmlns:a16="http://schemas.microsoft.com/office/drawing/2014/main" id="{F014CADC-00AC-48F0-BDB7-1FAB7913EC29}"/>
              </a:ext>
            </a:extLst>
          </p:cNvPr>
          <p:cNvSpPr>
            <a:spLocks noChangeArrowheads="1"/>
          </p:cNvSpPr>
          <p:nvPr/>
        </p:nvSpPr>
        <p:spPr bwMode="auto">
          <a:xfrm>
            <a:off x="2998466" y="2420591"/>
            <a:ext cx="936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5384" name="Rectangle 88">
            <a:extLst>
              <a:ext uri="{FF2B5EF4-FFF2-40B4-BE49-F238E27FC236}">
                <a16:creationId xmlns:a16="http://schemas.microsoft.com/office/drawing/2014/main" id="{284C6669-3DAB-42B2-9FD1-5A8D0A173845}"/>
              </a:ext>
            </a:extLst>
          </p:cNvPr>
          <p:cNvSpPr>
            <a:spLocks noChangeArrowheads="1"/>
          </p:cNvSpPr>
          <p:nvPr/>
        </p:nvSpPr>
        <p:spPr bwMode="auto">
          <a:xfrm>
            <a:off x="3358828" y="2852391"/>
            <a:ext cx="8651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5385" name="Rectangle 89">
            <a:extLst>
              <a:ext uri="{FF2B5EF4-FFF2-40B4-BE49-F238E27FC236}">
                <a16:creationId xmlns:a16="http://schemas.microsoft.com/office/drawing/2014/main" id="{ACC35ABE-8A66-4104-A290-AA6ED4ACC3A1}"/>
              </a:ext>
            </a:extLst>
          </p:cNvPr>
          <p:cNvSpPr>
            <a:spLocks noChangeArrowheads="1"/>
          </p:cNvSpPr>
          <p:nvPr/>
        </p:nvSpPr>
        <p:spPr bwMode="auto">
          <a:xfrm>
            <a:off x="4725666" y="2636491"/>
            <a:ext cx="936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5386" name="Rectangle 90">
            <a:extLst>
              <a:ext uri="{FF2B5EF4-FFF2-40B4-BE49-F238E27FC236}">
                <a16:creationId xmlns:a16="http://schemas.microsoft.com/office/drawing/2014/main" id="{28771517-9759-4331-A831-6C61A1FFE066}"/>
              </a:ext>
            </a:extLst>
          </p:cNvPr>
          <p:cNvSpPr>
            <a:spLocks noChangeArrowheads="1"/>
          </p:cNvSpPr>
          <p:nvPr/>
        </p:nvSpPr>
        <p:spPr bwMode="auto">
          <a:xfrm>
            <a:off x="4797103" y="2996853"/>
            <a:ext cx="8651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S1/0</a:t>
            </a:r>
          </a:p>
        </p:txBody>
      </p:sp>
      <p:sp>
        <p:nvSpPr>
          <p:cNvPr id="55387" name="Rectangle 91">
            <a:extLst>
              <a:ext uri="{FF2B5EF4-FFF2-40B4-BE49-F238E27FC236}">
                <a16:creationId xmlns:a16="http://schemas.microsoft.com/office/drawing/2014/main" id="{D48F3573-A9A3-4CEF-983A-D1A7D1E742FF}"/>
              </a:ext>
            </a:extLst>
          </p:cNvPr>
          <p:cNvSpPr>
            <a:spLocks noChangeArrowheads="1"/>
          </p:cNvSpPr>
          <p:nvPr/>
        </p:nvSpPr>
        <p:spPr bwMode="auto">
          <a:xfrm>
            <a:off x="4077966" y="3933478"/>
            <a:ext cx="11525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5388" name="Rectangle 92">
            <a:extLst>
              <a:ext uri="{FF2B5EF4-FFF2-40B4-BE49-F238E27FC236}">
                <a16:creationId xmlns:a16="http://schemas.microsoft.com/office/drawing/2014/main" id="{84A13D42-547B-41B1-BD51-C3F276760EBF}"/>
              </a:ext>
            </a:extLst>
          </p:cNvPr>
          <p:cNvSpPr>
            <a:spLocks noChangeArrowheads="1"/>
          </p:cNvSpPr>
          <p:nvPr/>
        </p:nvSpPr>
        <p:spPr bwMode="auto">
          <a:xfrm>
            <a:off x="3501703" y="4509741"/>
            <a:ext cx="10080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5389" name="Rectangle 93">
            <a:extLst>
              <a:ext uri="{FF2B5EF4-FFF2-40B4-BE49-F238E27FC236}">
                <a16:creationId xmlns:a16="http://schemas.microsoft.com/office/drawing/2014/main" id="{97B1A4E5-2F61-4798-9402-932CDF59A189}"/>
              </a:ext>
            </a:extLst>
          </p:cNvPr>
          <p:cNvSpPr>
            <a:spLocks noChangeArrowheads="1"/>
          </p:cNvSpPr>
          <p:nvPr/>
        </p:nvSpPr>
        <p:spPr bwMode="auto">
          <a:xfrm>
            <a:off x="2566666" y="1628428"/>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10.1.0.0</a:t>
            </a:r>
          </a:p>
        </p:txBody>
      </p:sp>
      <p:sp>
        <p:nvSpPr>
          <p:cNvPr id="55390" name="Rectangle 94">
            <a:extLst>
              <a:ext uri="{FF2B5EF4-FFF2-40B4-BE49-F238E27FC236}">
                <a16:creationId xmlns:a16="http://schemas.microsoft.com/office/drawing/2014/main" id="{A8C578DC-448E-4E4F-8B08-160B1BC50DD8}"/>
              </a:ext>
            </a:extLst>
          </p:cNvPr>
          <p:cNvSpPr>
            <a:spLocks noChangeArrowheads="1"/>
          </p:cNvSpPr>
          <p:nvPr/>
        </p:nvSpPr>
        <p:spPr bwMode="auto">
          <a:xfrm>
            <a:off x="3717603" y="2565053"/>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10.2.0.0</a:t>
            </a:r>
          </a:p>
        </p:txBody>
      </p:sp>
      <p:sp>
        <p:nvSpPr>
          <p:cNvPr id="55391" name="Rectangle 95">
            <a:extLst>
              <a:ext uri="{FF2B5EF4-FFF2-40B4-BE49-F238E27FC236}">
                <a16:creationId xmlns:a16="http://schemas.microsoft.com/office/drawing/2014/main" id="{595A3A26-C2C6-4836-9150-C2D8E4F059D7}"/>
              </a:ext>
            </a:extLst>
          </p:cNvPr>
          <p:cNvSpPr>
            <a:spLocks noChangeArrowheads="1"/>
          </p:cNvSpPr>
          <p:nvPr/>
        </p:nvSpPr>
        <p:spPr bwMode="auto">
          <a:xfrm>
            <a:off x="4006528" y="3357216"/>
            <a:ext cx="1223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10.3.0.0</a:t>
            </a:r>
          </a:p>
        </p:txBody>
      </p:sp>
      <p:sp>
        <p:nvSpPr>
          <p:cNvPr id="55392" name="Rectangle 96">
            <a:extLst>
              <a:ext uri="{FF2B5EF4-FFF2-40B4-BE49-F238E27FC236}">
                <a16:creationId xmlns:a16="http://schemas.microsoft.com/office/drawing/2014/main" id="{661370D3-C4AA-49E2-B3CE-CE0A731FD133}"/>
              </a:ext>
            </a:extLst>
          </p:cNvPr>
          <p:cNvSpPr>
            <a:spLocks noChangeArrowheads="1"/>
          </p:cNvSpPr>
          <p:nvPr/>
        </p:nvSpPr>
        <p:spPr bwMode="auto">
          <a:xfrm>
            <a:off x="2493641" y="5086003"/>
            <a:ext cx="11509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10.4.0.0</a:t>
            </a:r>
          </a:p>
        </p:txBody>
      </p:sp>
      <p:sp>
        <p:nvSpPr>
          <p:cNvPr id="55393" name="Line 97">
            <a:extLst>
              <a:ext uri="{FF2B5EF4-FFF2-40B4-BE49-F238E27FC236}">
                <a16:creationId xmlns:a16="http://schemas.microsoft.com/office/drawing/2014/main" id="{E6B56FFA-4CEF-4C58-B5B5-18CB9C611DC0}"/>
              </a:ext>
            </a:extLst>
          </p:cNvPr>
          <p:cNvSpPr>
            <a:spLocks noChangeShapeType="1"/>
          </p:cNvSpPr>
          <p:nvPr/>
        </p:nvSpPr>
        <p:spPr bwMode="auto">
          <a:xfrm flipH="1">
            <a:off x="3501703" y="4654203"/>
            <a:ext cx="576263"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4" name="Line 98">
            <a:extLst>
              <a:ext uri="{FF2B5EF4-FFF2-40B4-BE49-F238E27FC236}">
                <a16:creationId xmlns:a16="http://schemas.microsoft.com/office/drawing/2014/main" id="{AD839DD1-2C96-47EB-B0DC-B89E0F7A636E}"/>
              </a:ext>
            </a:extLst>
          </p:cNvPr>
          <p:cNvSpPr>
            <a:spLocks noChangeShapeType="1"/>
          </p:cNvSpPr>
          <p:nvPr/>
        </p:nvSpPr>
        <p:spPr bwMode="auto">
          <a:xfrm flipH="1">
            <a:off x="4438328" y="2996853"/>
            <a:ext cx="1008063" cy="12969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5" name="Line 99">
            <a:extLst>
              <a:ext uri="{FF2B5EF4-FFF2-40B4-BE49-F238E27FC236}">
                <a16:creationId xmlns:a16="http://schemas.microsoft.com/office/drawing/2014/main" id="{BC1C86A3-F04A-4600-9BAB-544AA574EDE2}"/>
              </a:ext>
            </a:extLst>
          </p:cNvPr>
          <p:cNvSpPr>
            <a:spLocks noChangeShapeType="1"/>
          </p:cNvSpPr>
          <p:nvPr/>
        </p:nvSpPr>
        <p:spPr bwMode="auto">
          <a:xfrm flipH="1">
            <a:off x="3430266" y="2925416"/>
            <a:ext cx="1944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6" name="Line 100">
            <a:extLst>
              <a:ext uri="{FF2B5EF4-FFF2-40B4-BE49-F238E27FC236}">
                <a16:creationId xmlns:a16="http://schemas.microsoft.com/office/drawing/2014/main" id="{53F5DB8A-F833-48DD-8C21-CD495DDDFBA2}"/>
              </a:ext>
            </a:extLst>
          </p:cNvPr>
          <p:cNvSpPr>
            <a:spLocks noChangeShapeType="1"/>
          </p:cNvSpPr>
          <p:nvPr/>
        </p:nvSpPr>
        <p:spPr bwMode="auto">
          <a:xfrm flipH="1">
            <a:off x="3069903" y="1988791"/>
            <a:ext cx="0"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7" name="Rectangle 101">
            <a:extLst>
              <a:ext uri="{FF2B5EF4-FFF2-40B4-BE49-F238E27FC236}">
                <a16:creationId xmlns:a16="http://schemas.microsoft.com/office/drawing/2014/main" id="{7EBF3103-197A-4B49-A574-750DB46A1172}"/>
              </a:ext>
            </a:extLst>
          </p:cNvPr>
          <p:cNvSpPr>
            <a:spLocks noChangeArrowheads="1"/>
          </p:cNvSpPr>
          <p:nvPr/>
        </p:nvSpPr>
        <p:spPr bwMode="auto">
          <a:xfrm>
            <a:off x="2709541" y="3141316"/>
            <a:ext cx="8255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RTA</a:t>
            </a:r>
          </a:p>
        </p:txBody>
      </p:sp>
      <p:sp>
        <p:nvSpPr>
          <p:cNvPr id="55398" name="Rectangle 102">
            <a:extLst>
              <a:ext uri="{FF2B5EF4-FFF2-40B4-BE49-F238E27FC236}">
                <a16:creationId xmlns:a16="http://schemas.microsoft.com/office/drawing/2014/main" id="{67ACB25A-0A7A-4336-B4FE-29E17F66F19A}"/>
              </a:ext>
            </a:extLst>
          </p:cNvPr>
          <p:cNvSpPr>
            <a:spLocks noChangeArrowheads="1"/>
          </p:cNvSpPr>
          <p:nvPr/>
        </p:nvSpPr>
        <p:spPr bwMode="auto">
          <a:xfrm>
            <a:off x="5230491" y="2142778"/>
            <a:ext cx="9001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RTB</a:t>
            </a:r>
          </a:p>
        </p:txBody>
      </p:sp>
      <p:sp>
        <p:nvSpPr>
          <p:cNvPr id="55399" name="Rectangle 103">
            <a:extLst>
              <a:ext uri="{FF2B5EF4-FFF2-40B4-BE49-F238E27FC236}">
                <a16:creationId xmlns:a16="http://schemas.microsoft.com/office/drawing/2014/main" id="{9EFD87E6-BE4C-4493-9CA7-A4DCE6EBB8FF}"/>
              </a:ext>
            </a:extLst>
          </p:cNvPr>
          <p:cNvSpPr>
            <a:spLocks noChangeArrowheads="1"/>
          </p:cNvSpPr>
          <p:nvPr/>
        </p:nvSpPr>
        <p:spPr bwMode="auto">
          <a:xfrm>
            <a:off x="3142928" y="4158903"/>
            <a:ext cx="8286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RTC</a:t>
            </a:r>
          </a:p>
        </p:txBody>
      </p:sp>
      <p:grpSp>
        <p:nvGrpSpPr>
          <p:cNvPr id="55400" name="Group 104">
            <a:extLst>
              <a:ext uri="{FF2B5EF4-FFF2-40B4-BE49-F238E27FC236}">
                <a16:creationId xmlns:a16="http://schemas.microsoft.com/office/drawing/2014/main" id="{48E2A3BB-AA78-485E-ADCE-C50B0BC1913C}"/>
              </a:ext>
            </a:extLst>
          </p:cNvPr>
          <p:cNvGrpSpPr>
            <a:grpSpLocks noChangeAspect="1"/>
          </p:cNvGrpSpPr>
          <p:nvPr/>
        </p:nvGrpSpPr>
        <p:grpSpPr bwMode="auto">
          <a:xfrm>
            <a:off x="2709541" y="2638078"/>
            <a:ext cx="792162" cy="550863"/>
            <a:chOff x="3541" y="1317"/>
            <a:chExt cx="747" cy="546"/>
          </a:xfrm>
        </p:grpSpPr>
        <p:sp>
          <p:nvSpPr>
            <p:cNvPr id="55438" name="AutoShape 105">
              <a:extLst>
                <a:ext uri="{FF2B5EF4-FFF2-40B4-BE49-F238E27FC236}">
                  <a16:creationId xmlns:a16="http://schemas.microsoft.com/office/drawing/2014/main" id="{9E0FB1FF-2858-49AC-8BB5-5E20B6B61048}"/>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439" name="Freeform 106">
              <a:extLst>
                <a:ext uri="{FF2B5EF4-FFF2-40B4-BE49-F238E27FC236}">
                  <a16:creationId xmlns:a16="http://schemas.microsoft.com/office/drawing/2014/main" id="{1FFC8020-2346-4664-B389-79091239B687}"/>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40" name="Freeform 107">
              <a:extLst>
                <a:ext uri="{FF2B5EF4-FFF2-40B4-BE49-F238E27FC236}">
                  <a16:creationId xmlns:a16="http://schemas.microsoft.com/office/drawing/2014/main" id="{26F3825D-EF45-4CC3-8C90-509E30504584}"/>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41" name="Freeform 108">
              <a:extLst>
                <a:ext uri="{FF2B5EF4-FFF2-40B4-BE49-F238E27FC236}">
                  <a16:creationId xmlns:a16="http://schemas.microsoft.com/office/drawing/2014/main" id="{338C94D2-92F2-4D89-B04A-02CFB9D79335}"/>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42" name="Freeform 109">
              <a:extLst>
                <a:ext uri="{FF2B5EF4-FFF2-40B4-BE49-F238E27FC236}">
                  <a16:creationId xmlns:a16="http://schemas.microsoft.com/office/drawing/2014/main" id="{DE1EB89A-A6F8-4EA7-944C-9D968D6E0928}"/>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43" name="Freeform 110">
              <a:extLst>
                <a:ext uri="{FF2B5EF4-FFF2-40B4-BE49-F238E27FC236}">
                  <a16:creationId xmlns:a16="http://schemas.microsoft.com/office/drawing/2014/main" id="{FEBC96D5-E93B-447B-99CD-65AB50D566CA}"/>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44" name="Freeform 111">
              <a:extLst>
                <a:ext uri="{FF2B5EF4-FFF2-40B4-BE49-F238E27FC236}">
                  <a16:creationId xmlns:a16="http://schemas.microsoft.com/office/drawing/2014/main" id="{4DD8D49B-9941-43EA-A6C0-526D19425CF9}"/>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45" name="Freeform 112">
              <a:extLst>
                <a:ext uri="{FF2B5EF4-FFF2-40B4-BE49-F238E27FC236}">
                  <a16:creationId xmlns:a16="http://schemas.microsoft.com/office/drawing/2014/main" id="{D86880F0-0A7A-49B6-82E6-C14BC5BA02CB}"/>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46" name="Freeform 113">
              <a:extLst>
                <a:ext uri="{FF2B5EF4-FFF2-40B4-BE49-F238E27FC236}">
                  <a16:creationId xmlns:a16="http://schemas.microsoft.com/office/drawing/2014/main" id="{CFE87F71-73A3-4DF6-A3FB-5D607333F7AB}"/>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47" name="Freeform 114">
              <a:extLst>
                <a:ext uri="{FF2B5EF4-FFF2-40B4-BE49-F238E27FC236}">
                  <a16:creationId xmlns:a16="http://schemas.microsoft.com/office/drawing/2014/main" id="{601A8044-7AB2-4916-B82A-DEE3647F1207}"/>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48" name="Freeform 115">
              <a:extLst>
                <a:ext uri="{FF2B5EF4-FFF2-40B4-BE49-F238E27FC236}">
                  <a16:creationId xmlns:a16="http://schemas.microsoft.com/office/drawing/2014/main" id="{E4E0E853-7EC9-4F54-AE91-1FD998A5C0B7}"/>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49" name="Freeform 116">
              <a:extLst>
                <a:ext uri="{FF2B5EF4-FFF2-40B4-BE49-F238E27FC236}">
                  <a16:creationId xmlns:a16="http://schemas.microsoft.com/office/drawing/2014/main" id="{8A907030-9944-4C5B-821D-CAB1BFD166CB}"/>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50" name="Freeform 117">
              <a:extLst>
                <a:ext uri="{FF2B5EF4-FFF2-40B4-BE49-F238E27FC236}">
                  <a16:creationId xmlns:a16="http://schemas.microsoft.com/office/drawing/2014/main" id="{4D824436-41A1-40B0-B074-4DC62052DD62}"/>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51" name="Freeform 118">
              <a:extLst>
                <a:ext uri="{FF2B5EF4-FFF2-40B4-BE49-F238E27FC236}">
                  <a16:creationId xmlns:a16="http://schemas.microsoft.com/office/drawing/2014/main" id="{E8214CE3-6B69-4A78-9415-22DF6263F1C5}"/>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52" name="Freeform 119">
              <a:extLst>
                <a:ext uri="{FF2B5EF4-FFF2-40B4-BE49-F238E27FC236}">
                  <a16:creationId xmlns:a16="http://schemas.microsoft.com/office/drawing/2014/main" id="{5943F494-EAE1-4FE8-9A29-FA96B01CD63F}"/>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53" name="Freeform 120">
              <a:extLst>
                <a:ext uri="{FF2B5EF4-FFF2-40B4-BE49-F238E27FC236}">
                  <a16:creationId xmlns:a16="http://schemas.microsoft.com/office/drawing/2014/main" id="{550AB39F-9FA6-4ECC-8A99-9731C6174C96}"/>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54" name="Freeform 121">
              <a:extLst>
                <a:ext uri="{FF2B5EF4-FFF2-40B4-BE49-F238E27FC236}">
                  <a16:creationId xmlns:a16="http://schemas.microsoft.com/office/drawing/2014/main" id="{9AD0D507-A70E-446F-99BC-BD01CFF6DC69}"/>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5401" name="Group 122">
            <a:extLst>
              <a:ext uri="{FF2B5EF4-FFF2-40B4-BE49-F238E27FC236}">
                <a16:creationId xmlns:a16="http://schemas.microsoft.com/office/drawing/2014/main" id="{3E302FE2-B289-495A-A719-7B08FB8FF02F}"/>
              </a:ext>
            </a:extLst>
          </p:cNvPr>
          <p:cNvGrpSpPr>
            <a:grpSpLocks noChangeAspect="1"/>
          </p:cNvGrpSpPr>
          <p:nvPr/>
        </p:nvGrpSpPr>
        <p:grpSpPr bwMode="auto">
          <a:xfrm>
            <a:off x="3933503" y="4174778"/>
            <a:ext cx="792163" cy="550863"/>
            <a:chOff x="3541" y="1317"/>
            <a:chExt cx="747" cy="546"/>
          </a:xfrm>
        </p:grpSpPr>
        <p:sp>
          <p:nvSpPr>
            <p:cNvPr id="55421" name="AutoShape 123">
              <a:extLst>
                <a:ext uri="{FF2B5EF4-FFF2-40B4-BE49-F238E27FC236}">
                  <a16:creationId xmlns:a16="http://schemas.microsoft.com/office/drawing/2014/main" id="{20AF72D7-DB2B-4888-899E-806F07253B7E}"/>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422" name="Freeform 124">
              <a:extLst>
                <a:ext uri="{FF2B5EF4-FFF2-40B4-BE49-F238E27FC236}">
                  <a16:creationId xmlns:a16="http://schemas.microsoft.com/office/drawing/2014/main" id="{79E9781E-8072-43EA-AA68-9F3E06129AF0}"/>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23" name="Freeform 125">
              <a:extLst>
                <a:ext uri="{FF2B5EF4-FFF2-40B4-BE49-F238E27FC236}">
                  <a16:creationId xmlns:a16="http://schemas.microsoft.com/office/drawing/2014/main" id="{7A4EAB9F-068D-49DA-9368-8E77F8C4E5C5}"/>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24" name="Freeform 126">
              <a:extLst>
                <a:ext uri="{FF2B5EF4-FFF2-40B4-BE49-F238E27FC236}">
                  <a16:creationId xmlns:a16="http://schemas.microsoft.com/office/drawing/2014/main" id="{7F501125-54CD-4C03-8747-60AF7D7583F8}"/>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25" name="Freeform 127">
              <a:extLst>
                <a:ext uri="{FF2B5EF4-FFF2-40B4-BE49-F238E27FC236}">
                  <a16:creationId xmlns:a16="http://schemas.microsoft.com/office/drawing/2014/main" id="{06070569-2F99-4FFD-B7FA-1EDCD949FCB5}"/>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26" name="Freeform 128">
              <a:extLst>
                <a:ext uri="{FF2B5EF4-FFF2-40B4-BE49-F238E27FC236}">
                  <a16:creationId xmlns:a16="http://schemas.microsoft.com/office/drawing/2014/main" id="{AAD8D941-D74C-40EE-836E-536472038364}"/>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27" name="Freeform 129">
              <a:extLst>
                <a:ext uri="{FF2B5EF4-FFF2-40B4-BE49-F238E27FC236}">
                  <a16:creationId xmlns:a16="http://schemas.microsoft.com/office/drawing/2014/main" id="{4B0F1749-42CF-4CE4-B242-A7F80DAAD1F7}"/>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28" name="Freeform 130">
              <a:extLst>
                <a:ext uri="{FF2B5EF4-FFF2-40B4-BE49-F238E27FC236}">
                  <a16:creationId xmlns:a16="http://schemas.microsoft.com/office/drawing/2014/main" id="{68E43140-C84A-4CA8-8EDA-9D575A5938DA}"/>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29" name="Freeform 131">
              <a:extLst>
                <a:ext uri="{FF2B5EF4-FFF2-40B4-BE49-F238E27FC236}">
                  <a16:creationId xmlns:a16="http://schemas.microsoft.com/office/drawing/2014/main" id="{F2D42C5C-3371-48B6-ACB2-B87FB36C5112}"/>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30" name="Freeform 132">
              <a:extLst>
                <a:ext uri="{FF2B5EF4-FFF2-40B4-BE49-F238E27FC236}">
                  <a16:creationId xmlns:a16="http://schemas.microsoft.com/office/drawing/2014/main" id="{6A7A1004-6059-413C-B8DA-C9C43CCAE707}"/>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31" name="Freeform 133">
              <a:extLst>
                <a:ext uri="{FF2B5EF4-FFF2-40B4-BE49-F238E27FC236}">
                  <a16:creationId xmlns:a16="http://schemas.microsoft.com/office/drawing/2014/main" id="{DAE393C2-0E8B-4A64-83DF-5390A3BE511B}"/>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32" name="Freeform 134">
              <a:extLst>
                <a:ext uri="{FF2B5EF4-FFF2-40B4-BE49-F238E27FC236}">
                  <a16:creationId xmlns:a16="http://schemas.microsoft.com/office/drawing/2014/main" id="{693633EB-FCEE-4A1F-8DC4-6A114BF0A439}"/>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33" name="Freeform 135">
              <a:extLst>
                <a:ext uri="{FF2B5EF4-FFF2-40B4-BE49-F238E27FC236}">
                  <a16:creationId xmlns:a16="http://schemas.microsoft.com/office/drawing/2014/main" id="{5C2EE0FF-B0F0-4A09-B372-2C02B95C692F}"/>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34" name="Freeform 136">
              <a:extLst>
                <a:ext uri="{FF2B5EF4-FFF2-40B4-BE49-F238E27FC236}">
                  <a16:creationId xmlns:a16="http://schemas.microsoft.com/office/drawing/2014/main" id="{77E44143-D316-4BC0-9BDE-F050DDB6D573}"/>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35" name="Freeform 137">
              <a:extLst>
                <a:ext uri="{FF2B5EF4-FFF2-40B4-BE49-F238E27FC236}">
                  <a16:creationId xmlns:a16="http://schemas.microsoft.com/office/drawing/2014/main" id="{6959CD55-F384-45D9-B6C8-9A42C67758B5}"/>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36" name="Freeform 138">
              <a:extLst>
                <a:ext uri="{FF2B5EF4-FFF2-40B4-BE49-F238E27FC236}">
                  <a16:creationId xmlns:a16="http://schemas.microsoft.com/office/drawing/2014/main" id="{935F7CD0-CE87-4FF2-8158-09AB897986F1}"/>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37" name="Freeform 139">
              <a:extLst>
                <a:ext uri="{FF2B5EF4-FFF2-40B4-BE49-F238E27FC236}">
                  <a16:creationId xmlns:a16="http://schemas.microsoft.com/office/drawing/2014/main" id="{BC77AEEE-4526-4951-A08F-855A365E2A26}"/>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5402" name="Group 140">
            <a:extLst>
              <a:ext uri="{FF2B5EF4-FFF2-40B4-BE49-F238E27FC236}">
                <a16:creationId xmlns:a16="http://schemas.microsoft.com/office/drawing/2014/main" id="{D1561C88-5D92-4F48-9617-FC414F9600C9}"/>
              </a:ext>
            </a:extLst>
          </p:cNvPr>
          <p:cNvGrpSpPr>
            <a:grpSpLocks noChangeAspect="1"/>
          </p:cNvGrpSpPr>
          <p:nvPr/>
        </p:nvGrpSpPr>
        <p:grpSpPr bwMode="auto">
          <a:xfrm>
            <a:off x="5159053" y="2638078"/>
            <a:ext cx="792163" cy="550863"/>
            <a:chOff x="3541" y="1317"/>
            <a:chExt cx="747" cy="546"/>
          </a:xfrm>
        </p:grpSpPr>
        <p:sp>
          <p:nvSpPr>
            <p:cNvPr id="55404" name="AutoShape 141">
              <a:extLst>
                <a:ext uri="{FF2B5EF4-FFF2-40B4-BE49-F238E27FC236}">
                  <a16:creationId xmlns:a16="http://schemas.microsoft.com/office/drawing/2014/main" id="{6AB9551A-32C0-479F-AC87-2F8D3B936082}"/>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405" name="Freeform 142">
              <a:extLst>
                <a:ext uri="{FF2B5EF4-FFF2-40B4-BE49-F238E27FC236}">
                  <a16:creationId xmlns:a16="http://schemas.microsoft.com/office/drawing/2014/main" id="{5A549D93-85AF-4B16-8F2D-55BB0877B53D}"/>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06" name="Freeform 143">
              <a:extLst>
                <a:ext uri="{FF2B5EF4-FFF2-40B4-BE49-F238E27FC236}">
                  <a16:creationId xmlns:a16="http://schemas.microsoft.com/office/drawing/2014/main" id="{764C38EC-C04D-4C20-9148-73CF5E6E1C53}"/>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07" name="Freeform 144">
              <a:extLst>
                <a:ext uri="{FF2B5EF4-FFF2-40B4-BE49-F238E27FC236}">
                  <a16:creationId xmlns:a16="http://schemas.microsoft.com/office/drawing/2014/main" id="{AB18A44A-7742-4E5B-8A19-644BF42E55D0}"/>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08" name="Freeform 145">
              <a:extLst>
                <a:ext uri="{FF2B5EF4-FFF2-40B4-BE49-F238E27FC236}">
                  <a16:creationId xmlns:a16="http://schemas.microsoft.com/office/drawing/2014/main" id="{1F61DAC6-EA91-403E-AADD-05162D689B6C}"/>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09" name="Freeform 146">
              <a:extLst>
                <a:ext uri="{FF2B5EF4-FFF2-40B4-BE49-F238E27FC236}">
                  <a16:creationId xmlns:a16="http://schemas.microsoft.com/office/drawing/2014/main" id="{505D91E6-BBD1-4E66-BDAF-7ABCA3786DFC}"/>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10" name="Freeform 147">
              <a:extLst>
                <a:ext uri="{FF2B5EF4-FFF2-40B4-BE49-F238E27FC236}">
                  <a16:creationId xmlns:a16="http://schemas.microsoft.com/office/drawing/2014/main" id="{8A945CE7-AD9A-4237-9D30-A473BB5840A8}"/>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11" name="Freeform 148">
              <a:extLst>
                <a:ext uri="{FF2B5EF4-FFF2-40B4-BE49-F238E27FC236}">
                  <a16:creationId xmlns:a16="http://schemas.microsoft.com/office/drawing/2014/main" id="{0E9AA87D-5781-4EC5-BFDD-F28D94DBB549}"/>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12" name="Freeform 149">
              <a:extLst>
                <a:ext uri="{FF2B5EF4-FFF2-40B4-BE49-F238E27FC236}">
                  <a16:creationId xmlns:a16="http://schemas.microsoft.com/office/drawing/2014/main" id="{BFBAD028-4704-4F33-A2B3-B37258DE1123}"/>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13" name="Freeform 150">
              <a:extLst>
                <a:ext uri="{FF2B5EF4-FFF2-40B4-BE49-F238E27FC236}">
                  <a16:creationId xmlns:a16="http://schemas.microsoft.com/office/drawing/2014/main" id="{FC6C0B19-36DB-4732-965F-06C823BD9F94}"/>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14" name="Freeform 151">
              <a:extLst>
                <a:ext uri="{FF2B5EF4-FFF2-40B4-BE49-F238E27FC236}">
                  <a16:creationId xmlns:a16="http://schemas.microsoft.com/office/drawing/2014/main" id="{64BB7584-4206-42FC-BE68-BA72ADBFAC01}"/>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15" name="Freeform 152">
              <a:extLst>
                <a:ext uri="{FF2B5EF4-FFF2-40B4-BE49-F238E27FC236}">
                  <a16:creationId xmlns:a16="http://schemas.microsoft.com/office/drawing/2014/main" id="{C47218C2-26EF-43FE-A99A-A792C0CDC910}"/>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16" name="Freeform 153">
              <a:extLst>
                <a:ext uri="{FF2B5EF4-FFF2-40B4-BE49-F238E27FC236}">
                  <a16:creationId xmlns:a16="http://schemas.microsoft.com/office/drawing/2014/main" id="{162B8E82-E527-4FF7-BB2F-63AFDD496E84}"/>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17" name="Freeform 154">
              <a:extLst>
                <a:ext uri="{FF2B5EF4-FFF2-40B4-BE49-F238E27FC236}">
                  <a16:creationId xmlns:a16="http://schemas.microsoft.com/office/drawing/2014/main" id="{0C61CA8A-F63F-4414-A1F3-F52B2ADC3243}"/>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18" name="Freeform 155">
              <a:extLst>
                <a:ext uri="{FF2B5EF4-FFF2-40B4-BE49-F238E27FC236}">
                  <a16:creationId xmlns:a16="http://schemas.microsoft.com/office/drawing/2014/main" id="{EA91C9C6-9285-47F8-85A5-427BDF840E52}"/>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19" name="Freeform 156">
              <a:extLst>
                <a:ext uri="{FF2B5EF4-FFF2-40B4-BE49-F238E27FC236}">
                  <a16:creationId xmlns:a16="http://schemas.microsoft.com/office/drawing/2014/main" id="{5A324F33-E7D8-4A95-8E0B-EF91B184F41C}"/>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20" name="Freeform 157">
              <a:extLst>
                <a:ext uri="{FF2B5EF4-FFF2-40B4-BE49-F238E27FC236}">
                  <a16:creationId xmlns:a16="http://schemas.microsoft.com/office/drawing/2014/main" id="{EB804F5B-1DBF-46C8-98D8-9B1A90CD5F98}"/>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5403" name="Rectangle 158">
            <a:extLst>
              <a:ext uri="{FF2B5EF4-FFF2-40B4-BE49-F238E27FC236}">
                <a16:creationId xmlns:a16="http://schemas.microsoft.com/office/drawing/2014/main" id="{7DAB3341-B018-4894-B69C-CA01AC8CE619}"/>
              </a:ext>
            </a:extLst>
          </p:cNvPr>
          <p:cNvSpPr>
            <a:spLocks noChangeArrowheads="1"/>
          </p:cNvSpPr>
          <p:nvPr/>
        </p:nvSpPr>
        <p:spPr bwMode="auto">
          <a:xfrm>
            <a:off x="550541" y="5878166"/>
            <a:ext cx="30241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10000"/>
              </a:spcBef>
              <a:spcAft>
                <a:spcPct val="25000"/>
              </a:spcAft>
              <a:buClr>
                <a:srgbClr val="000000"/>
              </a:buClr>
              <a:buSzPct val="80000"/>
              <a:buFont typeface="Wingdings" panose="05000000000000000000" pitchFamily="2" charset="2"/>
              <a:buChar char="l"/>
            </a:pPr>
            <a:r>
              <a:rPr lang="zh-CN" altLang="en-US" sz="2200" b="1">
                <a:solidFill>
                  <a:srgbClr val="000000"/>
                </a:solidFill>
                <a:ea typeface="华文细黑" panose="02010600040101010101" pitchFamily="2" charset="-122"/>
              </a:rPr>
              <a:t>网络收敛，路由表项正确。</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a:xfrm>
            <a:off x="611560" y="1196752"/>
            <a:ext cx="7193574" cy="792088"/>
          </a:xfrm>
        </p:spPr>
        <p:txBody>
          <a:bodyPr/>
          <a:lstStyle/>
          <a:p>
            <a:r>
              <a:rPr lang="zh-CN" altLang="en-US" sz="3600" dirty="0">
                <a:solidFill>
                  <a:srgbClr val="FF0000"/>
                </a:solidFill>
                <a:latin typeface="方正姚体" pitchFamily="2" charset="-122"/>
                <a:ea typeface="方正姚体" pitchFamily="2" charset="-122"/>
              </a:rPr>
              <a:t>内容回顾</a:t>
            </a:r>
            <a:endParaRPr lang="zh-CN" altLang="zh-CN" sz="3600" dirty="0">
              <a:solidFill>
                <a:srgbClr val="FF0000"/>
              </a:solidFill>
              <a:latin typeface="方正姚体" pitchFamily="2" charset="-122"/>
              <a:ea typeface="方正姚体" pitchFamily="2" charset="-122"/>
            </a:endParaRPr>
          </a:p>
        </p:txBody>
      </p:sp>
      <p:pic>
        <p:nvPicPr>
          <p:cNvPr id="16387" name="图片 2"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3" y="3449180"/>
            <a:ext cx="2123728" cy="336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a:extLst>
              <a:ext uri="{FF2B5EF4-FFF2-40B4-BE49-F238E27FC236}">
                <a16:creationId xmlns:a16="http://schemas.microsoft.com/office/drawing/2014/main" id="{1AF105C8-8E33-41B7-9578-9173FAA9FCB7}"/>
              </a:ext>
            </a:extLst>
          </p:cNvPr>
          <p:cNvSpPr txBox="1">
            <a:spLocks noChangeArrowheads="1"/>
          </p:cNvSpPr>
          <p:nvPr/>
        </p:nvSpPr>
        <p:spPr bwMode="auto">
          <a:xfrm>
            <a:off x="1043608" y="2276872"/>
            <a:ext cx="5762625" cy="238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50000"/>
              </a:spcBef>
              <a:buClr>
                <a:schemeClr val="tx1"/>
              </a:buClr>
              <a:buFont typeface="Wingdings" pitchFamily="2" charset="2"/>
              <a:buChar char="n"/>
            </a:pPr>
            <a:r>
              <a:rPr lang="en-US" altLang="zh-CN" sz="2800" b="1" dirty="0">
                <a:ea typeface="华文细黑" pitchFamily="2" charset="-122"/>
              </a:rPr>
              <a:t>IPv6</a:t>
            </a:r>
          </a:p>
          <a:p>
            <a:pPr eaLnBrk="1" hangingPunct="1">
              <a:lnSpc>
                <a:spcPct val="150000"/>
              </a:lnSpc>
              <a:spcBef>
                <a:spcPct val="50000"/>
              </a:spcBef>
              <a:buClr>
                <a:schemeClr val="tx1"/>
              </a:buClr>
              <a:buFont typeface="Wingdings" pitchFamily="2" charset="2"/>
              <a:buChar char="n"/>
            </a:pPr>
            <a:r>
              <a:rPr lang="zh-CN" altLang="en-US" sz="2800" b="1" dirty="0">
                <a:ea typeface="华文细黑" pitchFamily="2" charset="-122"/>
              </a:rPr>
              <a:t>直连路由</a:t>
            </a:r>
            <a:endParaRPr lang="en-US" altLang="zh-CN" sz="2800" b="1" dirty="0">
              <a:ea typeface="华文细黑" pitchFamily="2" charset="-122"/>
            </a:endParaRPr>
          </a:p>
          <a:p>
            <a:pPr eaLnBrk="1" hangingPunct="1">
              <a:lnSpc>
                <a:spcPct val="150000"/>
              </a:lnSpc>
              <a:spcBef>
                <a:spcPct val="50000"/>
              </a:spcBef>
              <a:buClr>
                <a:schemeClr val="tx1"/>
              </a:buClr>
              <a:buFont typeface="Wingdings" pitchFamily="2" charset="2"/>
              <a:buChar char="n"/>
            </a:pPr>
            <a:r>
              <a:rPr lang="zh-CN" altLang="en-US" sz="2800" b="1" dirty="0">
                <a:ea typeface="华文细黑" pitchFamily="2" charset="-122"/>
              </a:rPr>
              <a:t>静态路由</a:t>
            </a:r>
          </a:p>
        </p:txBody>
      </p:sp>
    </p:spTree>
    <p:extLst>
      <p:ext uri="{BB962C8B-B14F-4D97-AF65-F5344CB8AC3E}">
        <p14:creationId xmlns:p14="http://schemas.microsoft.com/office/powerpoint/2010/main" val="13401237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0E7DA27-D01E-4078-A568-9FFD2AD9DFF8}"/>
              </a:ext>
            </a:extLst>
          </p:cNvPr>
          <p:cNvSpPr>
            <a:spLocks noGrp="1" noChangeArrowheads="1"/>
          </p:cNvSpPr>
          <p:nvPr>
            <p:ph type="title"/>
          </p:nvPr>
        </p:nvSpPr>
        <p:spPr>
          <a:xfrm>
            <a:off x="323528" y="908720"/>
            <a:ext cx="7239000" cy="609600"/>
          </a:xfrm>
        </p:spPr>
        <p:txBody>
          <a:bodyPr/>
          <a:lstStyle/>
          <a:p>
            <a:pPr eaLnBrk="1" hangingPunct="1"/>
            <a:r>
              <a:rPr lang="zh-CN" altLang="en-US"/>
              <a:t>单路径网络中环路产生过程（</a:t>
            </a:r>
            <a:r>
              <a:rPr lang="en-US" altLang="zh-CN"/>
              <a:t>2</a:t>
            </a:r>
            <a:r>
              <a:rPr lang="zh-CN" altLang="en-US"/>
              <a:t>）</a:t>
            </a:r>
          </a:p>
        </p:txBody>
      </p:sp>
      <p:graphicFrame>
        <p:nvGraphicFramePr>
          <p:cNvPr id="380931" name="Group 3">
            <a:extLst>
              <a:ext uri="{FF2B5EF4-FFF2-40B4-BE49-F238E27FC236}">
                <a16:creationId xmlns:a16="http://schemas.microsoft.com/office/drawing/2014/main" id="{9730DC3E-58E0-4E0B-B718-D8082830889C}"/>
              </a:ext>
            </a:extLst>
          </p:cNvPr>
          <p:cNvGraphicFramePr>
            <a:graphicFrameLocks noGrp="1"/>
          </p:cNvGraphicFramePr>
          <p:nvPr>
            <p:ph sz="half" idx="1"/>
            <p:extLst>
              <p:ext uri="{D42A27DB-BD31-4B8C-83A1-F6EECF244321}">
                <p14:modId xmlns:p14="http://schemas.microsoft.com/office/powerpoint/2010/main" val="3425898798"/>
              </p:ext>
            </p:extLst>
          </p:nvPr>
        </p:nvGraphicFramePr>
        <p:xfrm>
          <a:off x="260028" y="2277145"/>
          <a:ext cx="2449513" cy="1990725"/>
        </p:xfrm>
        <a:graphic>
          <a:graphicData uri="http://schemas.openxmlformats.org/drawingml/2006/table">
            <a:tbl>
              <a:tblPr/>
              <a:tblGrid>
                <a:gridCol w="9429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4063">
                  <a:extLst>
                    <a:ext uri="{9D8B030D-6E8A-4147-A177-3AD203B41FA5}">
                      <a16:colId xmlns:a16="http://schemas.microsoft.com/office/drawing/2014/main" val="20002"/>
                    </a:ext>
                  </a:extLst>
                </a:gridCol>
              </a:tblGrid>
              <a:tr h="360305">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E1/0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5"/>
                  </a:ext>
                </a:extLst>
              </a:tr>
            </a:tbl>
          </a:graphicData>
        </a:graphic>
      </p:graphicFrame>
      <p:graphicFrame>
        <p:nvGraphicFramePr>
          <p:cNvPr id="380959" name="Group 31">
            <a:extLst>
              <a:ext uri="{FF2B5EF4-FFF2-40B4-BE49-F238E27FC236}">
                <a16:creationId xmlns:a16="http://schemas.microsoft.com/office/drawing/2014/main" id="{C76F1C73-88AC-4EDB-8D74-2F6E8F5FD69F}"/>
              </a:ext>
            </a:extLst>
          </p:cNvPr>
          <p:cNvGraphicFramePr>
            <a:graphicFrameLocks noGrp="1"/>
          </p:cNvGraphicFramePr>
          <p:nvPr>
            <p:ph sz="quarter" idx="3"/>
            <p:extLst>
              <p:ext uri="{D42A27DB-BD31-4B8C-83A1-F6EECF244321}">
                <p14:modId xmlns:p14="http://schemas.microsoft.com/office/powerpoint/2010/main" val="268327803"/>
              </p:ext>
            </p:extLst>
          </p:nvPr>
        </p:nvGraphicFramePr>
        <p:xfrm>
          <a:off x="4582791" y="4582195"/>
          <a:ext cx="2447925" cy="1630365"/>
        </p:xfrm>
        <a:graphic>
          <a:graphicData uri="http://schemas.openxmlformats.org/drawingml/2006/table">
            <a:tbl>
              <a:tblPr/>
              <a:tblGrid>
                <a:gridCol w="941387">
                  <a:extLst>
                    <a:ext uri="{9D8B030D-6E8A-4147-A177-3AD203B41FA5}">
                      <a16:colId xmlns:a16="http://schemas.microsoft.com/office/drawing/2014/main" val="20000"/>
                    </a:ext>
                  </a:extLst>
                </a:gridCol>
                <a:gridCol w="754063">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tblGrid>
              <a:tr h="326073">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073">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073">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2</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073">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073">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bl>
          </a:graphicData>
        </a:graphic>
      </p:graphicFrame>
      <p:graphicFrame>
        <p:nvGraphicFramePr>
          <p:cNvPr id="380983" name="Group 55">
            <a:extLst>
              <a:ext uri="{FF2B5EF4-FFF2-40B4-BE49-F238E27FC236}">
                <a16:creationId xmlns:a16="http://schemas.microsoft.com/office/drawing/2014/main" id="{0CE8ED8C-F3AA-443C-A536-7EEBB0064525}"/>
              </a:ext>
            </a:extLst>
          </p:cNvPr>
          <p:cNvGraphicFramePr>
            <a:graphicFrameLocks noGrp="1"/>
          </p:cNvGraphicFramePr>
          <p:nvPr>
            <p:ph sz="quarter" idx="2"/>
            <p:extLst>
              <p:ext uri="{D42A27DB-BD31-4B8C-83A1-F6EECF244321}">
                <p14:modId xmlns:p14="http://schemas.microsoft.com/office/powerpoint/2010/main" val="248273154"/>
              </p:ext>
            </p:extLst>
          </p:nvPr>
        </p:nvGraphicFramePr>
        <p:xfrm>
          <a:off x="6309991" y="2205708"/>
          <a:ext cx="2376487" cy="1957386"/>
        </p:xfrm>
        <a:graphic>
          <a:graphicData uri="http://schemas.openxmlformats.org/drawingml/2006/table">
            <a:tbl>
              <a:tblPr/>
              <a:tblGrid>
                <a:gridCol w="1008062">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tblGrid>
              <a:tr h="3262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5"/>
                  </a:ext>
                </a:extLst>
              </a:tr>
            </a:tbl>
          </a:graphicData>
        </a:graphic>
      </p:graphicFrame>
      <p:sp>
        <p:nvSpPr>
          <p:cNvPr id="56403" name="Rectangle 83">
            <a:extLst>
              <a:ext uri="{FF2B5EF4-FFF2-40B4-BE49-F238E27FC236}">
                <a16:creationId xmlns:a16="http://schemas.microsoft.com/office/drawing/2014/main" id="{8FA0C245-0985-4DC2-8149-3542EE87A832}"/>
              </a:ext>
            </a:extLst>
          </p:cNvPr>
          <p:cNvSpPr>
            <a:spLocks noChangeArrowheads="1"/>
          </p:cNvSpPr>
          <p:nvPr/>
        </p:nvSpPr>
        <p:spPr bwMode="auto">
          <a:xfrm>
            <a:off x="2998466" y="2348583"/>
            <a:ext cx="936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6404" name="Rectangle 84">
            <a:extLst>
              <a:ext uri="{FF2B5EF4-FFF2-40B4-BE49-F238E27FC236}">
                <a16:creationId xmlns:a16="http://schemas.microsoft.com/office/drawing/2014/main" id="{5147313D-064B-4188-AD10-C5A86CDD6D1C}"/>
              </a:ext>
            </a:extLst>
          </p:cNvPr>
          <p:cNvSpPr>
            <a:spLocks noChangeArrowheads="1"/>
          </p:cNvSpPr>
          <p:nvPr/>
        </p:nvSpPr>
        <p:spPr bwMode="auto">
          <a:xfrm>
            <a:off x="3358828" y="2780383"/>
            <a:ext cx="8651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6405" name="Rectangle 85">
            <a:extLst>
              <a:ext uri="{FF2B5EF4-FFF2-40B4-BE49-F238E27FC236}">
                <a16:creationId xmlns:a16="http://schemas.microsoft.com/office/drawing/2014/main" id="{1E44E51F-A9E5-4B2B-AAB2-C90644528C97}"/>
              </a:ext>
            </a:extLst>
          </p:cNvPr>
          <p:cNvSpPr>
            <a:spLocks noChangeArrowheads="1"/>
          </p:cNvSpPr>
          <p:nvPr/>
        </p:nvSpPr>
        <p:spPr bwMode="auto">
          <a:xfrm>
            <a:off x="4725666" y="2564483"/>
            <a:ext cx="936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6406" name="Rectangle 86">
            <a:extLst>
              <a:ext uri="{FF2B5EF4-FFF2-40B4-BE49-F238E27FC236}">
                <a16:creationId xmlns:a16="http://schemas.microsoft.com/office/drawing/2014/main" id="{0E163057-42E9-444B-A001-594C65989279}"/>
              </a:ext>
            </a:extLst>
          </p:cNvPr>
          <p:cNvSpPr>
            <a:spLocks noChangeArrowheads="1"/>
          </p:cNvSpPr>
          <p:nvPr/>
        </p:nvSpPr>
        <p:spPr bwMode="auto">
          <a:xfrm>
            <a:off x="4797103" y="2924845"/>
            <a:ext cx="8651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S1/0</a:t>
            </a:r>
          </a:p>
        </p:txBody>
      </p:sp>
      <p:sp>
        <p:nvSpPr>
          <p:cNvPr id="56407" name="Rectangle 87">
            <a:extLst>
              <a:ext uri="{FF2B5EF4-FFF2-40B4-BE49-F238E27FC236}">
                <a16:creationId xmlns:a16="http://schemas.microsoft.com/office/drawing/2014/main" id="{188AE4D3-ED01-49FF-8C3F-4125650857C8}"/>
              </a:ext>
            </a:extLst>
          </p:cNvPr>
          <p:cNvSpPr>
            <a:spLocks noChangeArrowheads="1"/>
          </p:cNvSpPr>
          <p:nvPr/>
        </p:nvSpPr>
        <p:spPr bwMode="auto">
          <a:xfrm>
            <a:off x="4077966" y="3861470"/>
            <a:ext cx="11525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6408" name="Rectangle 88">
            <a:extLst>
              <a:ext uri="{FF2B5EF4-FFF2-40B4-BE49-F238E27FC236}">
                <a16:creationId xmlns:a16="http://schemas.microsoft.com/office/drawing/2014/main" id="{7BB95735-364B-46CD-B2C2-66AD82C98733}"/>
              </a:ext>
            </a:extLst>
          </p:cNvPr>
          <p:cNvSpPr>
            <a:spLocks noChangeArrowheads="1"/>
          </p:cNvSpPr>
          <p:nvPr/>
        </p:nvSpPr>
        <p:spPr bwMode="auto">
          <a:xfrm>
            <a:off x="3501703" y="4437733"/>
            <a:ext cx="10080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6409" name="Rectangle 89">
            <a:extLst>
              <a:ext uri="{FF2B5EF4-FFF2-40B4-BE49-F238E27FC236}">
                <a16:creationId xmlns:a16="http://schemas.microsoft.com/office/drawing/2014/main" id="{11A7587D-7DAB-4AB0-8BA5-1935F3EAB808}"/>
              </a:ext>
            </a:extLst>
          </p:cNvPr>
          <p:cNvSpPr>
            <a:spLocks noChangeArrowheads="1"/>
          </p:cNvSpPr>
          <p:nvPr/>
        </p:nvSpPr>
        <p:spPr bwMode="auto">
          <a:xfrm>
            <a:off x="2566666" y="1556420"/>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10.1.0.0</a:t>
            </a:r>
          </a:p>
        </p:txBody>
      </p:sp>
      <p:sp>
        <p:nvSpPr>
          <p:cNvPr id="56410" name="Rectangle 90">
            <a:extLst>
              <a:ext uri="{FF2B5EF4-FFF2-40B4-BE49-F238E27FC236}">
                <a16:creationId xmlns:a16="http://schemas.microsoft.com/office/drawing/2014/main" id="{3B22D3F0-64BA-4A22-BA0A-6599CB38B3E7}"/>
              </a:ext>
            </a:extLst>
          </p:cNvPr>
          <p:cNvSpPr>
            <a:spLocks noChangeArrowheads="1"/>
          </p:cNvSpPr>
          <p:nvPr/>
        </p:nvSpPr>
        <p:spPr bwMode="auto">
          <a:xfrm>
            <a:off x="3717603" y="2493045"/>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10.2.0.0</a:t>
            </a:r>
          </a:p>
        </p:txBody>
      </p:sp>
      <p:sp>
        <p:nvSpPr>
          <p:cNvPr id="56411" name="Rectangle 91">
            <a:extLst>
              <a:ext uri="{FF2B5EF4-FFF2-40B4-BE49-F238E27FC236}">
                <a16:creationId xmlns:a16="http://schemas.microsoft.com/office/drawing/2014/main" id="{2EDE0728-E5F1-492E-B401-0262AF3BD281}"/>
              </a:ext>
            </a:extLst>
          </p:cNvPr>
          <p:cNvSpPr>
            <a:spLocks noChangeArrowheads="1"/>
          </p:cNvSpPr>
          <p:nvPr/>
        </p:nvSpPr>
        <p:spPr bwMode="auto">
          <a:xfrm>
            <a:off x="4006528" y="3285208"/>
            <a:ext cx="1223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10.3.0.0</a:t>
            </a:r>
          </a:p>
        </p:txBody>
      </p:sp>
      <p:sp>
        <p:nvSpPr>
          <p:cNvPr id="56412" name="Rectangle 92">
            <a:extLst>
              <a:ext uri="{FF2B5EF4-FFF2-40B4-BE49-F238E27FC236}">
                <a16:creationId xmlns:a16="http://schemas.microsoft.com/office/drawing/2014/main" id="{04192C07-4A0F-4B35-AD94-FF3A45926FF1}"/>
              </a:ext>
            </a:extLst>
          </p:cNvPr>
          <p:cNvSpPr>
            <a:spLocks noChangeArrowheads="1"/>
          </p:cNvSpPr>
          <p:nvPr/>
        </p:nvSpPr>
        <p:spPr bwMode="auto">
          <a:xfrm>
            <a:off x="2493641" y="5013995"/>
            <a:ext cx="11509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10.4.0.0</a:t>
            </a:r>
          </a:p>
        </p:txBody>
      </p:sp>
      <p:sp>
        <p:nvSpPr>
          <p:cNvPr id="56413" name="Line 93">
            <a:extLst>
              <a:ext uri="{FF2B5EF4-FFF2-40B4-BE49-F238E27FC236}">
                <a16:creationId xmlns:a16="http://schemas.microsoft.com/office/drawing/2014/main" id="{3B6AFB16-3F04-42D9-B4A1-1A41441E0C54}"/>
              </a:ext>
            </a:extLst>
          </p:cNvPr>
          <p:cNvSpPr>
            <a:spLocks noChangeShapeType="1"/>
          </p:cNvSpPr>
          <p:nvPr/>
        </p:nvSpPr>
        <p:spPr bwMode="auto">
          <a:xfrm flipH="1">
            <a:off x="3501703" y="4582195"/>
            <a:ext cx="576263"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4" name="Line 94">
            <a:extLst>
              <a:ext uri="{FF2B5EF4-FFF2-40B4-BE49-F238E27FC236}">
                <a16:creationId xmlns:a16="http://schemas.microsoft.com/office/drawing/2014/main" id="{8D084305-822A-405E-A708-E58EB52E360C}"/>
              </a:ext>
            </a:extLst>
          </p:cNvPr>
          <p:cNvSpPr>
            <a:spLocks noChangeShapeType="1"/>
          </p:cNvSpPr>
          <p:nvPr/>
        </p:nvSpPr>
        <p:spPr bwMode="auto">
          <a:xfrm flipH="1">
            <a:off x="4438328" y="2924845"/>
            <a:ext cx="1008063" cy="12969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5" name="Line 95">
            <a:extLst>
              <a:ext uri="{FF2B5EF4-FFF2-40B4-BE49-F238E27FC236}">
                <a16:creationId xmlns:a16="http://schemas.microsoft.com/office/drawing/2014/main" id="{569EE06F-6500-4D6E-9105-17A3FCA88071}"/>
              </a:ext>
            </a:extLst>
          </p:cNvPr>
          <p:cNvSpPr>
            <a:spLocks noChangeShapeType="1"/>
          </p:cNvSpPr>
          <p:nvPr/>
        </p:nvSpPr>
        <p:spPr bwMode="auto">
          <a:xfrm flipH="1">
            <a:off x="3430266" y="2853408"/>
            <a:ext cx="1944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6" name="Line 96">
            <a:extLst>
              <a:ext uri="{FF2B5EF4-FFF2-40B4-BE49-F238E27FC236}">
                <a16:creationId xmlns:a16="http://schemas.microsoft.com/office/drawing/2014/main" id="{895DDBFA-FD2D-43F7-981A-5860D770C763}"/>
              </a:ext>
            </a:extLst>
          </p:cNvPr>
          <p:cNvSpPr>
            <a:spLocks noChangeShapeType="1"/>
          </p:cNvSpPr>
          <p:nvPr/>
        </p:nvSpPr>
        <p:spPr bwMode="auto">
          <a:xfrm flipH="1">
            <a:off x="3069903" y="1916783"/>
            <a:ext cx="0"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17" name="Rectangle 97">
            <a:extLst>
              <a:ext uri="{FF2B5EF4-FFF2-40B4-BE49-F238E27FC236}">
                <a16:creationId xmlns:a16="http://schemas.microsoft.com/office/drawing/2014/main" id="{827CF728-5682-4A0A-83DD-7D3E3E123B86}"/>
              </a:ext>
            </a:extLst>
          </p:cNvPr>
          <p:cNvSpPr>
            <a:spLocks noChangeArrowheads="1"/>
          </p:cNvSpPr>
          <p:nvPr/>
        </p:nvSpPr>
        <p:spPr bwMode="auto">
          <a:xfrm>
            <a:off x="2709541" y="3069308"/>
            <a:ext cx="8255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RTA</a:t>
            </a:r>
          </a:p>
        </p:txBody>
      </p:sp>
      <p:sp>
        <p:nvSpPr>
          <p:cNvPr id="56418" name="Rectangle 98">
            <a:extLst>
              <a:ext uri="{FF2B5EF4-FFF2-40B4-BE49-F238E27FC236}">
                <a16:creationId xmlns:a16="http://schemas.microsoft.com/office/drawing/2014/main" id="{3FC45DAB-E339-4014-8FFC-20B29AAD8A87}"/>
              </a:ext>
            </a:extLst>
          </p:cNvPr>
          <p:cNvSpPr>
            <a:spLocks noChangeArrowheads="1"/>
          </p:cNvSpPr>
          <p:nvPr/>
        </p:nvSpPr>
        <p:spPr bwMode="auto">
          <a:xfrm>
            <a:off x="5230491" y="2070770"/>
            <a:ext cx="9001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RTB</a:t>
            </a:r>
          </a:p>
        </p:txBody>
      </p:sp>
      <p:sp>
        <p:nvSpPr>
          <p:cNvPr id="56419" name="Rectangle 99">
            <a:extLst>
              <a:ext uri="{FF2B5EF4-FFF2-40B4-BE49-F238E27FC236}">
                <a16:creationId xmlns:a16="http://schemas.microsoft.com/office/drawing/2014/main" id="{A1F3BE6F-89C2-472E-8B73-FF0B7DB5D3A2}"/>
              </a:ext>
            </a:extLst>
          </p:cNvPr>
          <p:cNvSpPr>
            <a:spLocks noChangeArrowheads="1"/>
          </p:cNvSpPr>
          <p:nvPr/>
        </p:nvSpPr>
        <p:spPr bwMode="auto">
          <a:xfrm>
            <a:off x="3142928" y="4086895"/>
            <a:ext cx="8286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RTC</a:t>
            </a:r>
          </a:p>
        </p:txBody>
      </p:sp>
      <p:grpSp>
        <p:nvGrpSpPr>
          <p:cNvPr id="56420" name="Group 100">
            <a:extLst>
              <a:ext uri="{FF2B5EF4-FFF2-40B4-BE49-F238E27FC236}">
                <a16:creationId xmlns:a16="http://schemas.microsoft.com/office/drawing/2014/main" id="{E734A92F-724B-464F-B3F3-FAAF13D4D95C}"/>
              </a:ext>
            </a:extLst>
          </p:cNvPr>
          <p:cNvGrpSpPr>
            <a:grpSpLocks noChangeAspect="1"/>
          </p:cNvGrpSpPr>
          <p:nvPr/>
        </p:nvGrpSpPr>
        <p:grpSpPr bwMode="auto">
          <a:xfrm>
            <a:off x="2709541" y="2566070"/>
            <a:ext cx="792162" cy="550863"/>
            <a:chOff x="3541" y="1317"/>
            <a:chExt cx="747" cy="546"/>
          </a:xfrm>
        </p:grpSpPr>
        <p:sp>
          <p:nvSpPr>
            <p:cNvPr id="56461" name="AutoShape 101">
              <a:extLst>
                <a:ext uri="{FF2B5EF4-FFF2-40B4-BE49-F238E27FC236}">
                  <a16:creationId xmlns:a16="http://schemas.microsoft.com/office/drawing/2014/main" id="{5A875DA4-519C-4DC8-8C21-B417EE579C52}"/>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462" name="Freeform 102">
              <a:extLst>
                <a:ext uri="{FF2B5EF4-FFF2-40B4-BE49-F238E27FC236}">
                  <a16:creationId xmlns:a16="http://schemas.microsoft.com/office/drawing/2014/main" id="{7D5E8CB6-D5B8-4E5C-A03E-71920C8DBD14}"/>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63" name="Freeform 103">
              <a:extLst>
                <a:ext uri="{FF2B5EF4-FFF2-40B4-BE49-F238E27FC236}">
                  <a16:creationId xmlns:a16="http://schemas.microsoft.com/office/drawing/2014/main" id="{086DC00B-69BC-4AC7-85AC-B2270784C3E6}"/>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64" name="Freeform 104">
              <a:extLst>
                <a:ext uri="{FF2B5EF4-FFF2-40B4-BE49-F238E27FC236}">
                  <a16:creationId xmlns:a16="http://schemas.microsoft.com/office/drawing/2014/main" id="{73DBDF29-E265-44B7-A2C9-CBFF60C04446}"/>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65" name="Freeform 105">
              <a:extLst>
                <a:ext uri="{FF2B5EF4-FFF2-40B4-BE49-F238E27FC236}">
                  <a16:creationId xmlns:a16="http://schemas.microsoft.com/office/drawing/2014/main" id="{FBEB5C04-3EBF-44AE-B835-792F13C024C1}"/>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66" name="Freeform 106">
              <a:extLst>
                <a:ext uri="{FF2B5EF4-FFF2-40B4-BE49-F238E27FC236}">
                  <a16:creationId xmlns:a16="http://schemas.microsoft.com/office/drawing/2014/main" id="{36512934-4AE6-414D-AFD3-B96FD0F520C5}"/>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67" name="Freeform 107">
              <a:extLst>
                <a:ext uri="{FF2B5EF4-FFF2-40B4-BE49-F238E27FC236}">
                  <a16:creationId xmlns:a16="http://schemas.microsoft.com/office/drawing/2014/main" id="{CFA11813-CECF-4B46-88CD-C5481EF7059D}"/>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68" name="Freeform 108">
              <a:extLst>
                <a:ext uri="{FF2B5EF4-FFF2-40B4-BE49-F238E27FC236}">
                  <a16:creationId xmlns:a16="http://schemas.microsoft.com/office/drawing/2014/main" id="{D25DE38E-0703-494F-8161-E8810D0A5CE3}"/>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69" name="Freeform 109">
              <a:extLst>
                <a:ext uri="{FF2B5EF4-FFF2-40B4-BE49-F238E27FC236}">
                  <a16:creationId xmlns:a16="http://schemas.microsoft.com/office/drawing/2014/main" id="{C8AE13CE-E1CD-4872-BA7A-872178FD3D4B}"/>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70" name="Freeform 110">
              <a:extLst>
                <a:ext uri="{FF2B5EF4-FFF2-40B4-BE49-F238E27FC236}">
                  <a16:creationId xmlns:a16="http://schemas.microsoft.com/office/drawing/2014/main" id="{930DC741-9686-44FD-B560-5B3AC564A21B}"/>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71" name="Freeform 111">
              <a:extLst>
                <a:ext uri="{FF2B5EF4-FFF2-40B4-BE49-F238E27FC236}">
                  <a16:creationId xmlns:a16="http://schemas.microsoft.com/office/drawing/2014/main" id="{32A8515E-7DC2-4EA3-BAB8-6F4107715510}"/>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72" name="Freeform 112">
              <a:extLst>
                <a:ext uri="{FF2B5EF4-FFF2-40B4-BE49-F238E27FC236}">
                  <a16:creationId xmlns:a16="http://schemas.microsoft.com/office/drawing/2014/main" id="{2BF1D611-9816-4A1A-B237-E73B1FD6B190}"/>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73" name="Freeform 113">
              <a:extLst>
                <a:ext uri="{FF2B5EF4-FFF2-40B4-BE49-F238E27FC236}">
                  <a16:creationId xmlns:a16="http://schemas.microsoft.com/office/drawing/2014/main" id="{BA5B248C-D557-42BF-A77E-F2CB1A2478CD}"/>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74" name="Freeform 114">
              <a:extLst>
                <a:ext uri="{FF2B5EF4-FFF2-40B4-BE49-F238E27FC236}">
                  <a16:creationId xmlns:a16="http://schemas.microsoft.com/office/drawing/2014/main" id="{E5416CB4-80BC-4304-A05A-CD6F54DD35A2}"/>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75" name="Freeform 115">
              <a:extLst>
                <a:ext uri="{FF2B5EF4-FFF2-40B4-BE49-F238E27FC236}">
                  <a16:creationId xmlns:a16="http://schemas.microsoft.com/office/drawing/2014/main" id="{62113AB1-89D1-422F-B9A9-69C72B7A886B}"/>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76" name="Freeform 116">
              <a:extLst>
                <a:ext uri="{FF2B5EF4-FFF2-40B4-BE49-F238E27FC236}">
                  <a16:creationId xmlns:a16="http://schemas.microsoft.com/office/drawing/2014/main" id="{5E9A2ABF-9409-4F4D-9441-28D96B4A9A04}"/>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77" name="Freeform 117">
              <a:extLst>
                <a:ext uri="{FF2B5EF4-FFF2-40B4-BE49-F238E27FC236}">
                  <a16:creationId xmlns:a16="http://schemas.microsoft.com/office/drawing/2014/main" id="{A826D5E5-E191-4AEE-8B37-1B44B2AE03C6}"/>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6421" name="Group 118">
            <a:extLst>
              <a:ext uri="{FF2B5EF4-FFF2-40B4-BE49-F238E27FC236}">
                <a16:creationId xmlns:a16="http://schemas.microsoft.com/office/drawing/2014/main" id="{306AB756-9111-4527-A672-8DA0EA0B95C5}"/>
              </a:ext>
            </a:extLst>
          </p:cNvPr>
          <p:cNvGrpSpPr>
            <a:grpSpLocks noChangeAspect="1"/>
          </p:cNvGrpSpPr>
          <p:nvPr/>
        </p:nvGrpSpPr>
        <p:grpSpPr bwMode="auto">
          <a:xfrm>
            <a:off x="3933503" y="4102770"/>
            <a:ext cx="792163" cy="550863"/>
            <a:chOff x="3541" y="1317"/>
            <a:chExt cx="747" cy="546"/>
          </a:xfrm>
        </p:grpSpPr>
        <p:sp>
          <p:nvSpPr>
            <p:cNvPr id="56444" name="AutoShape 119">
              <a:extLst>
                <a:ext uri="{FF2B5EF4-FFF2-40B4-BE49-F238E27FC236}">
                  <a16:creationId xmlns:a16="http://schemas.microsoft.com/office/drawing/2014/main" id="{C2F2F6FB-DF4E-4F86-85EE-FA2691D64349}"/>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445" name="Freeform 120">
              <a:extLst>
                <a:ext uri="{FF2B5EF4-FFF2-40B4-BE49-F238E27FC236}">
                  <a16:creationId xmlns:a16="http://schemas.microsoft.com/office/drawing/2014/main" id="{0364D9F4-C8C6-4E58-9746-73F382D0E7BD}"/>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46" name="Freeform 121">
              <a:extLst>
                <a:ext uri="{FF2B5EF4-FFF2-40B4-BE49-F238E27FC236}">
                  <a16:creationId xmlns:a16="http://schemas.microsoft.com/office/drawing/2014/main" id="{20D3D302-CF48-4F68-A6D6-27DE46D40B4A}"/>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47" name="Freeform 122">
              <a:extLst>
                <a:ext uri="{FF2B5EF4-FFF2-40B4-BE49-F238E27FC236}">
                  <a16:creationId xmlns:a16="http://schemas.microsoft.com/office/drawing/2014/main" id="{297A0AEF-0FFA-46C5-9DE6-8FD1D6C1CE18}"/>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48" name="Freeform 123">
              <a:extLst>
                <a:ext uri="{FF2B5EF4-FFF2-40B4-BE49-F238E27FC236}">
                  <a16:creationId xmlns:a16="http://schemas.microsoft.com/office/drawing/2014/main" id="{D2C6EC2C-C77B-44C7-A82C-0EC38791EF5B}"/>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49" name="Freeform 124">
              <a:extLst>
                <a:ext uri="{FF2B5EF4-FFF2-40B4-BE49-F238E27FC236}">
                  <a16:creationId xmlns:a16="http://schemas.microsoft.com/office/drawing/2014/main" id="{A4147F6A-3BB3-49A2-B5E1-3CD22906DAEA}"/>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50" name="Freeform 125">
              <a:extLst>
                <a:ext uri="{FF2B5EF4-FFF2-40B4-BE49-F238E27FC236}">
                  <a16:creationId xmlns:a16="http://schemas.microsoft.com/office/drawing/2014/main" id="{6BF53E52-2A77-48C6-9F4E-85086DF1A9BE}"/>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51" name="Freeform 126">
              <a:extLst>
                <a:ext uri="{FF2B5EF4-FFF2-40B4-BE49-F238E27FC236}">
                  <a16:creationId xmlns:a16="http://schemas.microsoft.com/office/drawing/2014/main" id="{9E8ADD11-C0CA-4C91-AABB-E69EFD1E7D11}"/>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52" name="Freeform 127">
              <a:extLst>
                <a:ext uri="{FF2B5EF4-FFF2-40B4-BE49-F238E27FC236}">
                  <a16:creationId xmlns:a16="http://schemas.microsoft.com/office/drawing/2014/main" id="{29589FB3-6AD0-486C-9892-613722EB8C80}"/>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53" name="Freeform 128">
              <a:extLst>
                <a:ext uri="{FF2B5EF4-FFF2-40B4-BE49-F238E27FC236}">
                  <a16:creationId xmlns:a16="http://schemas.microsoft.com/office/drawing/2014/main" id="{D15D55F1-A1A5-4B23-8685-1AF123593F24}"/>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54" name="Freeform 129">
              <a:extLst>
                <a:ext uri="{FF2B5EF4-FFF2-40B4-BE49-F238E27FC236}">
                  <a16:creationId xmlns:a16="http://schemas.microsoft.com/office/drawing/2014/main" id="{C94A5730-19A9-48EB-B13D-F55CBCAA3433}"/>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55" name="Freeform 130">
              <a:extLst>
                <a:ext uri="{FF2B5EF4-FFF2-40B4-BE49-F238E27FC236}">
                  <a16:creationId xmlns:a16="http://schemas.microsoft.com/office/drawing/2014/main" id="{215F13DB-75D1-4EE7-B9C5-52AF3580E431}"/>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56" name="Freeform 131">
              <a:extLst>
                <a:ext uri="{FF2B5EF4-FFF2-40B4-BE49-F238E27FC236}">
                  <a16:creationId xmlns:a16="http://schemas.microsoft.com/office/drawing/2014/main" id="{101B1A57-2511-4538-8C5E-3054F52146E0}"/>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57" name="Freeform 132">
              <a:extLst>
                <a:ext uri="{FF2B5EF4-FFF2-40B4-BE49-F238E27FC236}">
                  <a16:creationId xmlns:a16="http://schemas.microsoft.com/office/drawing/2014/main" id="{22552FD5-6216-4F49-8C90-2D870704A1DD}"/>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58" name="Freeform 133">
              <a:extLst>
                <a:ext uri="{FF2B5EF4-FFF2-40B4-BE49-F238E27FC236}">
                  <a16:creationId xmlns:a16="http://schemas.microsoft.com/office/drawing/2014/main" id="{44DAF7DA-8227-46F1-A0DB-2D4C73E1E50B}"/>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59" name="Freeform 134">
              <a:extLst>
                <a:ext uri="{FF2B5EF4-FFF2-40B4-BE49-F238E27FC236}">
                  <a16:creationId xmlns:a16="http://schemas.microsoft.com/office/drawing/2014/main" id="{7785E2B5-7E87-4D13-8861-7D79CC41E13D}"/>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60" name="Freeform 135">
              <a:extLst>
                <a:ext uri="{FF2B5EF4-FFF2-40B4-BE49-F238E27FC236}">
                  <a16:creationId xmlns:a16="http://schemas.microsoft.com/office/drawing/2014/main" id="{6A398CCD-F5E7-4638-AEE2-1E05892517B4}"/>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6422" name="Group 136">
            <a:extLst>
              <a:ext uri="{FF2B5EF4-FFF2-40B4-BE49-F238E27FC236}">
                <a16:creationId xmlns:a16="http://schemas.microsoft.com/office/drawing/2014/main" id="{8A173C7C-A6CE-4210-8F60-AA23F232AB3A}"/>
              </a:ext>
            </a:extLst>
          </p:cNvPr>
          <p:cNvGrpSpPr>
            <a:grpSpLocks noChangeAspect="1"/>
          </p:cNvGrpSpPr>
          <p:nvPr/>
        </p:nvGrpSpPr>
        <p:grpSpPr bwMode="auto">
          <a:xfrm>
            <a:off x="5159053" y="2566070"/>
            <a:ext cx="792163" cy="550863"/>
            <a:chOff x="3541" y="1317"/>
            <a:chExt cx="747" cy="546"/>
          </a:xfrm>
        </p:grpSpPr>
        <p:sp>
          <p:nvSpPr>
            <p:cNvPr id="56427" name="AutoShape 137">
              <a:extLst>
                <a:ext uri="{FF2B5EF4-FFF2-40B4-BE49-F238E27FC236}">
                  <a16:creationId xmlns:a16="http://schemas.microsoft.com/office/drawing/2014/main" id="{F03019B7-D254-4D29-AD91-3904A4764EC1}"/>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428" name="Freeform 138">
              <a:extLst>
                <a:ext uri="{FF2B5EF4-FFF2-40B4-BE49-F238E27FC236}">
                  <a16:creationId xmlns:a16="http://schemas.microsoft.com/office/drawing/2014/main" id="{28E3BAFC-9B5D-444C-AE7B-4926C8AB57CB}"/>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29" name="Freeform 139">
              <a:extLst>
                <a:ext uri="{FF2B5EF4-FFF2-40B4-BE49-F238E27FC236}">
                  <a16:creationId xmlns:a16="http://schemas.microsoft.com/office/drawing/2014/main" id="{F4AB5934-0AD1-4E06-9CC6-DCBBD581F181}"/>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30" name="Freeform 140">
              <a:extLst>
                <a:ext uri="{FF2B5EF4-FFF2-40B4-BE49-F238E27FC236}">
                  <a16:creationId xmlns:a16="http://schemas.microsoft.com/office/drawing/2014/main" id="{C7880F99-2026-4968-9FC9-887133ED04D2}"/>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31" name="Freeform 141">
              <a:extLst>
                <a:ext uri="{FF2B5EF4-FFF2-40B4-BE49-F238E27FC236}">
                  <a16:creationId xmlns:a16="http://schemas.microsoft.com/office/drawing/2014/main" id="{96E16FC6-7215-4645-93FD-2EF4404D1F7D}"/>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32" name="Freeform 142">
              <a:extLst>
                <a:ext uri="{FF2B5EF4-FFF2-40B4-BE49-F238E27FC236}">
                  <a16:creationId xmlns:a16="http://schemas.microsoft.com/office/drawing/2014/main" id="{9087ADBA-54C4-44AF-BCC7-DFF120B6C32A}"/>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33" name="Freeform 143">
              <a:extLst>
                <a:ext uri="{FF2B5EF4-FFF2-40B4-BE49-F238E27FC236}">
                  <a16:creationId xmlns:a16="http://schemas.microsoft.com/office/drawing/2014/main" id="{61E04B8B-8B57-4C32-BD44-9C17C10FB005}"/>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34" name="Freeform 144">
              <a:extLst>
                <a:ext uri="{FF2B5EF4-FFF2-40B4-BE49-F238E27FC236}">
                  <a16:creationId xmlns:a16="http://schemas.microsoft.com/office/drawing/2014/main" id="{8A190C0C-2392-49AB-9960-CE8E281FD401}"/>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35" name="Freeform 145">
              <a:extLst>
                <a:ext uri="{FF2B5EF4-FFF2-40B4-BE49-F238E27FC236}">
                  <a16:creationId xmlns:a16="http://schemas.microsoft.com/office/drawing/2014/main" id="{CE2A6A5F-1523-4E4B-9D40-4AE15CCD9A7C}"/>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36" name="Freeform 146">
              <a:extLst>
                <a:ext uri="{FF2B5EF4-FFF2-40B4-BE49-F238E27FC236}">
                  <a16:creationId xmlns:a16="http://schemas.microsoft.com/office/drawing/2014/main" id="{6697ED22-435C-4192-932A-1B438082D470}"/>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37" name="Freeform 147">
              <a:extLst>
                <a:ext uri="{FF2B5EF4-FFF2-40B4-BE49-F238E27FC236}">
                  <a16:creationId xmlns:a16="http://schemas.microsoft.com/office/drawing/2014/main" id="{1D3ADBE0-575B-4659-B554-72E5A2C1ED93}"/>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38" name="Freeform 148">
              <a:extLst>
                <a:ext uri="{FF2B5EF4-FFF2-40B4-BE49-F238E27FC236}">
                  <a16:creationId xmlns:a16="http://schemas.microsoft.com/office/drawing/2014/main" id="{C969E29F-52A6-41D1-B420-4B866F5F9ADF}"/>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39" name="Freeform 149">
              <a:extLst>
                <a:ext uri="{FF2B5EF4-FFF2-40B4-BE49-F238E27FC236}">
                  <a16:creationId xmlns:a16="http://schemas.microsoft.com/office/drawing/2014/main" id="{B6FD5C77-85A6-470F-8226-244B3C8546A6}"/>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40" name="Freeform 150">
              <a:extLst>
                <a:ext uri="{FF2B5EF4-FFF2-40B4-BE49-F238E27FC236}">
                  <a16:creationId xmlns:a16="http://schemas.microsoft.com/office/drawing/2014/main" id="{9362EDC8-EF22-43D9-8558-DCB729EA758F}"/>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41" name="Freeform 151">
              <a:extLst>
                <a:ext uri="{FF2B5EF4-FFF2-40B4-BE49-F238E27FC236}">
                  <a16:creationId xmlns:a16="http://schemas.microsoft.com/office/drawing/2014/main" id="{8E375928-7844-4A96-9A8D-356E2C32402D}"/>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42" name="Freeform 152">
              <a:extLst>
                <a:ext uri="{FF2B5EF4-FFF2-40B4-BE49-F238E27FC236}">
                  <a16:creationId xmlns:a16="http://schemas.microsoft.com/office/drawing/2014/main" id="{C8E6FECB-BD09-4AB8-9CE2-3487BD70CBD2}"/>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43" name="Freeform 153">
              <a:extLst>
                <a:ext uri="{FF2B5EF4-FFF2-40B4-BE49-F238E27FC236}">
                  <a16:creationId xmlns:a16="http://schemas.microsoft.com/office/drawing/2014/main" id="{F9BFDE18-6C58-4CEA-BCC3-B714E4B4F1D2}"/>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6423" name="Rectangle 154">
            <a:extLst>
              <a:ext uri="{FF2B5EF4-FFF2-40B4-BE49-F238E27FC236}">
                <a16:creationId xmlns:a16="http://schemas.microsoft.com/office/drawing/2014/main" id="{77683CBB-A2FE-4656-9C5E-1F6CDFAEB4E3}"/>
              </a:ext>
            </a:extLst>
          </p:cNvPr>
          <p:cNvSpPr>
            <a:spLocks noChangeArrowheads="1"/>
          </p:cNvSpPr>
          <p:nvPr/>
        </p:nvSpPr>
        <p:spPr bwMode="auto">
          <a:xfrm>
            <a:off x="477516" y="5806158"/>
            <a:ext cx="30241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10000"/>
              </a:spcBef>
              <a:spcAft>
                <a:spcPct val="25000"/>
              </a:spcAft>
              <a:buClr>
                <a:srgbClr val="000000"/>
              </a:buClr>
              <a:buSzPct val="80000"/>
              <a:buFont typeface="Wingdings" panose="05000000000000000000" pitchFamily="2" charset="2"/>
              <a:buChar char="l"/>
            </a:pPr>
            <a:r>
              <a:rPr lang="zh-CN" altLang="en-US" sz="2200" b="1">
                <a:solidFill>
                  <a:srgbClr val="000000"/>
                </a:solidFill>
                <a:ea typeface="华文细黑" panose="02010600040101010101" pitchFamily="2" charset="-122"/>
              </a:rPr>
              <a:t>链路故障，相关路由表项删除。</a:t>
            </a:r>
          </a:p>
        </p:txBody>
      </p:sp>
      <p:grpSp>
        <p:nvGrpSpPr>
          <p:cNvPr id="56424" name="Group 155">
            <a:extLst>
              <a:ext uri="{FF2B5EF4-FFF2-40B4-BE49-F238E27FC236}">
                <a16:creationId xmlns:a16="http://schemas.microsoft.com/office/drawing/2014/main" id="{93D58948-1AC7-4B23-AAC9-81A36E67EA30}"/>
              </a:ext>
            </a:extLst>
          </p:cNvPr>
          <p:cNvGrpSpPr>
            <a:grpSpLocks noChangeAspect="1"/>
          </p:cNvGrpSpPr>
          <p:nvPr/>
        </p:nvGrpSpPr>
        <p:grpSpPr bwMode="auto">
          <a:xfrm>
            <a:off x="3430266" y="5229895"/>
            <a:ext cx="355600" cy="360363"/>
            <a:chOff x="2200" y="2097"/>
            <a:chExt cx="227" cy="229"/>
          </a:xfrm>
        </p:grpSpPr>
        <p:sp>
          <p:nvSpPr>
            <p:cNvPr id="56425" name="Line 156">
              <a:extLst>
                <a:ext uri="{FF2B5EF4-FFF2-40B4-BE49-F238E27FC236}">
                  <a16:creationId xmlns:a16="http://schemas.microsoft.com/office/drawing/2014/main" id="{9E9214C7-E29B-422C-90CE-C799FD6F0816}"/>
                </a:ext>
              </a:extLst>
            </p:cNvPr>
            <p:cNvSpPr>
              <a:spLocks noChangeAspect="1" noChangeShapeType="1"/>
            </p:cNvSpPr>
            <p:nvPr/>
          </p:nvSpPr>
          <p:spPr bwMode="auto">
            <a:xfrm flipV="1">
              <a:off x="2200" y="2099"/>
              <a:ext cx="227" cy="22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26" name="Line 157">
              <a:extLst>
                <a:ext uri="{FF2B5EF4-FFF2-40B4-BE49-F238E27FC236}">
                  <a16:creationId xmlns:a16="http://schemas.microsoft.com/office/drawing/2014/main" id="{B9C0600D-1E22-466A-81CC-F4A6168712B3}"/>
                </a:ext>
              </a:extLst>
            </p:cNvPr>
            <p:cNvSpPr>
              <a:spLocks noChangeAspect="1" noChangeShapeType="1"/>
            </p:cNvSpPr>
            <p:nvPr/>
          </p:nvSpPr>
          <p:spPr bwMode="auto">
            <a:xfrm>
              <a:off x="2200" y="2097"/>
              <a:ext cx="227" cy="22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C8949DE-65D8-452E-AB08-CFCC8768ECB5}"/>
              </a:ext>
            </a:extLst>
          </p:cNvPr>
          <p:cNvSpPr>
            <a:spLocks noGrp="1" noChangeArrowheads="1"/>
          </p:cNvSpPr>
          <p:nvPr>
            <p:ph type="title"/>
          </p:nvPr>
        </p:nvSpPr>
        <p:spPr>
          <a:xfrm>
            <a:off x="395536" y="932497"/>
            <a:ext cx="7239000" cy="609600"/>
          </a:xfrm>
        </p:spPr>
        <p:txBody>
          <a:bodyPr/>
          <a:lstStyle/>
          <a:p>
            <a:pPr eaLnBrk="1" hangingPunct="1"/>
            <a:r>
              <a:rPr lang="zh-CN" altLang="en-US"/>
              <a:t>单路径网络中环路产生过程（</a:t>
            </a:r>
            <a:r>
              <a:rPr lang="en-US" altLang="zh-CN"/>
              <a:t>3</a:t>
            </a:r>
            <a:r>
              <a:rPr lang="zh-CN" altLang="en-US"/>
              <a:t>）</a:t>
            </a:r>
          </a:p>
        </p:txBody>
      </p:sp>
      <p:graphicFrame>
        <p:nvGraphicFramePr>
          <p:cNvPr id="382979" name="Group 3">
            <a:extLst>
              <a:ext uri="{FF2B5EF4-FFF2-40B4-BE49-F238E27FC236}">
                <a16:creationId xmlns:a16="http://schemas.microsoft.com/office/drawing/2014/main" id="{0A12F503-BEF0-4044-9F0D-F6B746BAD8F2}"/>
              </a:ext>
            </a:extLst>
          </p:cNvPr>
          <p:cNvGraphicFramePr>
            <a:graphicFrameLocks noGrp="1"/>
          </p:cNvGraphicFramePr>
          <p:nvPr>
            <p:ph sz="half" idx="1"/>
            <p:extLst>
              <p:ext uri="{D42A27DB-BD31-4B8C-83A1-F6EECF244321}">
                <p14:modId xmlns:p14="http://schemas.microsoft.com/office/powerpoint/2010/main" val="981207478"/>
              </p:ext>
            </p:extLst>
          </p:nvPr>
        </p:nvGraphicFramePr>
        <p:xfrm>
          <a:off x="332036" y="2300922"/>
          <a:ext cx="2449513" cy="1990725"/>
        </p:xfrm>
        <a:graphic>
          <a:graphicData uri="http://schemas.openxmlformats.org/drawingml/2006/table">
            <a:tbl>
              <a:tblPr/>
              <a:tblGrid>
                <a:gridCol w="9429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4063">
                  <a:extLst>
                    <a:ext uri="{9D8B030D-6E8A-4147-A177-3AD203B41FA5}">
                      <a16:colId xmlns:a16="http://schemas.microsoft.com/office/drawing/2014/main" val="20002"/>
                    </a:ext>
                  </a:extLst>
                </a:gridCol>
              </a:tblGrid>
              <a:tr h="360305">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E1/0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5"/>
                  </a:ext>
                </a:extLst>
              </a:tr>
            </a:tbl>
          </a:graphicData>
        </a:graphic>
      </p:graphicFrame>
      <p:graphicFrame>
        <p:nvGraphicFramePr>
          <p:cNvPr id="383007" name="Group 31">
            <a:extLst>
              <a:ext uri="{FF2B5EF4-FFF2-40B4-BE49-F238E27FC236}">
                <a16:creationId xmlns:a16="http://schemas.microsoft.com/office/drawing/2014/main" id="{10A1B904-5520-4B95-8DE7-48E7B99D93EB}"/>
              </a:ext>
            </a:extLst>
          </p:cNvPr>
          <p:cNvGraphicFramePr>
            <a:graphicFrameLocks noGrp="1"/>
          </p:cNvGraphicFramePr>
          <p:nvPr>
            <p:ph sz="quarter" idx="3"/>
            <p:extLst>
              <p:ext uri="{D42A27DB-BD31-4B8C-83A1-F6EECF244321}">
                <p14:modId xmlns:p14="http://schemas.microsoft.com/office/powerpoint/2010/main" val="3912615173"/>
              </p:ext>
            </p:extLst>
          </p:nvPr>
        </p:nvGraphicFramePr>
        <p:xfrm>
          <a:off x="4654799" y="4605972"/>
          <a:ext cx="2447925" cy="1957386"/>
        </p:xfrm>
        <a:graphic>
          <a:graphicData uri="http://schemas.openxmlformats.org/drawingml/2006/table">
            <a:tbl>
              <a:tblPr/>
              <a:tblGrid>
                <a:gridCol w="941387">
                  <a:extLst>
                    <a:ext uri="{9D8B030D-6E8A-4147-A177-3AD203B41FA5}">
                      <a16:colId xmlns:a16="http://schemas.microsoft.com/office/drawing/2014/main" val="20000"/>
                    </a:ext>
                  </a:extLst>
                </a:gridCol>
                <a:gridCol w="754063">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tblGrid>
              <a:tr h="3262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2</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2</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5"/>
                  </a:ext>
                </a:extLst>
              </a:tr>
            </a:tbl>
          </a:graphicData>
        </a:graphic>
      </p:graphicFrame>
      <p:graphicFrame>
        <p:nvGraphicFramePr>
          <p:cNvPr id="383035" name="Group 59">
            <a:extLst>
              <a:ext uri="{FF2B5EF4-FFF2-40B4-BE49-F238E27FC236}">
                <a16:creationId xmlns:a16="http://schemas.microsoft.com/office/drawing/2014/main" id="{5C43CE96-8E10-47BF-860D-279950DA7BFC}"/>
              </a:ext>
            </a:extLst>
          </p:cNvPr>
          <p:cNvGraphicFramePr>
            <a:graphicFrameLocks noGrp="1"/>
          </p:cNvGraphicFramePr>
          <p:nvPr>
            <p:ph sz="quarter" idx="2"/>
            <p:extLst>
              <p:ext uri="{D42A27DB-BD31-4B8C-83A1-F6EECF244321}">
                <p14:modId xmlns:p14="http://schemas.microsoft.com/office/powerpoint/2010/main" val="2219706806"/>
              </p:ext>
            </p:extLst>
          </p:nvPr>
        </p:nvGraphicFramePr>
        <p:xfrm>
          <a:off x="6381999" y="2229485"/>
          <a:ext cx="2376487" cy="1957386"/>
        </p:xfrm>
        <a:graphic>
          <a:graphicData uri="http://schemas.openxmlformats.org/drawingml/2006/table">
            <a:tbl>
              <a:tblPr/>
              <a:tblGrid>
                <a:gridCol w="1008062">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tblGrid>
              <a:tr h="3262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5"/>
                  </a:ext>
                </a:extLst>
              </a:tr>
            </a:tbl>
          </a:graphicData>
        </a:graphic>
      </p:graphicFrame>
      <p:sp>
        <p:nvSpPr>
          <p:cNvPr id="57431" name="Rectangle 87">
            <a:extLst>
              <a:ext uri="{FF2B5EF4-FFF2-40B4-BE49-F238E27FC236}">
                <a16:creationId xmlns:a16="http://schemas.microsoft.com/office/drawing/2014/main" id="{60BC7841-004B-4B9D-8A67-381BF1F45E79}"/>
              </a:ext>
            </a:extLst>
          </p:cNvPr>
          <p:cNvSpPr>
            <a:spLocks noChangeArrowheads="1"/>
          </p:cNvSpPr>
          <p:nvPr/>
        </p:nvSpPr>
        <p:spPr bwMode="auto">
          <a:xfrm>
            <a:off x="3070474" y="2372360"/>
            <a:ext cx="936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7432" name="Rectangle 88">
            <a:extLst>
              <a:ext uri="{FF2B5EF4-FFF2-40B4-BE49-F238E27FC236}">
                <a16:creationId xmlns:a16="http://schemas.microsoft.com/office/drawing/2014/main" id="{98D24EDC-B953-4387-BED6-888087F147F1}"/>
              </a:ext>
            </a:extLst>
          </p:cNvPr>
          <p:cNvSpPr>
            <a:spLocks noChangeArrowheads="1"/>
          </p:cNvSpPr>
          <p:nvPr/>
        </p:nvSpPr>
        <p:spPr bwMode="auto">
          <a:xfrm>
            <a:off x="3430836" y="2804160"/>
            <a:ext cx="8651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7433" name="Rectangle 89">
            <a:extLst>
              <a:ext uri="{FF2B5EF4-FFF2-40B4-BE49-F238E27FC236}">
                <a16:creationId xmlns:a16="http://schemas.microsoft.com/office/drawing/2014/main" id="{463BF316-3AE4-4BCD-9053-9F5D2C6D162D}"/>
              </a:ext>
            </a:extLst>
          </p:cNvPr>
          <p:cNvSpPr>
            <a:spLocks noChangeArrowheads="1"/>
          </p:cNvSpPr>
          <p:nvPr/>
        </p:nvSpPr>
        <p:spPr bwMode="auto">
          <a:xfrm>
            <a:off x="4797674" y="2588260"/>
            <a:ext cx="936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7434" name="Rectangle 90">
            <a:extLst>
              <a:ext uri="{FF2B5EF4-FFF2-40B4-BE49-F238E27FC236}">
                <a16:creationId xmlns:a16="http://schemas.microsoft.com/office/drawing/2014/main" id="{B6C1BF73-2EC4-4371-82DD-9BB794FBB626}"/>
              </a:ext>
            </a:extLst>
          </p:cNvPr>
          <p:cNvSpPr>
            <a:spLocks noChangeArrowheads="1"/>
          </p:cNvSpPr>
          <p:nvPr/>
        </p:nvSpPr>
        <p:spPr bwMode="auto">
          <a:xfrm>
            <a:off x="4869111" y="2948622"/>
            <a:ext cx="8651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S1/0</a:t>
            </a:r>
          </a:p>
        </p:txBody>
      </p:sp>
      <p:sp>
        <p:nvSpPr>
          <p:cNvPr id="57435" name="Rectangle 91">
            <a:extLst>
              <a:ext uri="{FF2B5EF4-FFF2-40B4-BE49-F238E27FC236}">
                <a16:creationId xmlns:a16="http://schemas.microsoft.com/office/drawing/2014/main" id="{31FB8510-F34A-48AC-812E-75DF73744833}"/>
              </a:ext>
            </a:extLst>
          </p:cNvPr>
          <p:cNvSpPr>
            <a:spLocks noChangeArrowheads="1"/>
          </p:cNvSpPr>
          <p:nvPr/>
        </p:nvSpPr>
        <p:spPr bwMode="auto">
          <a:xfrm>
            <a:off x="4149974" y="3885247"/>
            <a:ext cx="11525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7436" name="Rectangle 92">
            <a:extLst>
              <a:ext uri="{FF2B5EF4-FFF2-40B4-BE49-F238E27FC236}">
                <a16:creationId xmlns:a16="http://schemas.microsoft.com/office/drawing/2014/main" id="{709C9AE2-90B9-4B7A-B6D7-09B795B2DE50}"/>
              </a:ext>
            </a:extLst>
          </p:cNvPr>
          <p:cNvSpPr>
            <a:spLocks noChangeArrowheads="1"/>
          </p:cNvSpPr>
          <p:nvPr/>
        </p:nvSpPr>
        <p:spPr bwMode="auto">
          <a:xfrm>
            <a:off x="3573711" y="4461510"/>
            <a:ext cx="10080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7437" name="Rectangle 93">
            <a:extLst>
              <a:ext uri="{FF2B5EF4-FFF2-40B4-BE49-F238E27FC236}">
                <a16:creationId xmlns:a16="http://schemas.microsoft.com/office/drawing/2014/main" id="{98422859-0961-4DA3-BC67-CCB9622A071D}"/>
              </a:ext>
            </a:extLst>
          </p:cNvPr>
          <p:cNvSpPr>
            <a:spLocks noChangeArrowheads="1"/>
          </p:cNvSpPr>
          <p:nvPr/>
        </p:nvSpPr>
        <p:spPr bwMode="auto">
          <a:xfrm>
            <a:off x="2638674" y="1580197"/>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10.1.0.0</a:t>
            </a:r>
          </a:p>
        </p:txBody>
      </p:sp>
      <p:sp>
        <p:nvSpPr>
          <p:cNvPr id="57438" name="Rectangle 94">
            <a:extLst>
              <a:ext uri="{FF2B5EF4-FFF2-40B4-BE49-F238E27FC236}">
                <a16:creationId xmlns:a16="http://schemas.microsoft.com/office/drawing/2014/main" id="{39BB62AD-AC16-4340-B871-842433F9ED4B}"/>
              </a:ext>
            </a:extLst>
          </p:cNvPr>
          <p:cNvSpPr>
            <a:spLocks noChangeArrowheads="1"/>
          </p:cNvSpPr>
          <p:nvPr/>
        </p:nvSpPr>
        <p:spPr bwMode="auto">
          <a:xfrm>
            <a:off x="3789611" y="2516822"/>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10.2.0.0</a:t>
            </a:r>
          </a:p>
        </p:txBody>
      </p:sp>
      <p:sp>
        <p:nvSpPr>
          <p:cNvPr id="57439" name="Rectangle 95">
            <a:extLst>
              <a:ext uri="{FF2B5EF4-FFF2-40B4-BE49-F238E27FC236}">
                <a16:creationId xmlns:a16="http://schemas.microsoft.com/office/drawing/2014/main" id="{ABFBBA9A-4BEF-456B-8303-59EE588687BF}"/>
              </a:ext>
            </a:extLst>
          </p:cNvPr>
          <p:cNvSpPr>
            <a:spLocks noChangeArrowheads="1"/>
          </p:cNvSpPr>
          <p:nvPr/>
        </p:nvSpPr>
        <p:spPr bwMode="auto">
          <a:xfrm>
            <a:off x="4078536" y="3308985"/>
            <a:ext cx="1223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10.3.0.0</a:t>
            </a:r>
          </a:p>
        </p:txBody>
      </p:sp>
      <p:sp>
        <p:nvSpPr>
          <p:cNvPr id="57440" name="Rectangle 96">
            <a:extLst>
              <a:ext uri="{FF2B5EF4-FFF2-40B4-BE49-F238E27FC236}">
                <a16:creationId xmlns:a16="http://schemas.microsoft.com/office/drawing/2014/main" id="{1C5D8620-0767-48EB-BC27-46A9A87E507E}"/>
              </a:ext>
            </a:extLst>
          </p:cNvPr>
          <p:cNvSpPr>
            <a:spLocks noChangeArrowheads="1"/>
          </p:cNvSpPr>
          <p:nvPr/>
        </p:nvSpPr>
        <p:spPr bwMode="auto">
          <a:xfrm>
            <a:off x="2565649" y="5037772"/>
            <a:ext cx="11509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10.4.0.0</a:t>
            </a:r>
          </a:p>
        </p:txBody>
      </p:sp>
      <p:sp>
        <p:nvSpPr>
          <p:cNvPr id="57441" name="Line 97">
            <a:extLst>
              <a:ext uri="{FF2B5EF4-FFF2-40B4-BE49-F238E27FC236}">
                <a16:creationId xmlns:a16="http://schemas.microsoft.com/office/drawing/2014/main" id="{23821388-2D1A-49DC-A5FC-5DA7A9C01AA3}"/>
              </a:ext>
            </a:extLst>
          </p:cNvPr>
          <p:cNvSpPr>
            <a:spLocks noChangeShapeType="1"/>
          </p:cNvSpPr>
          <p:nvPr/>
        </p:nvSpPr>
        <p:spPr bwMode="auto">
          <a:xfrm flipH="1">
            <a:off x="3573711" y="4605972"/>
            <a:ext cx="576263"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2" name="Line 98">
            <a:extLst>
              <a:ext uri="{FF2B5EF4-FFF2-40B4-BE49-F238E27FC236}">
                <a16:creationId xmlns:a16="http://schemas.microsoft.com/office/drawing/2014/main" id="{A82B447D-B34E-4C5C-9077-ADA54DD1E30A}"/>
              </a:ext>
            </a:extLst>
          </p:cNvPr>
          <p:cNvSpPr>
            <a:spLocks noChangeShapeType="1"/>
          </p:cNvSpPr>
          <p:nvPr/>
        </p:nvSpPr>
        <p:spPr bwMode="auto">
          <a:xfrm flipH="1">
            <a:off x="4510336" y="2948622"/>
            <a:ext cx="1008063" cy="12969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3" name="Line 99">
            <a:extLst>
              <a:ext uri="{FF2B5EF4-FFF2-40B4-BE49-F238E27FC236}">
                <a16:creationId xmlns:a16="http://schemas.microsoft.com/office/drawing/2014/main" id="{C9C90F53-F2A9-4136-904C-230803366A16}"/>
              </a:ext>
            </a:extLst>
          </p:cNvPr>
          <p:cNvSpPr>
            <a:spLocks noChangeShapeType="1"/>
          </p:cNvSpPr>
          <p:nvPr/>
        </p:nvSpPr>
        <p:spPr bwMode="auto">
          <a:xfrm flipH="1">
            <a:off x="3502274" y="2877185"/>
            <a:ext cx="1944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4" name="Line 100">
            <a:extLst>
              <a:ext uri="{FF2B5EF4-FFF2-40B4-BE49-F238E27FC236}">
                <a16:creationId xmlns:a16="http://schemas.microsoft.com/office/drawing/2014/main" id="{49A10233-C7DB-4996-B2F3-D1B2C00CE92C}"/>
              </a:ext>
            </a:extLst>
          </p:cNvPr>
          <p:cNvSpPr>
            <a:spLocks noChangeShapeType="1"/>
          </p:cNvSpPr>
          <p:nvPr/>
        </p:nvSpPr>
        <p:spPr bwMode="auto">
          <a:xfrm flipH="1">
            <a:off x="3141911" y="1940560"/>
            <a:ext cx="0"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5" name="Rectangle 101">
            <a:extLst>
              <a:ext uri="{FF2B5EF4-FFF2-40B4-BE49-F238E27FC236}">
                <a16:creationId xmlns:a16="http://schemas.microsoft.com/office/drawing/2014/main" id="{BC167EFD-32C2-4F32-9EE5-4598872DD460}"/>
              </a:ext>
            </a:extLst>
          </p:cNvPr>
          <p:cNvSpPr>
            <a:spLocks noChangeArrowheads="1"/>
          </p:cNvSpPr>
          <p:nvPr/>
        </p:nvSpPr>
        <p:spPr bwMode="auto">
          <a:xfrm>
            <a:off x="2781549" y="3093085"/>
            <a:ext cx="8255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RTA</a:t>
            </a:r>
          </a:p>
        </p:txBody>
      </p:sp>
      <p:sp>
        <p:nvSpPr>
          <p:cNvPr id="57446" name="Rectangle 102">
            <a:extLst>
              <a:ext uri="{FF2B5EF4-FFF2-40B4-BE49-F238E27FC236}">
                <a16:creationId xmlns:a16="http://schemas.microsoft.com/office/drawing/2014/main" id="{2F67D204-85F6-4274-8345-437E4ECB33A4}"/>
              </a:ext>
            </a:extLst>
          </p:cNvPr>
          <p:cNvSpPr>
            <a:spLocks noChangeArrowheads="1"/>
          </p:cNvSpPr>
          <p:nvPr/>
        </p:nvSpPr>
        <p:spPr bwMode="auto">
          <a:xfrm>
            <a:off x="5302499" y="2094547"/>
            <a:ext cx="9001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RTB</a:t>
            </a:r>
          </a:p>
        </p:txBody>
      </p:sp>
      <p:sp>
        <p:nvSpPr>
          <p:cNvPr id="57447" name="Rectangle 103">
            <a:extLst>
              <a:ext uri="{FF2B5EF4-FFF2-40B4-BE49-F238E27FC236}">
                <a16:creationId xmlns:a16="http://schemas.microsoft.com/office/drawing/2014/main" id="{2E5DAB45-370A-4EC6-A721-56704A33FAC4}"/>
              </a:ext>
            </a:extLst>
          </p:cNvPr>
          <p:cNvSpPr>
            <a:spLocks noChangeArrowheads="1"/>
          </p:cNvSpPr>
          <p:nvPr/>
        </p:nvSpPr>
        <p:spPr bwMode="auto">
          <a:xfrm>
            <a:off x="3214936" y="4110672"/>
            <a:ext cx="8286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RTC</a:t>
            </a:r>
          </a:p>
        </p:txBody>
      </p:sp>
      <p:grpSp>
        <p:nvGrpSpPr>
          <p:cNvPr id="57448" name="Group 104">
            <a:extLst>
              <a:ext uri="{FF2B5EF4-FFF2-40B4-BE49-F238E27FC236}">
                <a16:creationId xmlns:a16="http://schemas.microsoft.com/office/drawing/2014/main" id="{FEBF6940-7514-4B5E-A7B2-E6E05CCA1F62}"/>
              </a:ext>
            </a:extLst>
          </p:cNvPr>
          <p:cNvGrpSpPr>
            <a:grpSpLocks noChangeAspect="1"/>
          </p:cNvGrpSpPr>
          <p:nvPr/>
        </p:nvGrpSpPr>
        <p:grpSpPr bwMode="auto">
          <a:xfrm>
            <a:off x="2781549" y="2589847"/>
            <a:ext cx="792162" cy="550863"/>
            <a:chOff x="3541" y="1317"/>
            <a:chExt cx="747" cy="546"/>
          </a:xfrm>
        </p:grpSpPr>
        <p:sp>
          <p:nvSpPr>
            <p:cNvPr id="57492" name="AutoShape 105">
              <a:extLst>
                <a:ext uri="{FF2B5EF4-FFF2-40B4-BE49-F238E27FC236}">
                  <a16:creationId xmlns:a16="http://schemas.microsoft.com/office/drawing/2014/main" id="{B568B114-CBF9-434A-80B8-2AEE923A6161}"/>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493" name="Freeform 106">
              <a:extLst>
                <a:ext uri="{FF2B5EF4-FFF2-40B4-BE49-F238E27FC236}">
                  <a16:creationId xmlns:a16="http://schemas.microsoft.com/office/drawing/2014/main" id="{6CA67C00-0D34-4B5C-B8AD-CB649A0141EB}"/>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94" name="Freeform 107">
              <a:extLst>
                <a:ext uri="{FF2B5EF4-FFF2-40B4-BE49-F238E27FC236}">
                  <a16:creationId xmlns:a16="http://schemas.microsoft.com/office/drawing/2014/main" id="{DFAE20DF-619C-4FB6-B12D-6E6C69B42731}"/>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95" name="Freeform 108">
              <a:extLst>
                <a:ext uri="{FF2B5EF4-FFF2-40B4-BE49-F238E27FC236}">
                  <a16:creationId xmlns:a16="http://schemas.microsoft.com/office/drawing/2014/main" id="{3F7F501E-EB8C-4392-B2D4-E690BDB47428}"/>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96" name="Freeform 109">
              <a:extLst>
                <a:ext uri="{FF2B5EF4-FFF2-40B4-BE49-F238E27FC236}">
                  <a16:creationId xmlns:a16="http://schemas.microsoft.com/office/drawing/2014/main" id="{5EB1D0FE-9E31-49C8-92BE-B56FDD75911B}"/>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97" name="Freeform 110">
              <a:extLst>
                <a:ext uri="{FF2B5EF4-FFF2-40B4-BE49-F238E27FC236}">
                  <a16:creationId xmlns:a16="http://schemas.microsoft.com/office/drawing/2014/main" id="{12E8675F-6E27-4707-BA52-3FA3790EFCEB}"/>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98" name="Freeform 111">
              <a:extLst>
                <a:ext uri="{FF2B5EF4-FFF2-40B4-BE49-F238E27FC236}">
                  <a16:creationId xmlns:a16="http://schemas.microsoft.com/office/drawing/2014/main" id="{F63E7D77-FF1B-4C45-8FE6-C9D4BABFDBC9}"/>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99" name="Freeform 112">
              <a:extLst>
                <a:ext uri="{FF2B5EF4-FFF2-40B4-BE49-F238E27FC236}">
                  <a16:creationId xmlns:a16="http://schemas.microsoft.com/office/drawing/2014/main" id="{6A231113-045B-4442-9834-6F55C9A90DD1}"/>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500" name="Freeform 113">
              <a:extLst>
                <a:ext uri="{FF2B5EF4-FFF2-40B4-BE49-F238E27FC236}">
                  <a16:creationId xmlns:a16="http://schemas.microsoft.com/office/drawing/2014/main" id="{060706A3-4144-4170-90FE-8D74BE93CBC0}"/>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501" name="Freeform 114">
              <a:extLst>
                <a:ext uri="{FF2B5EF4-FFF2-40B4-BE49-F238E27FC236}">
                  <a16:creationId xmlns:a16="http://schemas.microsoft.com/office/drawing/2014/main" id="{2433BCD8-4CBA-43BC-978E-EEA6A1D800C0}"/>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502" name="Freeform 115">
              <a:extLst>
                <a:ext uri="{FF2B5EF4-FFF2-40B4-BE49-F238E27FC236}">
                  <a16:creationId xmlns:a16="http://schemas.microsoft.com/office/drawing/2014/main" id="{797AEA3A-1AEC-4F97-99B2-03577BBB28D9}"/>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503" name="Freeform 116">
              <a:extLst>
                <a:ext uri="{FF2B5EF4-FFF2-40B4-BE49-F238E27FC236}">
                  <a16:creationId xmlns:a16="http://schemas.microsoft.com/office/drawing/2014/main" id="{98AE36C7-9645-4CA5-ACBA-75FDED2B0393}"/>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504" name="Freeform 117">
              <a:extLst>
                <a:ext uri="{FF2B5EF4-FFF2-40B4-BE49-F238E27FC236}">
                  <a16:creationId xmlns:a16="http://schemas.microsoft.com/office/drawing/2014/main" id="{C6438092-51A0-4FAC-88E0-4CE94EDB64B6}"/>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505" name="Freeform 118">
              <a:extLst>
                <a:ext uri="{FF2B5EF4-FFF2-40B4-BE49-F238E27FC236}">
                  <a16:creationId xmlns:a16="http://schemas.microsoft.com/office/drawing/2014/main" id="{3B9D394E-8E3E-422E-B049-0BF921B2FB23}"/>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506" name="Freeform 119">
              <a:extLst>
                <a:ext uri="{FF2B5EF4-FFF2-40B4-BE49-F238E27FC236}">
                  <a16:creationId xmlns:a16="http://schemas.microsoft.com/office/drawing/2014/main" id="{77D3BC3D-72AD-4E1B-AF7F-FDEFAF9503BE}"/>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507" name="Freeform 120">
              <a:extLst>
                <a:ext uri="{FF2B5EF4-FFF2-40B4-BE49-F238E27FC236}">
                  <a16:creationId xmlns:a16="http://schemas.microsoft.com/office/drawing/2014/main" id="{93682838-F9C5-4DF1-8CCE-6976EC0588D2}"/>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508" name="Freeform 121">
              <a:extLst>
                <a:ext uri="{FF2B5EF4-FFF2-40B4-BE49-F238E27FC236}">
                  <a16:creationId xmlns:a16="http://schemas.microsoft.com/office/drawing/2014/main" id="{23E0D7BE-E766-4E18-B4B3-CB6246DB69BE}"/>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7449" name="Group 122">
            <a:extLst>
              <a:ext uri="{FF2B5EF4-FFF2-40B4-BE49-F238E27FC236}">
                <a16:creationId xmlns:a16="http://schemas.microsoft.com/office/drawing/2014/main" id="{2650F447-79B0-4443-9325-650D101AA52F}"/>
              </a:ext>
            </a:extLst>
          </p:cNvPr>
          <p:cNvGrpSpPr>
            <a:grpSpLocks noChangeAspect="1"/>
          </p:cNvGrpSpPr>
          <p:nvPr/>
        </p:nvGrpSpPr>
        <p:grpSpPr bwMode="auto">
          <a:xfrm>
            <a:off x="4005511" y="4126547"/>
            <a:ext cx="792163" cy="550863"/>
            <a:chOff x="3541" y="1317"/>
            <a:chExt cx="747" cy="546"/>
          </a:xfrm>
        </p:grpSpPr>
        <p:sp>
          <p:nvSpPr>
            <p:cNvPr id="57475" name="AutoShape 123">
              <a:extLst>
                <a:ext uri="{FF2B5EF4-FFF2-40B4-BE49-F238E27FC236}">
                  <a16:creationId xmlns:a16="http://schemas.microsoft.com/office/drawing/2014/main" id="{3E8D7FF0-B5D9-4D9D-A29F-63BF687BEDEE}"/>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476" name="Freeform 124">
              <a:extLst>
                <a:ext uri="{FF2B5EF4-FFF2-40B4-BE49-F238E27FC236}">
                  <a16:creationId xmlns:a16="http://schemas.microsoft.com/office/drawing/2014/main" id="{E6483F9F-0C1A-4651-8606-A85C5F68C741}"/>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77" name="Freeform 125">
              <a:extLst>
                <a:ext uri="{FF2B5EF4-FFF2-40B4-BE49-F238E27FC236}">
                  <a16:creationId xmlns:a16="http://schemas.microsoft.com/office/drawing/2014/main" id="{4308F96B-97C2-492A-8790-D7E2716C42B9}"/>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78" name="Freeform 126">
              <a:extLst>
                <a:ext uri="{FF2B5EF4-FFF2-40B4-BE49-F238E27FC236}">
                  <a16:creationId xmlns:a16="http://schemas.microsoft.com/office/drawing/2014/main" id="{F655C5DD-F9CC-483B-9471-AC5F50DC4A09}"/>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79" name="Freeform 127">
              <a:extLst>
                <a:ext uri="{FF2B5EF4-FFF2-40B4-BE49-F238E27FC236}">
                  <a16:creationId xmlns:a16="http://schemas.microsoft.com/office/drawing/2014/main" id="{E3995824-BC07-4669-A8A9-C25BF93962D9}"/>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80" name="Freeform 128">
              <a:extLst>
                <a:ext uri="{FF2B5EF4-FFF2-40B4-BE49-F238E27FC236}">
                  <a16:creationId xmlns:a16="http://schemas.microsoft.com/office/drawing/2014/main" id="{200570F4-DA81-44C6-AF04-D911A3CAFADE}"/>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81" name="Freeform 129">
              <a:extLst>
                <a:ext uri="{FF2B5EF4-FFF2-40B4-BE49-F238E27FC236}">
                  <a16:creationId xmlns:a16="http://schemas.microsoft.com/office/drawing/2014/main" id="{B551F741-BD5C-41B9-8723-601446EEC68A}"/>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82" name="Freeform 130">
              <a:extLst>
                <a:ext uri="{FF2B5EF4-FFF2-40B4-BE49-F238E27FC236}">
                  <a16:creationId xmlns:a16="http://schemas.microsoft.com/office/drawing/2014/main" id="{DFB4326C-95DE-499F-ADCC-134F534B87A7}"/>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83" name="Freeform 131">
              <a:extLst>
                <a:ext uri="{FF2B5EF4-FFF2-40B4-BE49-F238E27FC236}">
                  <a16:creationId xmlns:a16="http://schemas.microsoft.com/office/drawing/2014/main" id="{00FA2E4F-409D-42EE-9F9B-5CD8539285EC}"/>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84" name="Freeform 132">
              <a:extLst>
                <a:ext uri="{FF2B5EF4-FFF2-40B4-BE49-F238E27FC236}">
                  <a16:creationId xmlns:a16="http://schemas.microsoft.com/office/drawing/2014/main" id="{478425BD-9C99-4569-BC74-D9165621588D}"/>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85" name="Freeform 133">
              <a:extLst>
                <a:ext uri="{FF2B5EF4-FFF2-40B4-BE49-F238E27FC236}">
                  <a16:creationId xmlns:a16="http://schemas.microsoft.com/office/drawing/2014/main" id="{C27B8178-7AAA-4B6F-8A40-8206B827F147}"/>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86" name="Freeform 134">
              <a:extLst>
                <a:ext uri="{FF2B5EF4-FFF2-40B4-BE49-F238E27FC236}">
                  <a16:creationId xmlns:a16="http://schemas.microsoft.com/office/drawing/2014/main" id="{8296D7B7-52B3-48EB-A792-058CA3EF2867}"/>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87" name="Freeform 135">
              <a:extLst>
                <a:ext uri="{FF2B5EF4-FFF2-40B4-BE49-F238E27FC236}">
                  <a16:creationId xmlns:a16="http://schemas.microsoft.com/office/drawing/2014/main" id="{B54BD926-4D56-462D-A71A-168A1579827B}"/>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88" name="Freeform 136">
              <a:extLst>
                <a:ext uri="{FF2B5EF4-FFF2-40B4-BE49-F238E27FC236}">
                  <a16:creationId xmlns:a16="http://schemas.microsoft.com/office/drawing/2014/main" id="{BFB7BFBB-253A-4048-BFD5-B3109341365E}"/>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89" name="Freeform 137">
              <a:extLst>
                <a:ext uri="{FF2B5EF4-FFF2-40B4-BE49-F238E27FC236}">
                  <a16:creationId xmlns:a16="http://schemas.microsoft.com/office/drawing/2014/main" id="{EF69304C-BCCE-402F-BE3F-889A9000472A}"/>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90" name="Freeform 138">
              <a:extLst>
                <a:ext uri="{FF2B5EF4-FFF2-40B4-BE49-F238E27FC236}">
                  <a16:creationId xmlns:a16="http://schemas.microsoft.com/office/drawing/2014/main" id="{C77E247E-B5B1-466A-A2E3-BF24069BC9E5}"/>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91" name="Freeform 139">
              <a:extLst>
                <a:ext uri="{FF2B5EF4-FFF2-40B4-BE49-F238E27FC236}">
                  <a16:creationId xmlns:a16="http://schemas.microsoft.com/office/drawing/2014/main" id="{A3341FB5-92C7-4E3E-9617-A817E0EA9BC2}"/>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7450" name="Group 140">
            <a:extLst>
              <a:ext uri="{FF2B5EF4-FFF2-40B4-BE49-F238E27FC236}">
                <a16:creationId xmlns:a16="http://schemas.microsoft.com/office/drawing/2014/main" id="{F8BD189C-0295-4D6F-A8AB-BFB7EFAADBA0}"/>
              </a:ext>
            </a:extLst>
          </p:cNvPr>
          <p:cNvGrpSpPr>
            <a:grpSpLocks noChangeAspect="1"/>
          </p:cNvGrpSpPr>
          <p:nvPr/>
        </p:nvGrpSpPr>
        <p:grpSpPr bwMode="auto">
          <a:xfrm>
            <a:off x="5231061" y="2589847"/>
            <a:ext cx="792163" cy="550863"/>
            <a:chOff x="3541" y="1317"/>
            <a:chExt cx="747" cy="546"/>
          </a:xfrm>
        </p:grpSpPr>
        <p:sp>
          <p:nvSpPr>
            <p:cNvPr id="57458" name="AutoShape 141">
              <a:extLst>
                <a:ext uri="{FF2B5EF4-FFF2-40B4-BE49-F238E27FC236}">
                  <a16:creationId xmlns:a16="http://schemas.microsoft.com/office/drawing/2014/main" id="{CA727869-9A79-43AA-9A68-748F72F2C5DA}"/>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459" name="Freeform 142">
              <a:extLst>
                <a:ext uri="{FF2B5EF4-FFF2-40B4-BE49-F238E27FC236}">
                  <a16:creationId xmlns:a16="http://schemas.microsoft.com/office/drawing/2014/main" id="{9716919E-9F69-42C4-9322-D4CEAE0B3379}"/>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60" name="Freeform 143">
              <a:extLst>
                <a:ext uri="{FF2B5EF4-FFF2-40B4-BE49-F238E27FC236}">
                  <a16:creationId xmlns:a16="http://schemas.microsoft.com/office/drawing/2014/main" id="{CD6DB61B-7EB7-44A0-BEDA-F8C3716186E6}"/>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61" name="Freeform 144">
              <a:extLst>
                <a:ext uri="{FF2B5EF4-FFF2-40B4-BE49-F238E27FC236}">
                  <a16:creationId xmlns:a16="http://schemas.microsoft.com/office/drawing/2014/main" id="{27ADC14F-0EC3-4A0A-9E03-BC9CBA80056A}"/>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62" name="Freeform 145">
              <a:extLst>
                <a:ext uri="{FF2B5EF4-FFF2-40B4-BE49-F238E27FC236}">
                  <a16:creationId xmlns:a16="http://schemas.microsoft.com/office/drawing/2014/main" id="{0622C19B-42AF-408C-9B57-7E1CC56200CA}"/>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63" name="Freeform 146">
              <a:extLst>
                <a:ext uri="{FF2B5EF4-FFF2-40B4-BE49-F238E27FC236}">
                  <a16:creationId xmlns:a16="http://schemas.microsoft.com/office/drawing/2014/main" id="{5C0AB56F-3653-49CF-B2CB-D3D870626BD4}"/>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64" name="Freeform 147">
              <a:extLst>
                <a:ext uri="{FF2B5EF4-FFF2-40B4-BE49-F238E27FC236}">
                  <a16:creationId xmlns:a16="http://schemas.microsoft.com/office/drawing/2014/main" id="{8859E491-1644-48B8-8DB7-BCA84EB89C87}"/>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65" name="Freeform 148">
              <a:extLst>
                <a:ext uri="{FF2B5EF4-FFF2-40B4-BE49-F238E27FC236}">
                  <a16:creationId xmlns:a16="http://schemas.microsoft.com/office/drawing/2014/main" id="{D6964FD8-212E-4F61-A462-2BFAF470C5B7}"/>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66" name="Freeform 149">
              <a:extLst>
                <a:ext uri="{FF2B5EF4-FFF2-40B4-BE49-F238E27FC236}">
                  <a16:creationId xmlns:a16="http://schemas.microsoft.com/office/drawing/2014/main" id="{9EC3B578-CB21-4C11-BB64-01BC7289122B}"/>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67" name="Freeform 150">
              <a:extLst>
                <a:ext uri="{FF2B5EF4-FFF2-40B4-BE49-F238E27FC236}">
                  <a16:creationId xmlns:a16="http://schemas.microsoft.com/office/drawing/2014/main" id="{4CBD30C2-D76B-4F0E-B5AB-A1A13492129F}"/>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68" name="Freeform 151">
              <a:extLst>
                <a:ext uri="{FF2B5EF4-FFF2-40B4-BE49-F238E27FC236}">
                  <a16:creationId xmlns:a16="http://schemas.microsoft.com/office/drawing/2014/main" id="{AA56A0CC-1E23-46F1-A70C-463C310B7D34}"/>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69" name="Freeform 152">
              <a:extLst>
                <a:ext uri="{FF2B5EF4-FFF2-40B4-BE49-F238E27FC236}">
                  <a16:creationId xmlns:a16="http://schemas.microsoft.com/office/drawing/2014/main" id="{4C57234D-8C56-4575-A262-61E021F29F55}"/>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70" name="Freeform 153">
              <a:extLst>
                <a:ext uri="{FF2B5EF4-FFF2-40B4-BE49-F238E27FC236}">
                  <a16:creationId xmlns:a16="http://schemas.microsoft.com/office/drawing/2014/main" id="{3E2AE34D-3589-449C-A95C-D5A69489926F}"/>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71" name="Freeform 154">
              <a:extLst>
                <a:ext uri="{FF2B5EF4-FFF2-40B4-BE49-F238E27FC236}">
                  <a16:creationId xmlns:a16="http://schemas.microsoft.com/office/drawing/2014/main" id="{48242E08-3D2C-48CC-87BD-01AD7368D4D2}"/>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72" name="Freeform 155">
              <a:extLst>
                <a:ext uri="{FF2B5EF4-FFF2-40B4-BE49-F238E27FC236}">
                  <a16:creationId xmlns:a16="http://schemas.microsoft.com/office/drawing/2014/main" id="{43EAE090-38BF-42FA-B67D-3A84C1BAE002}"/>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73" name="Freeform 156">
              <a:extLst>
                <a:ext uri="{FF2B5EF4-FFF2-40B4-BE49-F238E27FC236}">
                  <a16:creationId xmlns:a16="http://schemas.microsoft.com/office/drawing/2014/main" id="{85058D56-C8E4-42DB-8BCB-D0CACE439A2D}"/>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474" name="Freeform 157">
              <a:extLst>
                <a:ext uri="{FF2B5EF4-FFF2-40B4-BE49-F238E27FC236}">
                  <a16:creationId xmlns:a16="http://schemas.microsoft.com/office/drawing/2014/main" id="{3877ED7D-F5C8-478B-AF13-F4A71F0968D1}"/>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7451" name="Line 158">
            <a:extLst>
              <a:ext uri="{FF2B5EF4-FFF2-40B4-BE49-F238E27FC236}">
                <a16:creationId xmlns:a16="http://schemas.microsoft.com/office/drawing/2014/main" id="{9C9726D2-9E98-4C03-82CC-E09D1A49550C}"/>
              </a:ext>
            </a:extLst>
          </p:cNvPr>
          <p:cNvSpPr>
            <a:spLocks noChangeShapeType="1"/>
          </p:cNvSpPr>
          <p:nvPr/>
        </p:nvSpPr>
        <p:spPr bwMode="auto">
          <a:xfrm flipH="1">
            <a:off x="4797674" y="3235960"/>
            <a:ext cx="649287" cy="865187"/>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52" name="Rectangle 159">
            <a:extLst>
              <a:ext uri="{FF2B5EF4-FFF2-40B4-BE49-F238E27FC236}">
                <a16:creationId xmlns:a16="http://schemas.microsoft.com/office/drawing/2014/main" id="{00A345D5-1270-4434-99A1-C3C53C23AE0F}"/>
              </a:ext>
            </a:extLst>
          </p:cNvPr>
          <p:cNvSpPr>
            <a:spLocks noChangeArrowheads="1"/>
          </p:cNvSpPr>
          <p:nvPr/>
        </p:nvSpPr>
        <p:spPr bwMode="auto">
          <a:xfrm>
            <a:off x="549524" y="5972810"/>
            <a:ext cx="31686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10000"/>
              </a:spcBef>
              <a:spcAft>
                <a:spcPct val="25000"/>
              </a:spcAft>
              <a:buClr>
                <a:srgbClr val="000000"/>
              </a:buClr>
              <a:buSzPct val="80000"/>
              <a:buFont typeface="Wingdings" panose="05000000000000000000" pitchFamily="2" charset="2"/>
              <a:buChar char="l"/>
            </a:pPr>
            <a:r>
              <a:rPr lang="zh-CN" altLang="en-US" sz="2200" b="1">
                <a:solidFill>
                  <a:srgbClr val="000000"/>
                </a:solidFill>
                <a:ea typeface="华文细黑" panose="02010600040101010101" pitchFamily="2" charset="-122"/>
              </a:rPr>
              <a:t>错误更新，路由表项不正确，环路产生。</a:t>
            </a:r>
          </a:p>
        </p:txBody>
      </p:sp>
      <p:sp>
        <p:nvSpPr>
          <p:cNvPr id="57453" name="AutoShape 160">
            <a:extLst>
              <a:ext uri="{FF2B5EF4-FFF2-40B4-BE49-F238E27FC236}">
                <a16:creationId xmlns:a16="http://schemas.microsoft.com/office/drawing/2014/main" id="{7A746259-25E2-4AB2-AF4F-2C226DB02F59}"/>
              </a:ext>
            </a:extLst>
          </p:cNvPr>
          <p:cNvSpPr>
            <a:spLocks noChangeArrowheads="1"/>
          </p:cNvSpPr>
          <p:nvPr/>
        </p:nvSpPr>
        <p:spPr bwMode="auto">
          <a:xfrm>
            <a:off x="7786936" y="5037772"/>
            <a:ext cx="1295400" cy="358775"/>
          </a:xfrm>
          <a:prstGeom prst="wedgeRectCallout">
            <a:avLst>
              <a:gd name="adj1" fmla="val -131616"/>
              <a:gd name="adj2" fmla="val 33363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00">
                <a:solidFill>
                  <a:srgbClr val="CC0000"/>
                </a:solidFill>
                <a:ea typeface="华文细黑" panose="02010600040101010101" pitchFamily="2" charset="-122"/>
              </a:rPr>
              <a:t>Routing Loop</a:t>
            </a:r>
          </a:p>
        </p:txBody>
      </p:sp>
      <p:sp>
        <p:nvSpPr>
          <p:cNvPr id="57454" name="Oval 161">
            <a:extLst>
              <a:ext uri="{FF2B5EF4-FFF2-40B4-BE49-F238E27FC236}">
                <a16:creationId xmlns:a16="http://schemas.microsoft.com/office/drawing/2014/main" id="{E030675B-E0CD-4FBE-99D3-E5DF761B7361}"/>
              </a:ext>
            </a:extLst>
          </p:cNvPr>
          <p:cNvSpPr>
            <a:spLocks noChangeArrowheads="1"/>
          </p:cNvSpPr>
          <p:nvPr/>
        </p:nvSpPr>
        <p:spPr bwMode="auto">
          <a:xfrm>
            <a:off x="5518399" y="6188710"/>
            <a:ext cx="1441450" cy="4318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solidFill>
                <a:srgbClr val="000000"/>
              </a:solidFill>
            </a:endParaRPr>
          </a:p>
        </p:txBody>
      </p:sp>
      <p:grpSp>
        <p:nvGrpSpPr>
          <p:cNvPr id="57455" name="Group 162">
            <a:extLst>
              <a:ext uri="{FF2B5EF4-FFF2-40B4-BE49-F238E27FC236}">
                <a16:creationId xmlns:a16="http://schemas.microsoft.com/office/drawing/2014/main" id="{AD209BD3-5733-4324-BD31-F5369BDF4564}"/>
              </a:ext>
            </a:extLst>
          </p:cNvPr>
          <p:cNvGrpSpPr>
            <a:grpSpLocks noChangeAspect="1"/>
          </p:cNvGrpSpPr>
          <p:nvPr/>
        </p:nvGrpSpPr>
        <p:grpSpPr bwMode="auto">
          <a:xfrm>
            <a:off x="3502274" y="5253672"/>
            <a:ext cx="355600" cy="360363"/>
            <a:chOff x="2200" y="2097"/>
            <a:chExt cx="227" cy="229"/>
          </a:xfrm>
        </p:grpSpPr>
        <p:sp>
          <p:nvSpPr>
            <p:cNvPr id="57456" name="Line 163">
              <a:extLst>
                <a:ext uri="{FF2B5EF4-FFF2-40B4-BE49-F238E27FC236}">
                  <a16:creationId xmlns:a16="http://schemas.microsoft.com/office/drawing/2014/main" id="{6B5A0235-F4C4-4A1C-965A-E1A557DC8D6C}"/>
                </a:ext>
              </a:extLst>
            </p:cNvPr>
            <p:cNvSpPr>
              <a:spLocks noChangeAspect="1" noChangeShapeType="1"/>
            </p:cNvSpPr>
            <p:nvPr/>
          </p:nvSpPr>
          <p:spPr bwMode="auto">
            <a:xfrm flipV="1">
              <a:off x="2200" y="2099"/>
              <a:ext cx="227" cy="22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7" name="Line 164">
              <a:extLst>
                <a:ext uri="{FF2B5EF4-FFF2-40B4-BE49-F238E27FC236}">
                  <a16:creationId xmlns:a16="http://schemas.microsoft.com/office/drawing/2014/main" id="{30877042-3510-4DB4-90AB-835CF7411327}"/>
                </a:ext>
              </a:extLst>
            </p:cNvPr>
            <p:cNvSpPr>
              <a:spLocks noChangeAspect="1" noChangeShapeType="1"/>
            </p:cNvSpPr>
            <p:nvPr/>
          </p:nvSpPr>
          <p:spPr bwMode="auto">
            <a:xfrm>
              <a:off x="2200" y="2097"/>
              <a:ext cx="227" cy="22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5026" name="Group 2">
            <a:extLst>
              <a:ext uri="{FF2B5EF4-FFF2-40B4-BE49-F238E27FC236}">
                <a16:creationId xmlns:a16="http://schemas.microsoft.com/office/drawing/2014/main" id="{6D0888EE-D495-4198-BC44-83580FF0095E}"/>
              </a:ext>
            </a:extLst>
          </p:cNvPr>
          <p:cNvGraphicFramePr>
            <a:graphicFrameLocks noGrp="1"/>
          </p:cNvGraphicFramePr>
          <p:nvPr>
            <p:ph sz="half" idx="1"/>
            <p:extLst>
              <p:ext uri="{D42A27DB-BD31-4B8C-83A1-F6EECF244321}">
                <p14:modId xmlns:p14="http://schemas.microsoft.com/office/powerpoint/2010/main" val="2695777715"/>
              </p:ext>
            </p:extLst>
          </p:nvPr>
        </p:nvGraphicFramePr>
        <p:xfrm>
          <a:off x="333624" y="3285208"/>
          <a:ext cx="2449512" cy="1990725"/>
        </p:xfrm>
        <a:graphic>
          <a:graphicData uri="http://schemas.openxmlformats.org/drawingml/2006/table">
            <a:tbl>
              <a:tblPr/>
              <a:tblGrid>
                <a:gridCol w="9429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4062">
                  <a:extLst>
                    <a:ext uri="{9D8B030D-6E8A-4147-A177-3AD203B41FA5}">
                      <a16:colId xmlns:a16="http://schemas.microsoft.com/office/drawing/2014/main" val="20002"/>
                    </a:ext>
                  </a:extLst>
                </a:gridCol>
              </a:tblGrid>
              <a:tr h="360305">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E1/0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084">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5"/>
                  </a:ext>
                </a:extLst>
              </a:tr>
            </a:tbl>
          </a:graphicData>
        </a:graphic>
      </p:graphicFrame>
      <p:graphicFrame>
        <p:nvGraphicFramePr>
          <p:cNvPr id="385054" name="Group 30">
            <a:extLst>
              <a:ext uri="{FF2B5EF4-FFF2-40B4-BE49-F238E27FC236}">
                <a16:creationId xmlns:a16="http://schemas.microsoft.com/office/drawing/2014/main" id="{950DC252-0F46-47EC-921E-8E65A3F14F5A}"/>
              </a:ext>
            </a:extLst>
          </p:cNvPr>
          <p:cNvGraphicFramePr>
            <a:graphicFrameLocks noGrp="1"/>
          </p:cNvGraphicFramePr>
          <p:nvPr>
            <p:ph sz="quarter" idx="3"/>
            <p:extLst>
              <p:ext uri="{D42A27DB-BD31-4B8C-83A1-F6EECF244321}">
                <p14:modId xmlns:p14="http://schemas.microsoft.com/office/powerpoint/2010/main" val="3307979782"/>
              </p:ext>
            </p:extLst>
          </p:nvPr>
        </p:nvGraphicFramePr>
        <p:xfrm>
          <a:off x="4654799" y="4837783"/>
          <a:ext cx="2447925" cy="1957386"/>
        </p:xfrm>
        <a:graphic>
          <a:graphicData uri="http://schemas.openxmlformats.org/drawingml/2006/table">
            <a:tbl>
              <a:tblPr/>
              <a:tblGrid>
                <a:gridCol w="941387">
                  <a:extLst>
                    <a:ext uri="{9D8B030D-6E8A-4147-A177-3AD203B41FA5}">
                      <a16:colId xmlns:a16="http://schemas.microsoft.com/office/drawing/2014/main" val="20000"/>
                    </a:ext>
                  </a:extLst>
                </a:gridCol>
                <a:gridCol w="754063">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tblGrid>
              <a:tr h="3262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S0/1</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E1/0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5"/>
                  </a:ext>
                </a:extLst>
              </a:tr>
            </a:tbl>
          </a:graphicData>
        </a:graphic>
      </p:graphicFrame>
      <p:graphicFrame>
        <p:nvGraphicFramePr>
          <p:cNvPr id="385082" name="Group 58">
            <a:extLst>
              <a:ext uri="{FF2B5EF4-FFF2-40B4-BE49-F238E27FC236}">
                <a16:creationId xmlns:a16="http://schemas.microsoft.com/office/drawing/2014/main" id="{882110A4-69CA-498E-A115-A427D8A1B08B}"/>
              </a:ext>
            </a:extLst>
          </p:cNvPr>
          <p:cNvGraphicFramePr>
            <a:graphicFrameLocks noGrp="1"/>
          </p:cNvGraphicFramePr>
          <p:nvPr>
            <p:ph sz="quarter" idx="2"/>
            <p:extLst>
              <p:ext uri="{D42A27DB-BD31-4B8C-83A1-F6EECF244321}">
                <p14:modId xmlns:p14="http://schemas.microsoft.com/office/powerpoint/2010/main" val="1114293662"/>
              </p:ext>
            </p:extLst>
          </p:nvPr>
        </p:nvGraphicFramePr>
        <p:xfrm>
          <a:off x="6381999" y="2461295"/>
          <a:ext cx="2449512" cy="1957386"/>
        </p:xfrm>
        <a:graphic>
          <a:graphicData uri="http://schemas.openxmlformats.org/drawingml/2006/table">
            <a:tbl>
              <a:tblPr/>
              <a:tblGrid>
                <a:gridCol w="1081087">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tblGrid>
              <a:tr h="3262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10.1.0.0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10.2.0.0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3"/>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10.3.0.0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4"/>
                  </a:ext>
                </a:extLst>
              </a:tr>
              <a:tr h="326231">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5"/>
                  </a:ext>
                </a:extLst>
              </a:tr>
            </a:tbl>
          </a:graphicData>
        </a:graphic>
      </p:graphicFrame>
      <p:sp>
        <p:nvSpPr>
          <p:cNvPr id="58454" name="Rectangle 86">
            <a:extLst>
              <a:ext uri="{FF2B5EF4-FFF2-40B4-BE49-F238E27FC236}">
                <a16:creationId xmlns:a16="http://schemas.microsoft.com/office/drawing/2014/main" id="{1B53AE11-1F37-40C7-AFEA-336CC3A77666}"/>
              </a:ext>
            </a:extLst>
          </p:cNvPr>
          <p:cNvSpPr>
            <a:spLocks noChangeArrowheads="1"/>
          </p:cNvSpPr>
          <p:nvPr/>
        </p:nvSpPr>
        <p:spPr bwMode="auto">
          <a:xfrm>
            <a:off x="3070474" y="2604170"/>
            <a:ext cx="936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8455" name="Rectangle 87">
            <a:extLst>
              <a:ext uri="{FF2B5EF4-FFF2-40B4-BE49-F238E27FC236}">
                <a16:creationId xmlns:a16="http://schemas.microsoft.com/office/drawing/2014/main" id="{2597F07F-AFDD-4A69-AE96-101D96AA085A}"/>
              </a:ext>
            </a:extLst>
          </p:cNvPr>
          <p:cNvSpPr>
            <a:spLocks noChangeArrowheads="1"/>
          </p:cNvSpPr>
          <p:nvPr/>
        </p:nvSpPr>
        <p:spPr bwMode="auto">
          <a:xfrm>
            <a:off x="3430836" y="3035970"/>
            <a:ext cx="8651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8456" name="Rectangle 88">
            <a:extLst>
              <a:ext uri="{FF2B5EF4-FFF2-40B4-BE49-F238E27FC236}">
                <a16:creationId xmlns:a16="http://schemas.microsoft.com/office/drawing/2014/main" id="{D2A68FB5-57B6-4544-A43C-5361B7F4A811}"/>
              </a:ext>
            </a:extLst>
          </p:cNvPr>
          <p:cNvSpPr>
            <a:spLocks noChangeArrowheads="1"/>
          </p:cNvSpPr>
          <p:nvPr/>
        </p:nvSpPr>
        <p:spPr bwMode="auto">
          <a:xfrm>
            <a:off x="4797674" y="2820070"/>
            <a:ext cx="936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8457" name="Rectangle 89">
            <a:extLst>
              <a:ext uri="{FF2B5EF4-FFF2-40B4-BE49-F238E27FC236}">
                <a16:creationId xmlns:a16="http://schemas.microsoft.com/office/drawing/2014/main" id="{9884CB1B-2CE9-4A32-9007-98FA7E9ACC94}"/>
              </a:ext>
            </a:extLst>
          </p:cNvPr>
          <p:cNvSpPr>
            <a:spLocks noChangeArrowheads="1"/>
          </p:cNvSpPr>
          <p:nvPr/>
        </p:nvSpPr>
        <p:spPr bwMode="auto">
          <a:xfrm>
            <a:off x="4869111" y="3180433"/>
            <a:ext cx="8651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S1/0</a:t>
            </a:r>
          </a:p>
        </p:txBody>
      </p:sp>
      <p:sp>
        <p:nvSpPr>
          <p:cNvPr id="58458" name="Rectangle 90">
            <a:extLst>
              <a:ext uri="{FF2B5EF4-FFF2-40B4-BE49-F238E27FC236}">
                <a16:creationId xmlns:a16="http://schemas.microsoft.com/office/drawing/2014/main" id="{14EC0473-9E60-41A6-9BEA-48F52202F4BD}"/>
              </a:ext>
            </a:extLst>
          </p:cNvPr>
          <p:cNvSpPr>
            <a:spLocks noChangeArrowheads="1"/>
          </p:cNvSpPr>
          <p:nvPr/>
        </p:nvSpPr>
        <p:spPr bwMode="auto">
          <a:xfrm>
            <a:off x="4581774" y="4221833"/>
            <a:ext cx="11525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8459" name="Rectangle 91">
            <a:extLst>
              <a:ext uri="{FF2B5EF4-FFF2-40B4-BE49-F238E27FC236}">
                <a16:creationId xmlns:a16="http://schemas.microsoft.com/office/drawing/2014/main" id="{DF9BD816-A0D7-412D-AE4B-794F6F024B04}"/>
              </a:ext>
            </a:extLst>
          </p:cNvPr>
          <p:cNvSpPr>
            <a:spLocks noChangeArrowheads="1"/>
          </p:cNvSpPr>
          <p:nvPr/>
        </p:nvSpPr>
        <p:spPr bwMode="auto">
          <a:xfrm>
            <a:off x="3573711" y="4693320"/>
            <a:ext cx="100806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8460" name="Rectangle 92">
            <a:extLst>
              <a:ext uri="{FF2B5EF4-FFF2-40B4-BE49-F238E27FC236}">
                <a16:creationId xmlns:a16="http://schemas.microsoft.com/office/drawing/2014/main" id="{0C01ADDE-ACCB-4ACC-B596-E1DB7110D483}"/>
              </a:ext>
            </a:extLst>
          </p:cNvPr>
          <p:cNvSpPr>
            <a:spLocks noChangeArrowheads="1"/>
          </p:cNvSpPr>
          <p:nvPr/>
        </p:nvSpPr>
        <p:spPr bwMode="auto">
          <a:xfrm>
            <a:off x="2638674" y="1738983"/>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10.1.0.0</a:t>
            </a:r>
          </a:p>
        </p:txBody>
      </p:sp>
      <p:sp>
        <p:nvSpPr>
          <p:cNvPr id="58461" name="Rectangle 93">
            <a:extLst>
              <a:ext uri="{FF2B5EF4-FFF2-40B4-BE49-F238E27FC236}">
                <a16:creationId xmlns:a16="http://schemas.microsoft.com/office/drawing/2014/main" id="{9DEA8BB5-B7FC-49E7-BD84-D854D8A08666}"/>
              </a:ext>
            </a:extLst>
          </p:cNvPr>
          <p:cNvSpPr>
            <a:spLocks noChangeArrowheads="1"/>
          </p:cNvSpPr>
          <p:nvPr/>
        </p:nvSpPr>
        <p:spPr bwMode="auto">
          <a:xfrm>
            <a:off x="3789611" y="2748633"/>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10.2.0.0</a:t>
            </a:r>
          </a:p>
        </p:txBody>
      </p:sp>
      <p:sp>
        <p:nvSpPr>
          <p:cNvPr id="58462" name="Rectangle 94">
            <a:extLst>
              <a:ext uri="{FF2B5EF4-FFF2-40B4-BE49-F238E27FC236}">
                <a16:creationId xmlns:a16="http://schemas.microsoft.com/office/drawing/2014/main" id="{7508CB2D-887F-47E2-B57C-31AA87280167}"/>
              </a:ext>
            </a:extLst>
          </p:cNvPr>
          <p:cNvSpPr>
            <a:spLocks noChangeArrowheads="1"/>
          </p:cNvSpPr>
          <p:nvPr/>
        </p:nvSpPr>
        <p:spPr bwMode="auto">
          <a:xfrm>
            <a:off x="4078536" y="3540795"/>
            <a:ext cx="1223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10.3.0.0</a:t>
            </a:r>
          </a:p>
        </p:txBody>
      </p:sp>
      <p:sp>
        <p:nvSpPr>
          <p:cNvPr id="58463" name="Rectangle 95">
            <a:extLst>
              <a:ext uri="{FF2B5EF4-FFF2-40B4-BE49-F238E27FC236}">
                <a16:creationId xmlns:a16="http://schemas.microsoft.com/office/drawing/2014/main" id="{BD4CA367-FC2A-4C03-9403-347D7ED2ED9F}"/>
              </a:ext>
            </a:extLst>
          </p:cNvPr>
          <p:cNvSpPr>
            <a:spLocks noChangeArrowheads="1"/>
          </p:cNvSpPr>
          <p:nvPr/>
        </p:nvSpPr>
        <p:spPr bwMode="auto">
          <a:xfrm>
            <a:off x="2565649" y="5269583"/>
            <a:ext cx="11509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10.4.0.0</a:t>
            </a:r>
          </a:p>
        </p:txBody>
      </p:sp>
      <p:sp>
        <p:nvSpPr>
          <p:cNvPr id="58464" name="Line 96">
            <a:extLst>
              <a:ext uri="{FF2B5EF4-FFF2-40B4-BE49-F238E27FC236}">
                <a16:creationId xmlns:a16="http://schemas.microsoft.com/office/drawing/2014/main" id="{33F32344-E527-48C7-BCBB-F546D39AC4EA}"/>
              </a:ext>
            </a:extLst>
          </p:cNvPr>
          <p:cNvSpPr>
            <a:spLocks noChangeShapeType="1"/>
          </p:cNvSpPr>
          <p:nvPr/>
        </p:nvSpPr>
        <p:spPr bwMode="auto">
          <a:xfrm flipH="1">
            <a:off x="3573711" y="4837783"/>
            <a:ext cx="576263" cy="719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5" name="Line 97">
            <a:extLst>
              <a:ext uri="{FF2B5EF4-FFF2-40B4-BE49-F238E27FC236}">
                <a16:creationId xmlns:a16="http://schemas.microsoft.com/office/drawing/2014/main" id="{4D1476FC-3967-4EED-823C-C5B401407AD1}"/>
              </a:ext>
            </a:extLst>
          </p:cNvPr>
          <p:cNvSpPr>
            <a:spLocks noChangeShapeType="1"/>
          </p:cNvSpPr>
          <p:nvPr/>
        </p:nvSpPr>
        <p:spPr bwMode="auto">
          <a:xfrm flipH="1">
            <a:off x="4510336" y="3180433"/>
            <a:ext cx="1008063" cy="1296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6" name="Line 98">
            <a:extLst>
              <a:ext uri="{FF2B5EF4-FFF2-40B4-BE49-F238E27FC236}">
                <a16:creationId xmlns:a16="http://schemas.microsoft.com/office/drawing/2014/main" id="{6C47FD0A-E143-4105-B5E5-696AE3A91116}"/>
              </a:ext>
            </a:extLst>
          </p:cNvPr>
          <p:cNvSpPr>
            <a:spLocks noChangeShapeType="1"/>
          </p:cNvSpPr>
          <p:nvPr/>
        </p:nvSpPr>
        <p:spPr bwMode="auto">
          <a:xfrm flipH="1">
            <a:off x="3502274" y="3108995"/>
            <a:ext cx="1944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7" name="Line 99">
            <a:extLst>
              <a:ext uri="{FF2B5EF4-FFF2-40B4-BE49-F238E27FC236}">
                <a16:creationId xmlns:a16="http://schemas.microsoft.com/office/drawing/2014/main" id="{117F281C-3287-445C-96E2-4E6DB7E9F9CF}"/>
              </a:ext>
            </a:extLst>
          </p:cNvPr>
          <p:cNvSpPr>
            <a:spLocks noChangeShapeType="1"/>
          </p:cNvSpPr>
          <p:nvPr/>
        </p:nvSpPr>
        <p:spPr bwMode="auto">
          <a:xfrm flipH="1">
            <a:off x="3141911" y="2172370"/>
            <a:ext cx="0"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8" name="Rectangle 100">
            <a:extLst>
              <a:ext uri="{FF2B5EF4-FFF2-40B4-BE49-F238E27FC236}">
                <a16:creationId xmlns:a16="http://schemas.microsoft.com/office/drawing/2014/main" id="{79E8418D-650D-4FA6-B3A0-9033C92494BF}"/>
              </a:ext>
            </a:extLst>
          </p:cNvPr>
          <p:cNvSpPr>
            <a:spLocks noChangeArrowheads="1"/>
          </p:cNvSpPr>
          <p:nvPr/>
        </p:nvSpPr>
        <p:spPr bwMode="auto">
          <a:xfrm>
            <a:off x="1989386" y="2708945"/>
            <a:ext cx="8255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RTA</a:t>
            </a:r>
          </a:p>
        </p:txBody>
      </p:sp>
      <p:sp>
        <p:nvSpPr>
          <p:cNvPr id="58469" name="Rectangle 101">
            <a:extLst>
              <a:ext uri="{FF2B5EF4-FFF2-40B4-BE49-F238E27FC236}">
                <a16:creationId xmlns:a16="http://schemas.microsoft.com/office/drawing/2014/main" id="{CD704D72-A4E9-46D1-BF15-60D0660C347E}"/>
              </a:ext>
            </a:extLst>
          </p:cNvPr>
          <p:cNvSpPr>
            <a:spLocks noChangeArrowheads="1"/>
          </p:cNvSpPr>
          <p:nvPr/>
        </p:nvSpPr>
        <p:spPr bwMode="auto">
          <a:xfrm>
            <a:off x="5302499" y="2326358"/>
            <a:ext cx="9001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RTB</a:t>
            </a:r>
          </a:p>
        </p:txBody>
      </p:sp>
      <p:sp>
        <p:nvSpPr>
          <p:cNvPr id="58470" name="Rectangle 102">
            <a:extLst>
              <a:ext uri="{FF2B5EF4-FFF2-40B4-BE49-F238E27FC236}">
                <a16:creationId xmlns:a16="http://schemas.microsoft.com/office/drawing/2014/main" id="{27D9A992-3C59-4C13-806A-E117327D2740}"/>
              </a:ext>
            </a:extLst>
          </p:cNvPr>
          <p:cNvSpPr>
            <a:spLocks noChangeArrowheads="1"/>
          </p:cNvSpPr>
          <p:nvPr/>
        </p:nvSpPr>
        <p:spPr bwMode="auto">
          <a:xfrm>
            <a:off x="3214936" y="4342483"/>
            <a:ext cx="8286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RTC</a:t>
            </a:r>
          </a:p>
        </p:txBody>
      </p:sp>
      <p:grpSp>
        <p:nvGrpSpPr>
          <p:cNvPr id="58471" name="Group 103">
            <a:extLst>
              <a:ext uri="{FF2B5EF4-FFF2-40B4-BE49-F238E27FC236}">
                <a16:creationId xmlns:a16="http://schemas.microsoft.com/office/drawing/2014/main" id="{52C2956C-DCC5-4B93-A7C0-CF22056372AF}"/>
              </a:ext>
            </a:extLst>
          </p:cNvPr>
          <p:cNvGrpSpPr>
            <a:grpSpLocks noChangeAspect="1"/>
          </p:cNvGrpSpPr>
          <p:nvPr/>
        </p:nvGrpSpPr>
        <p:grpSpPr bwMode="auto">
          <a:xfrm>
            <a:off x="2781549" y="2821658"/>
            <a:ext cx="792162" cy="550862"/>
            <a:chOff x="3541" y="1317"/>
            <a:chExt cx="747" cy="546"/>
          </a:xfrm>
        </p:grpSpPr>
        <p:sp>
          <p:nvSpPr>
            <p:cNvPr id="58513" name="AutoShape 104">
              <a:extLst>
                <a:ext uri="{FF2B5EF4-FFF2-40B4-BE49-F238E27FC236}">
                  <a16:creationId xmlns:a16="http://schemas.microsoft.com/office/drawing/2014/main" id="{D71A941F-5D98-4D97-B5B1-71DAE41E1D48}"/>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514" name="Freeform 105">
              <a:extLst>
                <a:ext uri="{FF2B5EF4-FFF2-40B4-BE49-F238E27FC236}">
                  <a16:creationId xmlns:a16="http://schemas.microsoft.com/office/drawing/2014/main" id="{D1CC0134-1D1C-4F63-B6B8-4048AFB17F4E}"/>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15" name="Freeform 106">
              <a:extLst>
                <a:ext uri="{FF2B5EF4-FFF2-40B4-BE49-F238E27FC236}">
                  <a16:creationId xmlns:a16="http://schemas.microsoft.com/office/drawing/2014/main" id="{48978202-9C24-413D-9C4F-A79C6E046930}"/>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16" name="Freeform 107">
              <a:extLst>
                <a:ext uri="{FF2B5EF4-FFF2-40B4-BE49-F238E27FC236}">
                  <a16:creationId xmlns:a16="http://schemas.microsoft.com/office/drawing/2014/main" id="{9F7AD93B-34BA-4B21-B28B-3126C91602C7}"/>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17" name="Freeform 108">
              <a:extLst>
                <a:ext uri="{FF2B5EF4-FFF2-40B4-BE49-F238E27FC236}">
                  <a16:creationId xmlns:a16="http://schemas.microsoft.com/office/drawing/2014/main" id="{1B1EF447-625B-4786-898A-0E923D758F3B}"/>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18" name="Freeform 109">
              <a:extLst>
                <a:ext uri="{FF2B5EF4-FFF2-40B4-BE49-F238E27FC236}">
                  <a16:creationId xmlns:a16="http://schemas.microsoft.com/office/drawing/2014/main" id="{5E702B66-AFDF-4D06-8AEA-97CA5532E262}"/>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19" name="Freeform 110">
              <a:extLst>
                <a:ext uri="{FF2B5EF4-FFF2-40B4-BE49-F238E27FC236}">
                  <a16:creationId xmlns:a16="http://schemas.microsoft.com/office/drawing/2014/main" id="{774E2F52-3992-4187-AB9D-B8F4D9FBE7C3}"/>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20" name="Freeform 111">
              <a:extLst>
                <a:ext uri="{FF2B5EF4-FFF2-40B4-BE49-F238E27FC236}">
                  <a16:creationId xmlns:a16="http://schemas.microsoft.com/office/drawing/2014/main" id="{2E4518AF-44A7-42D7-8286-08D98E465525}"/>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21" name="Freeform 112">
              <a:extLst>
                <a:ext uri="{FF2B5EF4-FFF2-40B4-BE49-F238E27FC236}">
                  <a16:creationId xmlns:a16="http://schemas.microsoft.com/office/drawing/2014/main" id="{91A4D388-6A2C-46BC-AB6A-5AF6B4EF5AFE}"/>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22" name="Freeform 113">
              <a:extLst>
                <a:ext uri="{FF2B5EF4-FFF2-40B4-BE49-F238E27FC236}">
                  <a16:creationId xmlns:a16="http://schemas.microsoft.com/office/drawing/2014/main" id="{D131D745-A90E-4B2D-B53F-B387D7CA8B9E}"/>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23" name="Freeform 114">
              <a:extLst>
                <a:ext uri="{FF2B5EF4-FFF2-40B4-BE49-F238E27FC236}">
                  <a16:creationId xmlns:a16="http://schemas.microsoft.com/office/drawing/2014/main" id="{437393A0-FEF5-4A84-830E-9CAD9482F4CE}"/>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24" name="Freeform 115">
              <a:extLst>
                <a:ext uri="{FF2B5EF4-FFF2-40B4-BE49-F238E27FC236}">
                  <a16:creationId xmlns:a16="http://schemas.microsoft.com/office/drawing/2014/main" id="{389B22EE-B57D-4A5C-AE6B-0AB29B579CF2}"/>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25" name="Freeform 116">
              <a:extLst>
                <a:ext uri="{FF2B5EF4-FFF2-40B4-BE49-F238E27FC236}">
                  <a16:creationId xmlns:a16="http://schemas.microsoft.com/office/drawing/2014/main" id="{0E67A42E-3A9B-49F4-8857-0F9716864991}"/>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26" name="Freeform 117">
              <a:extLst>
                <a:ext uri="{FF2B5EF4-FFF2-40B4-BE49-F238E27FC236}">
                  <a16:creationId xmlns:a16="http://schemas.microsoft.com/office/drawing/2014/main" id="{908A7479-6185-40B4-B539-AE642184E35B}"/>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27" name="Freeform 118">
              <a:extLst>
                <a:ext uri="{FF2B5EF4-FFF2-40B4-BE49-F238E27FC236}">
                  <a16:creationId xmlns:a16="http://schemas.microsoft.com/office/drawing/2014/main" id="{D7188166-9D98-4B40-8164-2F076E7F71EE}"/>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28" name="Freeform 119">
              <a:extLst>
                <a:ext uri="{FF2B5EF4-FFF2-40B4-BE49-F238E27FC236}">
                  <a16:creationId xmlns:a16="http://schemas.microsoft.com/office/drawing/2014/main" id="{8A5176E3-E9EE-4F2F-97A3-46AD9099E014}"/>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29" name="Freeform 120">
              <a:extLst>
                <a:ext uri="{FF2B5EF4-FFF2-40B4-BE49-F238E27FC236}">
                  <a16:creationId xmlns:a16="http://schemas.microsoft.com/office/drawing/2014/main" id="{403F91FD-AFF0-4951-A88E-E00A8F1DD88C}"/>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8472" name="Group 121">
            <a:extLst>
              <a:ext uri="{FF2B5EF4-FFF2-40B4-BE49-F238E27FC236}">
                <a16:creationId xmlns:a16="http://schemas.microsoft.com/office/drawing/2014/main" id="{C283C9B5-ECBE-4D56-950B-6E4BB0497FA6}"/>
              </a:ext>
            </a:extLst>
          </p:cNvPr>
          <p:cNvGrpSpPr>
            <a:grpSpLocks noChangeAspect="1"/>
          </p:cNvGrpSpPr>
          <p:nvPr/>
        </p:nvGrpSpPr>
        <p:grpSpPr bwMode="auto">
          <a:xfrm>
            <a:off x="5231061" y="2821658"/>
            <a:ext cx="792163" cy="550862"/>
            <a:chOff x="3541" y="1317"/>
            <a:chExt cx="747" cy="546"/>
          </a:xfrm>
        </p:grpSpPr>
        <p:sp>
          <p:nvSpPr>
            <p:cNvPr id="58496" name="AutoShape 122">
              <a:extLst>
                <a:ext uri="{FF2B5EF4-FFF2-40B4-BE49-F238E27FC236}">
                  <a16:creationId xmlns:a16="http://schemas.microsoft.com/office/drawing/2014/main" id="{BD2A712F-77CA-4886-B824-C91A1B434FE0}"/>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497" name="Freeform 123">
              <a:extLst>
                <a:ext uri="{FF2B5EF4-FFF2-40B4-BE49-F238E27FC236}">
                  <a16:creationId xmlns:a16="http://schemas.microsoft.com/office/drawing/2014/main" id="{004F9F59-3E62-4DFE-BDF6-2D8D24883F64}"/>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98" name="Freeform 124">
              <a:extLst>
                <a:ext uri="{FF2B5EF4-FFF2-40B4-BE49-F238E27FC236}">
                  <a16:creationId xmlns:a16="http://schemas.microsoft.com/office/drawing/2014/main" id="{6FAFC274-4A89-4190-BEF6-AF142C3C706B}"/>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99" name="Freeform 125">
              <a:extLst>
                <a:ext uri="{FF2B5EF4-FFF2-40B4-BE49-F238E27FC236}">
                  <a16:creationId xmlns:a16="http://schemas.microsoft.com/office/drawing/2014/main" id="{18C4DF21-5BB3-4113-BAF4-31AC95C1E5DD}"/>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00" name="Freeform 126">
              <a:extLst>
                <a:ext uri="{FF2B5EF4-FFF2-40B4-BE49-F238E27FC236}">
                  <a16:creationId xmlns:a16="http://schemas.microsoft.com/office/drawing/2014/main" id="{B6986B4A-DC26-4B77-8960-B34BEDF99246}"/>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01" name="Freeform 127">
              <a:extLst>
                <a:ext uri="{FF2B5EF4-FFF2-40B4-BE49-F238E27FC236}">
                  <a16:creationId xmlns:a16="http://schemas.microsoft.com/office/drawing/2014/main" id="{7B6C6798-366E-4E7C-859A-C4B94FD6E45B}"/>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02" name="Freeform 128">
              <a:extLst>
                <a:ext uri="{FF2B5EF4-FFF2-40B4-BE49-F238E27FC236}">
                  <a16:creationId xmlns:a16="http://schemas.microsoft.com/office/drawing/2014/main" id="{D9A865FB-CB06-4267-931E-179FA308263C}"/>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03" name="Freeform 129">
              <a:extLst>
                <a:ext uri="{FF2B5EF4-FFF2-40B4-BE49-F238E27FC236}">
                  <a16:creationId xmlns:a16="http://schemas.microsoft.com/office/drawing/2014/main" id="{8AD6D46C-4A5D-4302-B8FA-965D9BD963B6}"/>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04" name="Freeform 130">
              <a:extLst>
                <a:ext uri="{FF2B5EF4-FFF2-40B4-BE49-F238E27FC236}">
                  <a16:creationId xmlns:a16="http://schemas.microsoft.com/office/drawing/2014/main" id="{D813A78E-A345-430A-9E5D-3983FD513083}"/>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05" name="Freeform 131">
              <a:extLst>
                <a:ext uri="{FF2B5EF4-FFF2-40B4-BE49-F238E27FC236}">
                  <a16:creationId xmlns:a16="http://schemas.microsoft.com/office/drawing/2014/main" id="{B8BE8F91-A69E-4CAB-BA90-DAA25166C690}"/>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06" name="Freeform 132">
              <a:extLst>
                <a:ext uri="{FF2B5EF4-FFF2-40B4-BE49-F238E27FC236}">
                  <a16:creationId xmlns:a16="http://schemas.microsoft.com/office/drawing/2014/main" id="{20F905CC-4438-4353-A9B1-908A76A09071}"/>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07" name="Freeform 133">
              <a:extLst>
                <a:ext uri="{FF2B5EF4-FFF2-40B4-BE49-F238E27FC236}">
                  <a16:creationId xmlns:a16="http://schemas.microsoft.com/office/drawing/2014/main" id="{BBA8F44D-27EB-40B5-ACAF-3D1D33AC5F20}"/>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08" name="Freeform 134">
              <a:extLst>
                <a:ext uri="{FF2B5EF4-FFF2-40B4-BE49-F238E27FC236}">
                  <a16:creationId xmlns:a16="http://schemas.microsoft.com/office/drawing/2014/main" id="{A000F1DA-8987-4A52-B396-DD71111BC2EB}"/>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09" name="Freeform 135">
              <a:extLst>
                <a:ext uri="{FF2B5EF4-FFF2-40B4-BE49-F238E27FC236}">
                  <a16:creationId xmlns:a16="http://schemas.microsoft.com/office/drawing/2014/main" id="{A7F5C429-6F05-4F5A-9722-FAE8F45E7574}"/>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10" name="Freeform 136">
              <a:extLst>
                <a:ext uri="{FF2B5EF4-FFF2-40B4-BE49-F238E27FC236}">
                  <a16:creationId xmlns:a16="http://schemas.microsoft.com/office/drawing/2014/main" id="{346D42D6-33BF-4202-B4B8-8B821E9ADA6D}"/>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11" name="Freeform 137">
              <a:extLst>
                <a:ext uri="{FF2B5EF4-FFF2-40B4-BE49-F238E27FC236}">
                  <a16:creationId xmlns:a16="http://schemas.microsoft.com/office/drawing/2014/main" id="{87A176D6-4ABB-4275-A83A-299137E2B607}"/>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512" name="Freeform 138">
              <a:extLst>
                <a:ext uri="{FF2B5EF4-FFF2-40B4-BE49-F238E27FC236}">
                  <a16:creationId xmlns:a16="http://schemas.microsoft.com/office/drawing/2014/main" id="{3E917763-C50C-4BF6-891C-67809CD9E4F1}"/>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8473" name="Rectangle 139">
            <a:extLst>
              <a:ext uri="{FF2B5EF4-FFF2-40B4-BE49-F238E27FC236}">
                <a16:creationId xmlns:a16="http://schemas.microsoft.com/office/drawing/2014/main" id="{E4C14254-A630-4594-916F-07246B285326}"/>
              </a:ext>
            </a:extLst>
          </p:cNvPr>
          <p:cNvSpPr>
            <a:spLocks noChangeArrowheads="1"/>
          </p:cNvSpPr>
          <p:nvPr/>
        </p:nvSpPr>
        <p:spPr bwMode="auto">
          <a:xfrm>
            <a:off x="622549" y="6061745"/>
            <a:ext cx="30241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10000"/>
              </a:spcBef>
              <a:spcAft>
                <a:spcPct val="25000"/>
              </a:spcAft>
              <a:buClr>
                <a:srgbClr val="000000"/>
              </a:buClr>
              <a:buSzPct val="80000"/>
              <a:buFont typeface="Wingdings" panose="05000000000000000000" pitchFamily="2" charset="2"/>
              <a:buChar char="l"/>
            </a:pPr>
            <a:r>
              <a:rPr lang="zh-CN" altLang="en-US" sz="2200" b="1">
                <a:solidFill>
                  <a:srgbClr val="000000"/>
                </a:solidFill>
                <a:ea typeface="华文细黑" panose="02010600040101010101" pitchFamily="2" charset="-122"/>
              </a:rPr>
              <a:t>网络收敛，路由表项正确。</a:t>
            </a:r>
          </a:p>
        </p:txBody>
      </p:sp>
      <p:sp>
        <p:nvSpPr>
          <p:cNvPr id="58474" name="Rectangle 140">
            <a:extLst>
              <a:ext uri="{FF2B5EF4-FFF2-40B4-BE49-F238E27FC236}">
                <a16:creationId xmlns:a16="http://schemas.microsoft.com/office/drawing/2014/main" id="{502C22E4-8C19-4A45-8A22-1A06D1FC6AB6}"/>
              </a:ext>
            </a:extLst>
          </p:cNvPr>
          <p:cNvSpPr>
            <a:spLocks noGrp="1" noChangeArrowheads="1"/>
          </p:cNvSpPr>
          <p:nvPr>
            <p:ph type="title"/>
          </p:nvPr>
        </p:nvSpPr>
        <p:spPr>
          <a:xfrm>
            <a:off x="395536" y="908720"/>
            <a:ext cx="7239000" cy="609600"/>
          </a:xfrm>
          <a:noFill/>
        </p:spPr>
        <p:txBody>
          <a:bodyPr/>
          <a:lstStyle/>
          <a:p>
            <a:pPr eaLnBrk="1" hangingPunct="1"/>
            <a:r>
              <a:rPr lang="zh-CN" altLang="en-US"/>
              <a:t>多路径网络中环路产生过程（</a:t>
            </a:r>
            <a:r>
              <a:rPr lang="en-US" altLang="zh-CN"/>
              <a:t>1</a:t>
            </a:r>
            <a:r>
              <a:rPr lang="zh-CN" altLang="en-US"/>
              <a:t>）</a:t>
            </a:r>
          </a:p>
        </p:txBody>
      </p:sp>
      <p:sp>
        <p:nvSpPr>
          <p:cNvPr id="58475" name="Line 141">
            <a:extLst>
              <a:ext uri="{FF2B5EF4-FFF2-40B4-BE49-F238E27FC236}">
                <a16:creationId xmlns:a16="http://schemas.microsoft.com/office/drawing/2014/main" id="{39893F08-CC13-48A0-8C82-D50FA0734D61}"/>
              </a:ext>
            </a:extLst>
          </p:cNvPr>
          <p:cNvSpPr>
            <a:spLocks noChangeShapeType="1"/>
          </p:cNvSpPr>
          <p:nvPr/>
        </p:nvSpPr>
        <p:spPr bwMode="auto">
          <a:xfrm>
            <a:off x="3357811" y="3285208"/>
            <a:ext cx="936625" cy="1152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476" name="Group 142">
            <a:extLst>
              <a:ext uri="{FF2B5EF4-FFF2-40B4-BE49-F238E27FC236}">
                <a16:creationId xmlns:a16="http://schemas.microsoft.com/office/drawing/2014/main" id="{98F365C6-7AB1-4E2C-885B-4D3F2A54EC17}"/>
              </a:ext>
            </a:extLst>
          </p:cNvPr>
          <p:cNvGrpSpPr>
            <a:grpSpLocks noChangeAspect="1"/>
          </p:cNvGrpSpPr>
          <p:nvPr/>
        </p:nvGrpSpPr>
        <p:grpSpPr bwMode="auto">
          <a:xfrm>
            <a:off x="4005511" y="4358358"/>
            <a:ext cx="792163" cy="550862"/>
            <a:chOff x="3541" y="1317"/>
            <a:chExt cx="747" cy="546"/>
          </a:xfrm>
        </p:grpSpPr>
        <p:sp>
          <p:nvSpPr>
            <p:cNvPr id="58479" name="AutoShape 143">
              <a:extLst>
                <a:ext uri="{FF2B5EF4-FFF2-40B4-BE49-F238E27FC236}">
                  <a16:creationId xmlns:a16="http://schemas.microsoft.com/office/drawing/2014/main" id="{1AAA486A-E730-4DC2-8212-60C3EA714344}"/>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480" name="Freeform 144">
              <a:extLst>
                <a:ext uri="{FF2B5EF4-FFF2-40B4-BE49-F238E27FC236}">
                  <a16:creationId xmlns:a16="http://schemas.microsoft.com/office/drawing/2014/main" id="{001FE15F-3304-48F5-9F85-A2FEC97E7C77}"/>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81" name="Freeform 145">
              <a:extLst>
                <a:ext uri="{FF2B5EF4-FFF2-40B4-BE49-F238E27FC236}">
                  <a16:creationId xmlns:a16="http://schemas.microsoft.com/office/drawing/2014/main" id="{BEA11AAB-971D-44C9-9A4C-67247BEFFD9D}"/>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82" name="Freeform 146">
              <a:extLst>
                <a:ext uri="{FF2B5EF4-FFF2-40B4-BE49-F238E27FC236}">
                  <a16:creationId xmlns:a16="http://schemas.microsoft.com/office/drawing/2014/main" id="{AE1CB050-9E01-4CD2-9557-F62E203E14E4}"/>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83" name="Freeform 147">
              <a:extLst>
                <a:ext uri="{FF2B5EF4-FFF2-40B4-BE49-F238E27FC236}">
                  <a16:creationId xmlns:a16="http://schemas.microsoft.com/office/drawing/2014/main" id="{0E03D9FC-32D0-4D4F-A7C3-5B99EC0F32F6}"/>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84" name="Freeform 148">
              <a:extLst>
                <a:ext uri="{FF2B5EF4-FFF2-40B4-BE49-F238E27FC236}">
                  <a16:creationId xmlns:a16="http://schemas.microsoft.com/office/drawing/2014/main" id="{41860282-83B2-4CC5-94D5-C55EAA591188}"/>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85" name="Freeform 149">
              <a:extLst>
                <a:ext uri="{FF2B5EF4-FFF2-40B4-BE49-F238E27FC236}">
                  <a16:creationId xmlns:a16="http://schemas.microsoft.com/office/drawing/2014/main" id="{20CAAB59-B552-4EC2-9B23-FD1C0CD079D4}"/>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86" name="Freeform 150">
              <a:extLst>
                <a:ext uri="{FF2B5EF4-FFF2-40B4-BE49-F238E27FC236}">
                  <a16:creationId xmlns:a16="http://schemas.microsoft.com/office/drawing/2014/main" id="{7CA9F87E-35B5-4A70-BABA-252D748BD4AA}"/>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87" name="Freeform 151">
              <a:extLst>
                <a:ext uri="{FF2B5EF4-FFF2-40B4-BE49-F238E27FC236}">
                  <a16:creationId xmlns:a16="http://schemas.microsoft.com/office/drawing/2014/main" id="{3F859BD8-C59F-4AB4-8857-02629551D060}"/>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88" name="Freeform 152">
              <a:extLst>
                <a:ext uri="{FF2B5EF4-FFF2-40B4-BE49-F238E27FC236}">
                  <a16:creationId xmlns:a16="http://schemas.microsoft.com/office/drawing/2014/main" id="{A6A6C440-3653-47FA-A9BF-4E3D2D0CD1A2}"/>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89" name="Freeform 153">
              <a:extLst>
                <a:ext uri="{FF2B5EF4-FFF2-40B4-BE49-F238E27FC236}">
                  <a16:creationId xmlns:a16="http://schemas.microsoft.com/office/drawing/2014/main" id="{E9006C21-F2EC-4616-B1E6-37EB4188F59A}"/>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90" name="Freeform 154">
              <a:extLst>
                <a:ext uri="{FF2B5EF4-FFF2-40B4-BE49-F238E27FC236}">
                  <a16:creationId xmlns:a16="http://schemas.microsoft.com/office/drawing/2014/main" id="{EB3053E5-03A2-47BE-97F1-0B85F4B8FAD1}"/>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91" name="Freeform 155">
              <a:extLst>
                <a:ext uri="{FF2B5EF4-FFF2-40B4-BE49-F238E27FC236}">
                  <a16:creationId xmlns:a16="http://schemas.microsoft.com/office/drawing/2014/main" id="{9440CA0E-B6EE-490E-AB01-1C8CF8E18212}"/>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92" name="Freeform 156">
              <a:extLst>
                <a:ext uri="{FF2B5EF4-FFF2-40B4-BE49-F238E27FC236}">
                  <a16:creationId xmlns:a16="http://schemas.microsoft.com/office/drawing/2014/main" id="{D697EE8C-EEB4-4DCB-BDE3-9D4EC60DB7FF}"/>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93" name="Freeform 157">
              <a:extLst>
                <a:ext uri="{FF2B5EF4-FFF2-40B4-BE49-F238E27FC236}">
                  <a16:creationId xmlns:a16="http://schemas.microsoft.com/office/drawing/2014/main" id="{DCBC9CF6-733D-4BBE-8D1C-20D98F6042CA}"/>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94" name="Freeform 158">
              <a:extLst>
                <a:ext uri="{FF2B5EF4-FFF2-40B4-BE49-F238E27FC236}">
                  <a16:creationId xmlns:a16="http://schemas.microsoft.com/office/drawing/2014/main" id="{200E5F9F-3132-4893-A28D-2D4E4FEF5654}"/>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495" name="Freeform 159">
              <a:extLst>
                <a:ext uri="{FF2B5EF4-FFF2-40B4-BE49-F238E27FC236}">
                  <a16:creationId xmlns:a16="http://schemas.microsoft.com/office/drawing/2014/main" id="{35BDBA83-23CD-48D5-AA87-CD5C70994346}"/>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8477" name="Rectangle 160">
            <a:extLst>
              <a:ext uri="{FF2B5EF4-FFF2-40B4-BE49-F238E27FC236}">
                <a16:creationId xmlns:a16="http://schemas.microsoft.com/office/drawing/2014/main" id="{2AFF49E8-1CF0-4CA1-B415-0C73962FF4F4}"/>
              </a:ext>
            </a:extLst>
          </p:cNvPr>
          <p:cNvSpPr>
            <a:spLocks noChangeArrowheads="1"/>
          </p:cNvSpPr>
          <p:nvPr/>
        </p:nvSpPr>
        <p:spPr bwMode="auto">
          <a:xfrm>
            <a:off x="2924424" y="3285208"/>
            <a:ext cx="86518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S0/1</a:t>
            </a:r>
          </a:p>
        </p:txBody>
      </p:sp>
      <p:sp>
        <p:nvSpPr>
          <p:cNvPr id="58478" name="Rectangle 161">
            <a:extLst>
              <a:ext uri="{FF2B5EF4-FFF2-40B4-BE49-F238E27FC236}">
                <a16:creationId xmlns:a16="http://schemas.microsoft.com/office/drawing/2014/main" id="{2BC83AE2-2A39-4AC8-89EC-F43E4E717909}"/>
              </a:ext>
            </a:extLst>
          </p:cNvPr>
          <p:cNvSpPr>
            <a:spLocks noChangeArrowheads="1"/>
          </p:cNvSpPr>
          <p:nvPr/>
        </p:nvSpPr>
        <p:spPr bwMode="auto">
          <a:xfrm>
            <a:off x="3716586" y="4183733"/>
            <a:ext cx="8651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S0/1</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7074" name="Group 2">
            <a:extLst>
              <a:ext uri="{FF2B5EF4-FFF2-40B4-BE49-F238E27FC236}">
                <a16:creationId xmlns:a16="http://schemas.microsoft.com/office/drawing/2014/main" id="{2A5ABF54-03B2-4636-8B37-E2A21204D4EA}"/>
              </a:ext>
            </a:extLst>
          </p:cNvPr>
          <p:cNvGraphicFramePr>
            <a:graphicFrameLocks noGrp="1"/>
          </p:cNvGraphicFramePr>
          <p:nvPr>
            <p:ph sz="half" idx="1"/>
            <p:extLst>
              <p:ext uri="{D42A27DB-BD31-4B8C-83A1-F6EECF244321}">
                <p14:modId xmlns:p14="http://schemas.microsoft.com/office/powerpoint/2010/main" val="3294126240"/>
              </p:ext>
            </p:extLst>
          </p:nvPr>
        </p:nvGraphicFramePr>
        <p:xfrm>
          <a:off x="327342" y="2908400"/>
          <a:ext cx="2449512" cy="1012825"/>
        </p:xfrm>
        <a:graphic>
          <a:graphicData uri="http://schemas.openxmlformats.org/drawingml/2006/table">
            <a:tbl>
              <a:tblPr/>
              <a:tblGrid>
                <a:gridCol w="9429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4062">
                  <a:extLst>
                    <a:ext uri="{9D8B030D-6E8A-4147-A177-3AD203B41FA5}">
                      <a16:colId xmlns:a16="http://schemas.microsoft.com/office/drawing/2014/main" val="20002"/>
                    </a:ext>
                  </a:extLst>
                </a:gridCol>
              </a:tblGrid>
              <a:tr h="3604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197">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197">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bl>
          </a:graphicData>
        </a:graphic>
      </p:graphicFrame>
      <p:graphicFrame>
        <p:nvGraphicFramePr>
          <p:cNvPr id="387090" name="Group 18">
            <a:extLst>
              <a:ext uri="{FF2B5EF4-FFF2-40B4-BE49-F238E27FC236}">
                <a16:creationId xmlns:a16="http://schemas.microsoft.com/office/drawing/2014/main" id="{009DACE5-400A-4260-AC6A-17DD1D28DE55}"/>
              </a:ext>
            </a:extLst>
          </p:cNvPr>
          <p:cNvGraphicFramePr>
            <a:graphicFrameLocks noGrp="1"/>
          </p:cNvGraphicFramePr>
          <p:nvPr>
            <p:ph sz="quarter" idx="3"/>
            <p:extLst>
              <p:ext uri="{D42A27DB-BD31-4B8C-83A1-F6EECF244321}">
                <p14:modId xmlns:p14="http://schemas.microsoft.com/office/powerpoint/2010/main" val="520580076"/>
              </p:ext>
            </p:extLst>
          </p:nvPr>
        </p:nvGraphicFramePr>
        <p:xfrm>
          <a:off x="4648517" y="4460975"/>
          <a:ext cx="2447925" cy="977901"/>
        </p:xfrm>
        <a:graphic>
          <a:graphicData uri="http://schemas.openxmlformats.org/drawingml/2006/table">
            <a:tbl>
              <a:tblPr/>
              <a:tblGrid>
                <a:gridCol w="941387">
                  <a:extLst>
                    <a:ext uri="{9D8B030D-6E8A-4147-A177-3AD203B41FA5}">
                      <a16:colId xmlns:a16="http://schemas.microsoft.com/office/drawing/2014/main" val="20000"/>
                    </a:ext>
                  </a:extLst>
                </a:gridCol>
                <a:gridCol w="754063">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tblGrid>
              <a:tr h="325967">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华文细黑" pitchFamily="2" charset="-122"/>
                        </a:rPr>
                        <a:t>Routing Table</a:t>
                      </a:r>
                    </a:p>
                  </a:txBody>
                  <a:tcPr marT="45679" marB="456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5967">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charset="0"/>
                          <a:ea typeface="华文细黑" pitchFamily="2" charset="-122"/>
                        </a:rPr>
                        <a:t>目标网络</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charset="0"/>
                          <a:ea typeface="华文细黑" pitchFamily="2" charset="-122"/>
                        </a:rPr>
                        <a:t>接口</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charset="0"/>
                          <a:ea typeface="华文细黑" pitchFamily="2" charset="-122"/>
                        </a:rPr>
                        <a:t>度量值</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967">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华文细黑" pitchFamily="2" charset="-122"/>
                        </a:rPr>
                        <a:t>10.4.0.0</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华文细黑" pitchFamily="2" charset="-122"/>
                        </a:rPr>
                        <a:t>E1/0</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华文细黑" pitchFamily="2" charset="-122"/>
                        </a:rPr>
                        <a:t>Inf</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bl>
          </a:graphicData>
        </a:graphic>
      </p:graphicFrame>
      <p:graphicFrame>
        <p:nvGraphicFramePr>
          <p:cNvPr id="387106" name="Group 34">
            <a:extLst>
              <a:ext uri="{FF2B5EF4-FFF2-40B4-BE49-F238E27FC236}">
                <a16:creationId xmlns:a16="http://schemas.microsoft.com/office/drawing/2014/main" id="{B47AEE07-1EBF-4156-B70A-ECA482F7AC2E}"/>
              </a:ext>
            </a:extLst>
          </p:cNvPr>
          <p:cNvGraphicFramePr>
            <a:graphicFrameLocks noGrp="1"/>
          </p:cNvGraphicFramePr>
          <p:nvPr>
            <p:ph sz="quarter" idx="2"/>
            <p:extLst>
              <p:ext uri="{D42A27DB-BD31-4B8C-83A1-F6EECF244321}">
                <p14:modId xmlns:p14="http://schemas.microsoft.com/office/powerpoint/2010/main" val="2800963781"/>
              </p:ext>
            </p:extLst>
          </p:nvPr>
        </p:nvGraphicFramePr>
        <p:xfrm>
          <a:off x="6159817" y="1468537"/>
          <a:ext cx="2520950" cy="977901"/>
        </p:xfrm>
        <a:graphic>
          <a:graphicData uri="http://schemas.openxmlformats.org/drawingml/2006/table">
            <a:tbl>
              <a:tblPr/>
              <a:tblGrid>
                <a:gridCol w="1223962">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tblGrid>
              <a:tr h="325967">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696" marB="4569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5967">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967">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2</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bl>
          </a:graphicData>
        </a:graphic>
      </p:graphicFrame>
      <p:sp>
        <p:nvSpPr>
          <p:cNvPr id="59442" name="Rectangle 50">
            <a:extLst>
              <a:ext uri="{FF2B5EF4-FFF2-40B4-BE49-F238E27FC236}">
                <a16:creationId xmlns:a16="http://schemas.microsoft.com/office/drawing/2014/main" id="{537B37B8-5D38-4B62-9C9D-5DDEE2A7A383}"/>
              </a:ext>
            </a:extLst>
          </p:cNvPr>
          <p:cNvSpPr>
            <a:spLocks noChangeArrowheads="1"/>
          </p:cNvSpPr>
          <p:nvPr/>
        </p:nvSpPr>
        <p:spPr bwMode="auto">
          <a:xfrm>
            <a:off x="3064192" y="2227362"/>
            <a:ext cx="936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9443" name="Rectangle 51">
            <a:extLst>
              <a:ext uri="{FF2B5EF4-FFF2-40B4-BE49-F238E27FC236}">
                <a16:creationId xmlns:a16="http://schemas.microsoft.com/office/drawing/2014/main" id="{CC8E915F-CDB1-4DBC-8CC1-E63FB9F948A8}"/>
              </a:ext>
            </a:extLst>
          </p:cNvPr>
          <p:cNvSpPr>
            <a:spLocks noChangeArrowheads="1"/>
          </p:cNvSpPr>
          <p:nvPr/>
        </p:nvSpPr>
        <p:spPr bwMode="auto">
          <a:xfrm>
            <a:off x="3424554" y="2659162"/>
            <a:ext cx="8651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9444" name="Rectangle 52">
            <a:extLst>
              <a:ext uri="{FF2B5EF4-FFF2-40B4-BE49-F238E27FC236}">
                <a16:creationId xmlns:a16="http://schemas.microsoft.com/office/drawing/2014/main" id="{BCC4B9BC-5B07-4345-A314-7F3BE8121213}"/>
              </a:ext>
            </a:extLst>
          </p:cNvPr>
          <p:cNvSpPr>
            <a:spLocks noChangeArrowheads="1"/>
          </p:cNvSpPr>
          <p:nvPr/>
        </p:nvSpPr>
        <p:spPr bwMode="auto">
          <a:xfrm>
            <a:off x="4791392" y="2443262"/>
            <a:ext cx="936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9445" name="Rectangle 53">
            <a:extLst>
              <a:ext uri="{FF2B5EF4-FFF2-40B4-BE49-F238E27FC236}">
                <a16:creationId xmlns:a16="http://schemas.microsoft.com/office/drawing/2014/main" id="{8BB77D86-8978-4F3D-BBE3-EAB3DE114164}"/>
              </a:ext>
            </a:extLst>
          </p:cNvPr>
          <p:cNvSpPr>
            <a:spLocks noChangeArrowheads="1"/>
          </p:cNvSpPr>
          <p:nvPr/>
        </p:nvSpPr>
        <p:spPr bwMode="auto">
          <a:xfrm>
            <a:off x="4862829" y="2803625"/>
            <a:ext cx="8651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S1/0</a:t>
            </a:r>
          </a:p>
        </p:txBody>
      </p:sp>
      <p:sp>
        <p:nvSpPr>
          <p:cNvPr id="59446" name="Rectangle 54">
            <a:extLst>
              <a:ext uri="{FF2B5EF4-FFF2-40B4-BE49-F238E27FC236}">
                <a16:creationId xmlns:a16="http://schemas.microsoft.com/office/drawing/2014/main" id="{67466589-CD93-42EB-94BB-E7CFB69E1B7A}"/>
              </a:ext>
            </a:extLst>
          </p:cNvPr>
          <p:cNvSpPr>
            <a:spLocks noChangeArrowheads="1"/>
          </p:cNvSpPr>
          <p:nvPr/>
        </p:nvSpPr>
        <p:spPr bwMode="auto">
          <a:xfrm>
            <a:off x="4575492" y="3845025"/>
            <a:ext cx="11525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59447" name="Rectangle 55">
            <a:extLst>
              <a:ext uri="{FF2B5EF4-FFF2-40B4-BE49-F238E27FC236}">
                <a16:creationId xmlns:a16="http://schemas.microsoft.com/office/drawing/2014/main" id="{DAC42E59-EF2C-47AE-870C-35B7DADF7C5F}"/>
              </a:ext>
            </a:extLst>
          </p:cNvPr>
          <p:cNvSpPr>
            <a:spLocks noChangeArrowheads="1"/>
          </p:cNvSpPr>
          <p:nvPr/>
        </p:nvSpPr>
        <p:spPr bwMode="auto">
          <a:xfrm>
            <a:off x="3567429" y="4316512"/>
            <a:ext cx="100806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59448" name="Rectangle 56">
            <a:extLst>
              <a:ext uri="{FF2B5EF4-FFF2-40B4-BE49-F238E27FC236}">
                <a16:creationId xmlns:a16="http://schemas.microsoft.com/office/drawing/2014/main" id="{174DE8A8-101B-4CA3-8991-43A9B63F9F0B}"/>
              </a:ext>
            </a:extLst>
          </p:cNvPr>
          <p:cNvSpPr>
            <a:spLocks noChangeArrowheads="1"/>
          </p:cNvSpPr>
          <p:nvPr/>
        </p:nvSpPr>
        <p:spPr bwMode="auto">
          <a:xfrm>
            <a:off x="2632392" y="1362175"/>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10.1.0.0</a:t>
            </a:r>
          </a:p>
        </p:txBody>
      </p:sp>
      <p:sp>
        <p:nvSpPr>
          <p:cNvPr id="59449" name="Rectangle 57">
            <a:extLst>
              <a:ext uri="{FF2B5EF4-FFF2-40B4-BE49-F238E27FC236}">
                <a16:creationId xmlns:a16="http://schemas.microsoft.com/office/drawing/2014/main" id="{570450FA-3882-4125-B925-B632B80764F7}"/>
              </a:ext>
            </a:extLst>
          </p:cNvPr>
          <p:cNvSpPr>
            <a:spLocks noChangeArrowheads="1"/>
          </p:cNvSpPr>
          <p:nvPr/>
        </p:nvSpPr>
        <p:spPr bwMode="auto">
          <a:xfrm>
            <a:off x="3856354" y="2692500"/>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10.2.0.0</a:t>
            </a:r>
          </a:p>
        </p:txBody>
      </p:sp>
      <p:sp>
        <p:nvSpPr>
          <p:cNvPr id="59450" name="Rectangle 58">
            <a:extLst>
              <a:ext uri="{FF2B5EF4-FFF2-40B4-BE49-F238E27FC236}">
                <a16:creationId xmlns:a16="http://schemas.microsoft.com/office/drawing/2014/main" id="{7C56D5A6-7B33-452B-8AE1-99F190087472}"/>
              </a:ext>
            </a:extLst>
          </p:cNvPr>
          <p:cNvSpPr>
            <a:spLocks noChangeArrowheads="1"/>
          </p:cNvSpPr>
          <p:nvPr/>
        </p:nvSpPr>
        <p:spPr bwMode="auto">
          <a:xfrm>
            <a:off x="4072254" y="3163987"/>
            <a:ext cx="1223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10.3.0.0</a:t>
            </a:r>
          </a:p>
        </p:txBody>
      </p:sp>
      <p:sp>
        <p:nvSpPr>
          <p:cNvPr id="59451" name="Rectangle 59">
            <a:extLst>
              <a:ext uri="{FF2B5EF4-FFF2-40B4-BE49-F238E27FC236}">
                <a16:creationId xmlns:a16="http://schemas.microsoft.com/office/drawing/2014/main" id="{C5804F0B-EBFB-4851-A73B-A0C404F8F8A6}"/>
              </a:ext>
            </a:extLst>
          </p:cNvPr>
          <p:cNvSpPr>
            <a:spLocks noChangeArrowheads="1"/>
          </p:cNvSpPr>
          <p:nvPr/>
        </p:nvSpPr>
        <p:spPr bwMode="auto">
          <a:xfrm>
            <a:off x="2559367" y="4892775"/>
            <a:ext cx="11509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10.4.0.0</a:t>
            </a:r>
          </a:p>
        </p:txBody>
      </p:sp>
      <p:sp>
        <p:nvSpPr>
          <p:cNvPr id="59452" name="Line 60">
            <a:extLst>
              <a:ext uri="{FF2B5EF4-FFF2-40B4-BE49-F238E27FC236}">
                <a16:creationId xmlns:a16="http://schemas.microsoft.com/office/drawing/2014/main" id="{A4EFDF26-F5C4-4BFA-98F4-3E7567C13CB0}"/>
              </a:ext>
            </a:extLst>
          </p:cNvPr>
          <p:cNvSpPr>
            <a:spLocks noChangeShapeType="1"/>
          </p:cNvSpPr>
          <p:nvPr/>
        </p:nvSpPr>
        <p:spPr bwMode="auto">
          <a:xfrm flipH="1">
            <a:off x="3567429" y="4460975"/>
            <a:ext cx="576263" cy="719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3" name="Line 61">
            <a:extLst>
              <a:ext uri="{FF2B5EF4-FFF2-40B4-BE49-F238E27FC236}">
                <a16:creationId xmlns:a16="http://schemas.microsoft.com/office/drawing/2014/main" id="{50B7C203-4042-4AA1-9E0E-BD98809224D4}"/>
              </a:ext>
            </a:extLst>
          </p:cNvPr>
          <p:cNvSpPr>
            <a:spLocks noChangeShapeType="1"/>
          </p:cNvSpPr>
          <p:nvPr/>
        </p:nvSpPr>
        <p:spPr bwMode="auto">
          <a:xfrm flipH="1">
            <a:off x="4504054" y="2803625"/>
            <a:ext cx="1008063" cy="1296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4" name="Line 62">
            <a:extLst>
              <a:ext uri="{FF2B5EF4-FFF2-40B4-BE49-F238E27FC236}">
                <a16:creationId xmlns:a16="http://schemas.microsoft.com/office/drawing/2014/main" id="{48F0989D-7927-4F48-8404-1743AA113DB1}"/>
              </a:ext>
            </a:extLst>
          </p:cNvPr>
          <p:cNvSpPr>
            <a:spLocks noChangeShapeType="1"/>
          </p:cNvSpPr>
          <p:nvPr/>
        </p:nvSpPr>
        <p:spPr bwMode="auto">
          <a:xfrm flipH="1">
            <a:off x="3495992" y="2732187"/>
            <a:ext cx="1944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5" name="Line 63">
            <a:extLst>
              <a:ext uri="{FF2B5EF4-FFF2-40B4-BE49-F238E27FC236}">
                <a16:creationId xmlns:a16="http://schemas.microsoft.com/office/drawing/2014/main" id="{1A34A3FE-0C86-48C1-BF79-CACDAB2AB88F}"/>
              </a:ext>
            </a:extLst>
          </p:cNvPr>
          <p:cNvSpPr>
            <a:spLocks noChangeShapeType="1"/>
          </p:cNvSpPr>
          <p:nvPr/>
        </p:nvSpPr>
        <p:spPr bwMode="auto">
          <a:xfrm flipH="1">
            <a:off x="3135629" y="1795562"/>
            <a:ext cx="0"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6" name="Rectangle 64">
            <a:extLst>
              <a:ext uri="{FF2B5EF4-FFF2-40B4-BE49-F238E27FC236}">
                <a16:creationId xmlns:a16="http://schemas.microsoft.com/office/drawing/2014/main" id="{BA9EF817-3223-4BAA-A063-608CC7044CE9}"/>
              </a:ext>
            </a:extLst>
          </p:cNvPr>
          <p:cNvSpPr>
            <a:spLocks noChangeArrowheads="1"/>
          </p:cNvSpPr>
          <p:nvPr/>
        </p:nvSpPr>
        <p:spPr bwMode="auto">
          <a:xfrm>
            <a:off x="1983104" y="2332137"/>
            <a:ext cx="8255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RTA</a:t>
            </a:r>
          </a:p>
        </p:txBody>
      </p:sp>
      <p:sp>
        <p:nvSpPr>
          <p:cNvPr id="59457" name="Rectangle 65">
            <a:extLst>
              <a:ext uri="{FF2B5EF4-FFF2-40B4-BE49-F238E27FC236}">
                <a16:creationId xmlns:a16="http://schemas.microsoft.com/office/drawing/2014/main" id="{92060945-0FCA-4CA6-8CB3-AE3071E7A4BC}"/>
              </a:ext>
            </a:extLst>
          </p:cNvPr>
          <p:cNvSpPr>
            <a:spLocks noChangeArrowheads="1"/>
          </p:cNvSpPr>
          <p:nvPr/>
        </p:nvSpPr>
        <p:spPr bwMode="auto">
          <a:xfrm>
            <a:off x="5296217" y="1949550"/>
            <a:ext cx="9001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RTB</a:t>
            </a:r>
          </a:p>
        </p:txBody>
      </p:sp>
      <p:sp>
        <p:nvSpPr>
          <p:cNvPr id="59458" name="Rectangle 66">
            <a:extLst>
              <a:ext uri="{FF2B5EF4-FFF2-40B4-BE49-F238E27FC236}">
                <a16:creationId xmlns:a16="http://schemas.microsoft.com/office/drawing/2014/main" id="{F1B453B4-34F5-4212-9B8E-524C243667F0}"/>
              </a:ext>
            </a:extLst>
          </p:cNvPr>
          <p:cNvSpPr>
            <a:spLocks noChangeArrowheads="1"/>
          </p:cNvSpPr>
          <p:nvPr/>
        </p:nvSpPr>
        <p:spPr bwMode="auto">
          <a:xfrm>
            <a:off x="3208654" y="3965675"/>
            <a:ext cx="8286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RTC</a:t>
            </a:r>
          </a:p>
        </p:txBody>
      </p:sp>
      <p:grpSp>
        <p:nvGrpSpPr>
          <p:cNvPr id="59459" name="Group 67">
            <a:extLst>
              <a:ext uri="{FF2B5EF4-FFF2-40B4-BE49-F238E27FC236}">
                <a16:creationId xmlns:a16="http://schemas.microsoft.com/office/drawing/2014/main" id="{DC385978-7D8A-4C56-8C83-619E02486502}"/>
              </a:ext>
            </a:extLst>
          </p:cNvPr>
          <p:cNvGrpSpPr>
            <a:grpSpLocks noChangeAspect="1"/>
          </p:cNvGrpSpPr>
          <p:nvPr/>
        </p:nvGrpSpPr>
        <p:grpSpPr bwMode="auto">
          <a:xfrm>
            <a:off x="2775267" y="2444850"/>
            <a:ext cx="792162" cy="550862"/>
            <a:chOff x="3541" y="1317"/>
            <a:chExt cx="747" cy="546"/>
          </a:xfrm>
        </p:grpSpPr>
        <p:sp>
          <p:nvSpPr>
            <p:cNvPr id="59508" name="AutoShape 68">
              <a:extLst>
                <a:ext uri="{FF2B5EF4-FFF2-40B4-BE49-F238E27FC236}">
                  <a16:creationId xmlns:a16="http://schemas.microsoft.com/office/drawing/2014/main" id="{EED91FB8-3B95-44ED-8DD8-956BF41D38F1}"/>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509" name="Freeform 69">
              <a:extLst>
                <a:ext uri="{FF2B5EF4-FFF2-40B4-BE49-F238E27FC236}">
                  <a16:creationId xmlns:a16="http://schemas.microsoft.com/office/drawing/2014/main" id="{35414F52-EF45-4ADA-BFD7-44F16F2FA6B3}"/>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10" name="Freeform 70">
              <a:extLst>
                <a:ext uri="{FF2B5EF4-FFF2-40B4-BE49-F238E27FC236}">
                  <a16:creationId xmlns:a16="http://schemas.microsoft.com/office/drawing/2014/main" id="{EA78D93D-C0DD-4FB3-9D6E-271027CADEE8}"/>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11" name="Freeform 71">
              <a:extLst>
                <a:ext uri="{FF2B5EF4-FFF2-40B4-BE49-F238E27FC236}">
                  <a16:creationId xmlns:a16="http://schemas.microsoft.com/office/drawing/2014/main" id="{9E05E72F-EB43-44A6-8CCB-CF1DCB395783}"/>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12" name="Freeform 72">
              <a:extLst>
                <a:ext uri="{FF2B5EF4-FFF2-40B4-BE49-F238E27FC236}">
                  <a16:creationId xmlns:a16="http://schemas.microsoft.com/office/drawing/2014/main" id="{32FE9901-7B43-4EC5-8FA5-C9E47A3647DA}"/>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13" name="Freeform 73">
              <a:extLst>
                <a:ext uri="{FF2B5EF4-FFF2-40B4-BE49-F238E27FC236}">
                  <a16:creationId xmlns:a16="http://schemas.microsoft.com/office/drawing/2014/main" id="{38C35DAB-2E08-4E90-92CC-24D03B33FAE6}"/>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14" name="Freeform 74">
              <a:extLst>
                <a:ext uri="{FF2B5EF4-FFF2-40B4-BE49-F238E27FC236}">
                  <a16:creationId xmlns:a16="http://schemas.microsoft.com/office/drawing/2014/main" id="{954CE71B-F476-4AE9-B129-586216561AFF}"/>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15" name="Freeform 75">
              <a:extLst>
                <a:ext uri="{FF2B5EF4-FFF2-40B4-BE49-F238E27FC236}">
                  <a16:creationId xmlns:a16="http://schemas.microsoft.com/office/drawing/2014/main" id="{34E47182-210D-41D5-998F-0B7A18AF54A6}"/>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16" name="Freeform 76">
              <a:extLst>
                <a:ext uri="{FF2B5EF4-FFF2-40B4-BE49-F238E27FC236}">
                  <a16:creationId xmlns:a16="http://schemas.microsoft.com/office/drawing/2014/main" id="{570F2B1A-1F10-4D54-B4EB-FEF02AB39198}"/>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17" name="Freeform 77">
              <a:extLst>
                <a:ext uri="{FF2B5EF4-FFF2-40B4-BE49-F238E27FC236}">
                  <a16:creationId xmlns:a16="http://schemas.microsoft.com/office/drawing/2014/main" id="{0FD277AE-51DE-4F29-871C-BF94EF7CE6EF}"/>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18" name="Freeform 78">
              <a:extLst>
                <a:ext uri="{FF2B5EF4-FFF2-40B4-BE49-F238E27FC236}">
                  <a16:creationId xmlns:a16="http://schemas.microsoft.com/office/drawing/2014/main" id="{9911CD00-B591-45EB-A424-DA785A71CB76}"/>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19" name="Freeform 79">
              <a:extLst>
                <a:ext uri="{FF2B5EF4-FFF2-40B4-BE49-F238E27FC236}">
                  <a16:creationId xmlns:a16="http://schemas.microsoft.com/office/drawing/2014/main" id="{B4065349-E0EF-49CC-918A-D1EE10A6FA98}"/>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20" name="Freeform 80">
              <a:extLst>
                <a:ext uri="{FF2B5EF4-FFF2-40B4-BE49-F238E27FC236}">
                  <a16:creationId xmlns:a16="http://schemas.microsoft.com/office/drawing/2014/main" id="{611B69AA-072B-406F-B75D-C185E9132B0A}"/>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21" name="Freeform 81">
              <a:extLst>
                <a:ext uri="{FF2B5EF4-FFF2-40B4-BE49-F238E27FC236}">
                  <a16:creationId xmlns:a16="http://schemas.microsoft.com/office/drawing/2014/main" id="{D34DFC5B-AE13-4E2D-8C60-8E45A13243AA}"/>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22" name="Freeform 82">
              <a:extLst>
                <a:ext uri="{FF2B5EF4-FFF2-40B4-BE49-F238E27FC236}">
                  <a16:creationId xmlns:a16="http://schemas.microsoft.com/office/drawing/2014/main" id="{C34560A8-F3FF-494A-B5DD-625CB059CA88}"/>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23" name="Freeform 83">
              <a:extLst>
                <a:ext uri="{FF2B5EF4-FFF2-40B4-BE49-F238E27FC236}">
                  <a16:creationId xmlns:a16="http://schemas.microsoft.com/office/drawing/2014/main" id="{51BB8514-9B49-4770-9AAC-007CF1546ACC}"/>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24" name="Freeform 84">
              <a:extLst>
                <a:ext uri="{FF2B5EF4-FFF2-40B4-BE49-F238E27FC236}">
                  <a16:creationId xmlns:a16="http://schemas.microsoft.com/office/drawing/2014/main" id="{74138B64-CDB3-4DDE-AA43-B3AF5E3649BF}"/>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9460" name="Group 85">
            <a:extLst>
              <a:ext uri="{FF2B5EF4-FFF2-40B4-BE49-F238E27FC236}">
                <a16:creationId xmlns:a16="http://schemas.microsoft.com/office/drawing/2014/main" id="{32B646C2-E736-4020-945E-DCFC9A866B0A}"/>
              </a:ext>
            </a:extLst>
          </p:cNvPr>
          <p:cNvGrpSpPr>
            <a:grpSpLocks noChangeAspect="1"/>
          </p:cNvGrpSpPr>
          <p:nvPr/>
        </p:nvGrpSpPr>
        <p:grpSpPr bwMode="auto">
          <a:xfrm>
            <a:off x="5224779" y="2444850"/>
            <a:ext cx="792163" cy="550862"/>
            <a:chOff x="3541" y="1317"/>
            <a:chExt cx="747" cy="546"/>
          </a:xfrm>
        </p:grpSpPr>
        <p:sp>
          <p:nvSpPr>
            <p:cNvPr id="59491" name="AutoShape 86">
              <a:extLst>
                <a:ext uri="{FF2B5EF4-FFF2-40B4-BE49-F238E27FC236}">
                  <a16:creationId xmlns:a16="http://schemas.microsoft.com/office/drawing/2014/main" id="{862B8B06-C5AC-4886-9D25-BA851E0A2198}"/>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92" name="Freeform 87">
              <a:extLst>
                <a:ext uri="{FF2B5EF4-FFF2-40B4-BE49-F238E27FC236}">
                  <a16:creationId xmlns:a16="http://schemas.microsoft.com/office/drawing/2014/main" id="{5B7368CA-3448-496C-8292-56F6D4413E98}"/>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93" name="Freeform 88">
              <a:extLst>
                <a:ext uri="{FF2B5EF4-FFF2-40B4-BE49-F238E27FC236}">
                  <a16:creationId xmlns:a16="http://schemas.microsoft.com/office/drawing/2014/main" id="{4972D99B-F5CB-41B0-95A5-CBFB189ED82C}"/>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94" name="Freeform 89">
              <a:extLst>
                <a:ext uri="{FF2B5EF4-FFF2-40B4-BE49-F238E27FC236}">
                  <a16:creationId xmlns:a16="http://schemas.microsoft.com/office/drawing/2014/main" id="{1EDCBAD6-0618-459F-8638-1461C823467A}"/>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95" name="Freeform 90">
              <a:extLst>
                <a:ext uri="{FF2B5EF4-FFF2-40B4-BE49-F238E27FC236}">
                  <a16:creationId xmlns:a16="http://schemas.microsoft.com/office/drawing/2014/main" id="{B3D1F7A2-F8C0-495E-88EB-19DCADBA9702}"/>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96" name="Freeform 91">
              <a:extLst>
                <a:ext uri="{FF2B5EF4-FFF2-40B4-BE49-F238E27FC236}">
                  <a16:creationId xmlns:a16="http://schemas.microsoft.com/office/drawing/2014/main" id="{B61285E8-3F65-4F6A-A819-ABAC09777A65}"/>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97" name="Freeform 92">
              <a:extLst>
                <a:ext uri="{FF2B5EF4-FFF2-40B4-BE49-F238E27FC236}">
                  <a16:creationId xmlns:a16="http://schemas.microsoft.com/office/drawing/2014/main" id="{E3203091-E1BB-49A8-8F86-FBEA733693A0}"/>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98" name="Freeform 93">
              <a:extLst>
                <a:ext uri="{FF2B5EF4-FFF2-40B4-BE49-F238E27FC236}">
                  <a16:creationId xmlns:a16="http://schemas.microsoft.com/office/drawing/2014/main" id="{077B3085-D4AA-48F2-A30C-39D65EE031F6}"/>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99" name="Freeform 94">
              <a:extLst>
                <a:ext uri="{FF2B5EF4-FFF2-40B4-BE49-F238E27FC236}">
                  <a16:creationId xmlns:a16="http://schemas.microsoft.com/office/drawing/2014/main" id="{57F70AB0-8916-4D15-B48C-C0239CB5CB68}"/>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00" name="Freeform 95">
              <a:extLst>
                <a:ext uri="{FF2B5EF4-FFF2-40B4-BE49-F238E27FC236}">
                  <a16:creationId xmlns:a16="http://schemas.microsoft.com/office/drawing/2014/main" id="{C4B4D322-2846-46C3-A7B4-1BB602019CD5}"/>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01" name="Freeform 96">
              <a:extLst>
                <a:ext uri="{FF2B5EF4-FFF2-40B4-BE49-F238E27FC236}">
                  <a16:creationId xmlns:a16="http://schemas.microsoft.com/office/drawing/2014/main" id="{3B2B7091-44B9-48EB-B9E5-1A43C0C95272}"/>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02" name="Freeform 97">
              <a:extLst>
                <a:ext uri="{FF2B5EF4-FFF2-40B4-BE49-F238E27FC236}">
                  <a16:creationId xmlns:a16="http://schemas.microsoft.com/office/drawing/2014/main" id="{AB2D7DE1-04D7-4454-94FB-9D477F06340B}"/>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03" name="Freeform 98">
              <a:extLst>
                <a:ext uri="{FF2B5EF4-FFF2-40B4-BE49-F238E27FC236}">
                  <a16:creationId xmlns:a16="http://schemas.microsoft.com/office/drawing/2014/main" id="{79C907BD-E5A3-4144-861A-0E37E44F75AC}"/>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04" name="Freeform 99">
              <a:extLst>
                <a:ext uri="{FF2B5EF4-FFF2-40B4-BE49-F238E27FC236}">
                  <a16:creationId xmlns:a16="http://schemas.microsoft.com/office/drawing/2014/main" id="{045CE8E5-EA46-40A4-A18B-576BD18A7984}"/>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05" name="Freeform 100">
              <a:extLst>
                <a:ext uri="{FF2B5EF4-FFF2-40B4-BE49-F238E27FC236}">
                  <a16:creationId xmlns:a16="http://schemas.microsoft.com/office/drawing/2014/main" id="{5D12172B-F094-4119-97A3-386A3D673065}"/>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06" name="Freeform 101">
              <a:extLst>
                <a:ext uri="{FF2B5EF4-FFF2-40B4-BE49-F238E27FC236}">
                  <a16:creationId xmlns:a16="http://schemas.microsoft.com/office/drawing/2014/main" id="{4CA3B2EB-FF03-42C1-85D6-57FF048685E8}"/>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507" name="Freeform 102">
              <a:extLst>
                <a:ext uri="{FF2B5EF4-FFF2-40B4-BE49-F238E27FC236}">
                  <a16:creationId xmlns:a16="http://schemas.microsoft.com/office/drawing/2014/main" id="{4DE2E1AC-7804-4B52-85C1-1310D4589395}"/>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9461" name="Rectangle 103">
            <a:extLst>
              <a:ext uri="{FF2B5EF4-FFF2-40B4-BE49-F238E27FC236}">
                <a16:creationId xmlns:a16="http://schemas.microsoft.com/office/drawing/2014/main" id="{25935C67-D330-4A4B-BDE3-0643F77A4BE8}"/>
              </a:ext>
            </a:extLst>
          </p:cNvPr>
          <p:cNvSpPr>
            <a:spLocks noChangeArrowheads="1"/>
          </p:cNvSpPr>
          <p:nvPr/>
        </p:nvSpPr>
        <p:spPr bwMode="auto">
          <a:xfrm>
            <a:off x="616267" y="5645250"/>
            <a:ext cx="712787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10000"/>
              </a:spcBef>
              <a:spcAft>
                <a:spcPct val="25000"/>
              </a:spcAft>
              <a:buClr>
                <a:srgbClr val="000000"/>
              </a:buClr>
              <a:buSzPct val="80000"/>
              <a:buFont typeface="Wingdings" panose="05000000000000000000" pitchFamily="2" charset="2"/>
              <a:buChar char="l"/>
            </a:pPr>
            <a:r>
              <a:rPr lang="zh-CN" altLang="en-US" sz="2200" b="1">
                <a:solidFill>
                  <a:srgbClr val="000000"/>
                </a:solidFill>
                <a:ea typeface="华文细黑" panose="02010600040101010101" pitchFamily="2" charset="-122"/>
              </a:rPr>
              <a:t>网络故障，</a:t>
            </a:r>
            <a:r>
              <a:rPr lang="en-US" altLang="zh-CN" sz="2200" b="1">
                <a:solidFill>
                  <a:srgbClr val="000000"/>
                </a:solidFill>
                <a:ea typeface="华文细黑" panose="02010600040101010101" pitchFamily="2" charset="-122"/>
              </a:rPr>
              <a:t>RTC</a:t>
            </a:r>
            <a:r>
              <a:rPr lang="zh-CN" altLang="en-US" sz="2200" b="1">
                <a:solidFill>
                  <a:srgbClr val="000000"/>
                </a:solidFill>
                <a:ea typeface="华文细黑" panose="02010600040101010101" pitchFamily="2" charset="-122"/>
              </a:rPr>
              <a:t>置路由表项</a:t>
            </a:r>
            <a:r>
              <a:rPr lang="en-US" altLang="zh-CN" sz="2200" b="1">
                <a:solidFill>
                  <a:srgbClr val="000000"/>
                </a:solidFill>
                <a:ea typeface="华文细黑" panose="02010600040101010101" pitchFamily="2" charset="-122"/>
              </a:rPr>
              <a:t>10.4.0.0</a:t>
            </a:r>
            <a:r>
              <a:rPr lang="zh-CN" altLang="en-US" sz="2200" b="1">
                <a:solidFill>
                  <a:srgbClr val="000000"/>
                </a:solidFill>
                <a:ea typeface="华文细黑" panose="02010600040101010101" pitchFamily="2" charset="-122"/>
              </a:rPr>
              <a:t>为无穷大并发送路由更新信息；</a:t>
            </a:r>
          </a:p>
          <a:p>
            <a:pPr algn="l" eaLnBrk="1" hangingPunct="1">
              <a:spcBef>
                <a:spcPct val="10000"/>
              </a:spcBef>
              <a:spcAft>
                <a:spcPct val="25000"/>
              </a:spcAft>
              <a:buClr>
                <a:srgbClr val="000000"/>
              </a:buClr>
              <a:buSzPct val="80000"/>
              <a:buFont typeface="Wingdings" panose="05000000000000000000" pitchFamily="2" charset="2"/>
              <a:buChar char="l"/>
            </a:pPr>
            <a:r>
              <a:rPr lang="en-US" altLang="zh-CN" sz="2200" b="1">
                <a:solidFill>
                  <a:srgbClr val="000000"/>
                </a:solidFill>
                <a:ea typeface="华文细黑" panose="02010600040101010101" pitchFamily="2" charset="-122"/>
              </a:rPr>
              <a:t>RTA</a:t>
            </a:r>
            <a:r>
              <a:rPr lang="zh-CN" altLang="en-US" sz="2200" b="1">
                <a:solidFill>
                  <a:srgbClr val="000000"/>
                </a:solidFill>
                <a:ea typeface="华文细黑" panose="02010600040101010101" pitchFamily="2" charset="-122"/>
              </a:rPr>
              <a:t>发送更新给</a:t>
            </a:r>
            <a:r>
              <a:rPr lang="en-US" altLang="zh-CN" sz="2200" b="1">
                <a:solidFill>
                  <a:srgbClr val="000000"/>
                </a:solidFill>
                <a:ea typeface="华文细黑" panose="02010600040101010101" pitchFamily="2" charset="-122"/>
              </a:rPr>
              <a:t>RTB</a:t>
            </a:r>
            <a:r>
              <a:rPr lang="zh-CN" altLang="en-US" sz="2200" b="1">
                <a:solidFill>
                  <a:srgbClr val="000000"/>
                </a:solidFill>
                <a:ea typeface="华文细黑" panose="02010600040101010101" pitchFamily="2" charset="-122"/>
              </a:rPr>
              <a:t>，</a:t>
            </a:r>
            <a:r>
              <a:rPr lang="en-US" altLang="zh-CN" sz="2200" b="1">
                <a:solidFill>
                  <a:srgbClr val="000000"/>
                </a:solidFill>
                <a:ea typeface="华文细黑" panose="02010600040101010101" pitchFamily="2" charset="-122"/>
              </a:rPr>
              <a:t>RTB</a:t>
            </a:r>
            <a:r>
              <a:rPr lang="zh-CN" altLang="en-US" sz="2200" b="1">
                <a:solidFill>
                  <a:srgbClr val="000000"/>
                </a:solidFill>
                <a:ea typeface="华文细黑" panose="02010600040101010101" pitchFamily="2" charset="-122"/>
              </a:rPr>
              <a:t>更新表项</a:t>
            </a:r>
            <a:r>
              <a:rPr lang="en-US" altLang="zh-CN" sz="2200" b="1">
                <a:solidFill>
                  <a:srgbClr val="000000"/>
                </a:solidFill>
                <a:ea typeface="华文细黑" panose="02010600040101010101" pitchFamily="2" charset="-122"/>
              </a:rPr>
              <a:t>10.4.0.0</a:t>
            </a:r>
            <a:r>
              <a:rPr lang="zh-CN" altLang="en-US" sz="2200" b="1">
                <a:solidFill>
                  <a:srgbClr val="000000"/>
                </a:solidFill>
                <a:ea typeface="华文细黑" panose="02010600040101010101" pitchFamily="2" charset="-122"/>
              </a:rPr>
              <a:t>。</a:t>
            </a:r>
          </a:p>
        </p:txBody>
      </p:sp>
      <p:sp>
        <p:nvSpPr>
          <p:cNvPr id="59462" name="Rectangle 104">
            <a:extLst>
              <a:ext uri="{FF2B5EF4-FFF2-40B4-BE49-F238E27FC236}">
                <a16:creationId xmlns:a16="http://schemas.microsoft.com/office/drawing/2014/main" id="{976B0A53-E949-4777-A317-560D5F7965CD}"/>
              </a:ext>
            </a:extLst>
          </p:cNvPr>
          <p:cNvSpPr>
            <a:spLocks noGrp="1" noChangeArrowheads="1"/>
          </p:cNvSpPr>
          <p:nvPr>
            <p:ph type="title"/>
          </p:nvPr>
        </p:nvSpPr>
        <p:spPr>
          <a:xfrm>
            <a:off x="323528" y="836712"/>
            <a:ext cx="7239000" cy="609600"/>
          </a:xfrm>
          <a:noFill/>
        </p:spPr>
        <p:txBody>
          <a:bodyPr/>
          <a:lstStyle/>
          <a:p>
            <a:pPr eaLnBrk="1" hangingPunct="1"/>
            <a:r>
              <a:rPr lang="zh-CN" altLang="en-US" dirty="0"/>
              <a:t>多路径网络中环路产生过程（</a:t>
            </a:r>
            <a:r>
              <a:rPr lang="en-US" altLang="zh-CN" dirty="0"/>
              <a:t>2</a:t>
            </a:r>
            <a:r>
              <a:rPr lang="zh-CN" altLang="en-US" dirty="0"/>
              <a:t>）</a:t>
            </a:r>
          </a:p>
        </p:txBody>
      </p:sp>
      <p:sp>
        <p:nvSpPr>
          <p:cNvPr id="59463" name="Line 105">
            <a:extLst>
              <a:ext uri="{FF2B5EF4-FFF2-40B4-BE49-F238E27FC236}">
                <a16:creationId xmlns:a16="http://schemas.microsoft.com/office/drawing/2014/main" id="{F4E07761-4D11-4226-9702-A07B7C70D142}"/>
              </a:ext>
            </a:extLst>
          </p:cNvPr>
          <p:cNvSpPr>
            <a:spLocks noChangeShapeType="1"/>
          </p:cNvSpPr>
          <p:nvPr/>
        </p:nvSpPr>
        <p:spPr bwMode="auto">
          <a:xfrm>
            <a:off x="3351529" y="2908400"/>
            <a:ext cx="936625" cy="1152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9464" name="Group 106">
            <a:extLst>
              <a:ext uri="{FF2B5EF4-FFF2-40B4-BE49-F238E27FC236}">
                <a16:creationId xmlns:a16="http://schemas.microsoft.com/office/drawing/2014/main" id="{394D888C-63F6-4F81-99F2-FC7AEB10A7A0}"/>
              </a:ext>
            </a:extLst>
          </p:cNvPr>
          <p:cNvGrpSpPr>
            <a:grpSpLocks noChangeAspect="1"/>
          </p:cNvGrpSpPr>
          <p:nvPr/>
        </p:nvGrpSpPr>
        <p:grpSpPr bwMode="auto">
          <a:xfrm>
            <a:off x="3999229" y="3981550"/>
            <a:ext cx="792163" cy="550862"/>
            <a:chOff x="3541" y="1317"/>
            <a:chExt cx="747" cy="546"/>
          </a:xfrm>
        </p:grpSpPr>
        <p:sp>
          <p:nvSpPr>
            <p:cNvPr id="59474" name="AutoShape 107">
              <a:extLst>
                <a:ext uri="{FF2B5EF4-FFF2-40B4-BE49-F238E27FC236}">
                  <a16:creationId xmlns:a16="http://schemas.microsoft.com/office/drawing/2014/main" id="{43C5428B-8DA9-42A6-A3B8-88CE786EF240}"/>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75" name="Freeform 108">
              <a:extLst>
                <a:ext uri="{FF2B5EF4-FFF2-40B4-BE49-F238E27FC236}">
                  <a16:creationId xmlns:a16="http://schemas.microsoft.com/office/drawing/2014/main" id="{34DB7A83-7DF7-41C8-8663-40FA9C85651E}"/>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76" name="Freeform 109">
              <a:extLst>
                <a:ext uri="{FF2B5EF4-FFF2-40B4-BE49-F238E27FC236}">
                  <a16:creationId xmlns:a16="http://schemas.microsoft.com/office/drawing/2014/main" id="{D1513FED-CD3F-4D28-856F-1216ED2BD320}"/>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77" name="Freeform 110">
              <a:extLst>
                <a:ext uri="{FF2B5EF4-FFF2-40B4-BE49-F238E27FC236}">
                  <a16:creationId xmlns:a16="http://schemas.microsoft.com/office/drawing/2014/main" id="{9978733C-624C-4437-83F1-252C1055C824}"/>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78" name="Freeform 111">
              <a:extLst>
                <a:ext uri="{FF2B5EF4-FFF2-40B4-BE49-F238E27FC236}">
                  <a16:creationId xmlns:a16="http://schemas.microsoft.com/office/drawing/2014/main" id="{B02235AA-2BE2-42BA-87D3-C937B7DA1E34}"/>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79" name="Freeform 112">
              <a:extLst>
                <a:ext uri="{FF2B5EF4-FFF2-40B4-BE49-F238E27FC236}">
                  <a16:creationId xmlns:a16="http://schemas.microsoft.com/office/drawing/2014/main" id="{1066469F-FBE8-4438-A882-12470E96D3EF}"/>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80" name="Freeform 113">
              <a:extLst>
                <a:ext uri="{FF2B5EF4-FFF2-40B4-BE49-F238E27FC236}">
                  <a16:creationId xmlns:a16="http://schemas.microsoft.com/office/drawing/2014/main" id="{C64CD44E-E53F-43EB-BE57-12DF02906CAD}"/>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81" name="Freeform 114">
              <a:extLst>
                <a:ext uri="{FF2B5EF4-FFF2-40B4-BE49-F238E27FC236}">
                  <a16:creationId xmlns:a16="http://schemas.microsoft.com/office/drawing/2014/main" id="{BFBDF85F-A5D9-474D-BA6D-D2B66EA72EA6}"/>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82" name="Freeform 115">
              <a:extLst>
                <a:ext uri="{FF2B5EF4-FFF2-40B4-BE49-F238E27FC236}">
                  <a16:creationId xmlns:a16="http://schemas.microsoft.com/office/drawing/2014/main" id="{F891739E-8154-48E9-9E58-0FF2FF2EFB60}"/>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83" name="Freeform 116">
              <a:extLst>
                <a:ext uri="{FF2B5EF4-FFF2-40B4-BE49-F238E27FC236}">
                  <a16:creationId xmlns:a16="http://schemas.microsoft.com/office/drawing/2014/main" id="{EB0FAB16-A3E8-4944-8A58-C90EC41D3249}"/>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84" name="Freeform 117">
              <a:extLst>
                <a:ext uri="{FF2B5EF4-FFF2-40B4-BE49-F238E27FC236}">
                  <a16:creationId xmlns:a16="http://schemas.microsoft.com/office/drawing/2014/main" id="{CEA48DB9-8E02-4D48-B9FC-CAFCA252B641}"/>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85" name="Freeform 118">
              <a:extLst>
                <a:ext uri="{FF2B5EF4-FFF2-40B4-BE49-F238E27FC236}">
                  <a16:creationId xmlns:a16="http://schemas.microsoft.com/office/drawing/2014/main" id="{40A146AA-0CAF-4438-8CE6-22ADB92192C3}"/>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86" name="Freeform 119">
              <a:extLst>
                <a:ext uri="{FF2B5EF4-FFF2-40B4-BE49-F238E27FC236}">
                  <a16:creationId xmlns:a16="http://schemas.microsoft.com/office/drawing/2014/main" id="{54E3744F-4F54-4132-80E9-496486BDDC50}"/>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87" name="Freeform 120">
              <a:extLst>
                <a:ext uri="{FF2B5EF4-FFF2-40B4-BE49-F238E27FC236}">
                  <a16:creationId xmlns:a16="http://schemas.microsoft.com/office/drawing/2014/main" id="{3473363D-D4BF-4ACF-9370-971F2EBCEDA9}"/>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88" name="Freeform 121">
              <a:extLst>
                <a:ext uri="{FF2B5EF4-FFF2-40B4-BE49-F238E27FC236}">
                  <a16:creationId xmlns:a16="http://schemas.microsoft.com/office/drawing/2014/main" id="{8B1D839C-74AC-4781-83E0-CC16DFB950E7}"/>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89" name="Freeform 122">
              <a:extLst>
                <a:ext uri="{FF2B5EF4-FFF2-40B4-BE49-F238E27FC236}">
                  <a16:creationId xmlns:a16="http://schemas.microsoft.com/office/drawing/2014/main" id="{391800D7-664A-4802-87C4-CB235D2D2406}"/>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490" name="Freeform 123">
              <a:extLst>
                <a:ext uri="{FF2B5EF4-FFF2-40B4-BE49-F238E27FC236}">
                  <a16:creationId xmlns:a16="http://schemas.microsoft.com/office/drawing/2014/main" id="{17BE3B65-3DE1-4C39-B58A-1A845E07A450}"/>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9465" name="Rectangle 124">
            <a:extLst>
              <a:ext uri="{FF2B5EF4-FFF2-40B4-BE49-F238E27FC236}">
                <a16:creationId xmlns:a16="http://schemas.microsoft.com/office/drawing/2014/main" id="{AB8E09C4-4AB8-4B09-9499-DF7DCC3B4402}"/>
              </a:ext>
            </a:extLst>
          </p:cNvPr>
          <p:cNvSpPr>
            <a:spLocks noChangeArrowheads="1"/>
          </p:cNvSpPr>
          <p:nvPr/>
        </p:nvSpPr>
        <p:spPr bwMode="auto">
          <a:xfrm>
            <a:off x="2918142" y="2908400"/>
            <a:ext cx="86518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S0/1</a:t>
            </a:r>
          </a:p>
        </p:txBody>
      </p:sp>
      <p:sp>
        <p:nvSpPr>
          <p:cNvPr id="59466" name="Rectangle 125">
            <a:extLst>
              <a:ext uri="{FF2B5EF4-FFF2-40B4-BE49-F238E27FC236}">
                <a16:creationId xmlns:a16="http://schemas.microsoft.com/office/drawing/2014/main" id="{6D21E31E-EAB3-417A-89E8-6B3D23C7F2DB}"/>
              </a:ext>
            </a:extLst>
          </p:cNvPr>
          <p:cNvSpPr>
            <a:spLocks noChangeArrowheads="1"/>
          </p:cNvSpPr>
          <p:nvPr/>
        </p:nvSpPr>
        <p:spPr bwMode="auto">
          <a:xfrm>
            <a:off x="3710304" y="3806925"/>
            <a:ext cx="8651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S0/1</a:t>
            </a:r>
          </a:p>
        </p:txBody>
      </p:sp>
      <p:sp>
        <p:nvSpPr>
          <p:cNvPr id="59467" name="Line 126">
            <a:extLst>
              <a:ext uri="{FF2B5EF4-FFF2-40B4-BE49-F238E27FC236}">
                <a16:creationId xmlns:a16="http://schemas.microsoft.com/office/drawing/2014/main" id="{DB13B7C6-73C5-477E-9710-94A96E43DCB6}"/>
              </a:ext>
            </a:extLst>
          </p:cNvPr>
          <p:cNvSpPr>
            <a:spLocks noChangeShapeType="1"/>
          </p:cNvSpPr>
          <p:nvPr/>
        </p:nvSpPr>
        <p:spPr bwMode="auto">
          <a:xfrm flipV="1">
            <a:off x="4864417" y="3124300"/>
            <a:ext cx="576262" cy="720725"/>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68" name="Line 127">
            <a:extLst>
              <a:ext uri="{FF2B5EF4-FFF2-40B4-BE49-F238E27FC236}">
                <a16:creationId xmlns:a16="http://schemas.microsoft.com/office/drawing/2014/main" id="{175B3822-1683-4E90-9A30-7CC8792D19A4}"/>
              </a:ext>
            </a:extLst>
          </p:cNvPr>
          <p:cNvSpPr>
            <a:spLocks noChangeShapeType="1"/>
          </p:cNvSpPr>
          <p:nvPr/>
        </p:nvSpPr>
        <p:spPr bwMode="auto">
          <a:xfrm flipV="1">
            <a:off x="3711892" y="2548037"/>
            <a:ext cx="1079500" cy="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7200" name="Text Box 128">
            <a:extLst>
              <a:ext uri="{FF2B5EF4-FFF2-40B4-BE49-F238E27FC236}">
                <a16:creationId xmlns:a16="http://schemas.microsoft.com/office/drawing/2014/main" id="{71A43E03-1325-416A-BADE-7692A2CF84C5}"/>
              </a:ext>
            </a:extLst>
          </p:cNvPr>
          <p:cNvSpPr txBox="1">
            <a:spLocks noChangeArrowheads="1"/>
          </p:cNvSpPr>
          <p:nvPr/>
        </p:nvSpPr>
        <p:spPr bwMode="auto">
          <a:xfrm>
            <a:off x="5224779" y="3457675"/>
            <a:ext cx="1800225" cy="314325"/>
          </a:xfrm>
          <a:prstGeom prst="rect">
            <a:avLst/>
          </a:prstGeom>
          <a:solidFill>
            <a:srgbClr val="FFCC00"/>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sz="1400" b="1">
                <a:solidFill>
                  <a:srgbClr val="000000"/>
                </a:solidFill>
              </a:rPr>
              <a:t>10.4.0.0, Metric Inf</a:t>
            </a:r>
          </a:p>
        </p:txBody>
      </p:sp>
      <p:sp>
        <p:nvSpPr>
          <p:cNvPr id="387201" name="Text Box 129">
            <a:extLst>
              <a:ext uri="{FF2B5EF4-FFF2-40B4-BE49-F238E27FC236}">
                <a16:creationId xmlns:a16="http://schemas.microsoft.com/office/drawing/2014/main" id="{A04EA7B8-9125-4629-9251-08C0C574B6B0}"/>
              </a:ext>
            </a:extLst>
          </p:cNvPr>
          <p:cNvSpPr txBox="1">
            <a:spLocks noChangeArrowheads="1"/>
          </p:cNvSpPr>
          <p:nvPr/>
        </p:nvSpPr>
        <p:spPr bwMode="auto">
          <a:xfrm>
            <a:off x="3567429" y="2044800"/>
            <a:ext cx="1657350" cy="314325"/>
          </a:xfrm>
          <a:prstGeom prst="rect">
            <a:avLst/>
          </a:prstGeom>
          <a:solidFill>
            <a:srgbClr val="FFCC00"/>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sz="1400" b="1">
                <a:solidFill>
                  <a:srgbClr val="000000"/>
                </a:solidFill>
              </a:rPr>
              <a:t>10.4.0.0, Metric 2</a:t>
            </a:r>
          </a:p>
        </p:txBody>
      </p:sp>
      <p:grpSp>
        <p:nvGrpSpPr>
          <p:cNvPr id="59471" name="Group 130">
            <a:extLst>
              <a:ext uri="{FF2B5EF4-FFF2-40B4-BE49-F238E27FC236}">
                <a16:creationId xmlns:a16="http://schemas.microsoft.com/office/drawing/2014/main" id="{C1903924-64D7-4226-A603-3F506DC95B0D}"/>
              </a:ext>
            </a:extLst>
          </p:cNvPr>
          <p:cNvGrpSpPr>
            <a:grpSpLocks noChangeAspect="1"/>
          </p:cNvGrpSpPr>
          <p:nvPr/>
        </p:nvGrpSpPr>
        <p:grpSpPr bwMode="auto">
          <a:xfrm>
            <a:off x="3495992" y="5140425"/>
            <a:ext cx="355600" cy="360362"/>
            <a:chOff x="2200" y="2097"/>
            <a:chExt cx="227" cy="229"/>
          </a:xfrm>
        </p:grpSpPr>
        <p:sp>
          <p:nvSpPr>
            <p:cNvPr id="59472" name="Line 131">
              <a:extLst>
                <a:ext uri="{FF2B5EF4-FFF2-40B4-BE49-F238E27FC236}">
                  <a16:creationId xmlns:a16="http://schemas.microsoft.com/office/drawing/2014/main" id="{08239A2E-7087-42E7-8761-0D816E2E3832}"/>
                </a:ext>
              </a:extLst>
            </p:cNvPr>
            <p:cNvSpPr>
              <a:spLocks noChangeAspect="1" noChangeShapeType="1"/>
            </p:cNvSpPr>
            <p:nvPr/>
          </p:nvSpPr>
          <p:spPr bwMode="auto">
            <a:xfrm flipV="1">
              <a:off x="2200" y="2099"/>
              <a:ext cx="227" cy="22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3" name="Line 132">
              <a:extLst>
                <a:ext uri="{FF2B5EF4-FFF2-40B4-BE49-F238E27FC236}">
                  <a16:creationId xmlns:a16="http://schemas.microsoft.com/office/drawing/2014/main" id="{B62F6A16-C4D1-4AEB-A5BF-C3211A4987A0}"/>
                </a:ext>
              </a:extLst>
            </p:cNvPr>
            <p:cNvSpPr>
              <a:spLocks noChangeAspect="1" noChangeShapeType="1"/>
            </p:cNvSpPr>
            <p:nvPr/>
          </p:nvSpPr>
          <p:spPr bwMode="auto">
            <a:xfrm>
              <a:off x="2200" y="2097"/>
              <a:ext cx="227" cy="22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87200"/>
                                        </p:tgtEl>
                                        <p:attrNameLst>
                                          <p:attrName>style.visibility</p:attrName>
                                        </p:attrNameLst>
                                      </p:cBhvr>
                                      <p:to>
                                        <p:strVal val="visible"/>
                                      </p:to>
                                    </p:set>
                                    <p:animEffect transition="in" filter="checkerboard(across)">
                                      <p:cBhvr>
                                        <p:cTn id="7" dur="500"/>
                                        <p:tgtEl>
                                          <p:spTgt spid="3872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87201"/>
                                        </p:tgtEl>
                                        <p:attrNameLst>
                                          <p:attrName>style.visibility</p:attrName>
                                        </p:attrNameLst>
                                      </p:cBhvr>
                                      <p:to>
                                        <p:strVal val="visible"/>
                                      </p:to>
                                    </p:set>
                                    <p:animEffect transition="in" filter="checkerboard(across)">
                                      <p:cBhvr>
                                        <p:cTn id="12" dur="500"/>
                                        <p:tgtEl>
                                          <p:spTgt spid="387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200" grpId="0" animBg="1"/>
      <p:bldP spid="38720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22" name="Group 2">
            <a:extLst>
              <a:ext uri="{FF2B5EF4-FFF2-40B4-BE49-F238E27FC236}">
                <a16:creationId xmlns:a16="http://schemas.microsoft.com/office/drawing/2014/main" id="{9DE647E5-8CB0-417C-B25B-AF92788D0665}"/>
              </a:ext>
            </a:extLst>
          </p:cNvPr>
          <p:cNvGraphicFramePr>
            <a:graphicFrameLocks noGrp="1"/>
          </p:cNvGraphicFramePr>
          <p:nvPr>
            <p:ph sz="half" idx="1"/>
            <p:extLst>
              <p:ext uri="{D42A27DB-BD31-4B8C-83A1-F6EECF244321}">
                <p14:modId xmlns:p14="http://schemas.microsoft.com/office/powerpoint/2010/main" val="4017385650"/>
              </p:ext>
            </p:extLst>
          </p:nvPr>
        </p:nvGraphicFramePr>
        <p:xfrm>
          <a:off x="251521" y="3103786"/>
          <a:ext cx="2449512" cy="1012825"/>
        </p:xfrm>
        <a:graphic>
          <a:graphicData uri="http://schemas.openxmlformats.org/drawingml/2006/table">
            <a:tbl>
              <a:tblPr/>
              <a:tblGrid>
                <a:gridCol w="9429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4062">
                  <a:extLst>
                    <a:ext uri="{9D8B030D-6E8A-4147-A177-3AD203B41FA5}">
                      <a16:colId xmlns:a16="http://schemas.microsoft.com/office/drawing/2014/main" val="20002"/>
                    </a:ext>
                  </a:extLst>
                </a:gridCol>
              </a:tblGrid>
              <a:tr h="360431">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6197">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197">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bl>
          </a:graphicData>
        </a:graphic>
      </p:graphicFrame>
      <p:graphicFrame>
        <p:nvGraphicFramePr>
          <p:cNvPr id="389138" name="Group 18">
            <a:extLst>
              <a:ext uri="{FF2B5EF4-FFF2-40B4-BE49-F238E27FC236}">
                <a16:creationId xmlns:a16="http://schemas.microsoft.com/office/drawing/2014/main" id="{424829A7-77D3-4289-A567-278237504844}"/>
              </a:ext>
            </a:extLst>
          </p:cNvPr>
          <p:cNvGraphicFramePr>
            <a:graphicFrameLocks noGrp="1"/>
          </p:cNvGraphicFramePr>
          <p:nvPr>
            <p:ph sz="quarter" idx="3"/>
            <p:extLst>
              <p:ext uri="{D42A27DB-BD31-4B8C-83A1-F6EECF244321}">
                <p14:modId xmlns:p14="http://schemas.microsoft.com/office/powerpoint/2010/main" val="3018811557"/>
              </p:ext>
            </p:extLst>
          </p:nvPr>
        </p:nvGraphicFramePr>
        <p:xfrm>
          <a:off x="4572696" y="4656361"/>
          <a:ext cx="2447925" cy="977901"/>
        </p:xfrm>
        <a:graphic>
          <a:graphicData uri="http://schemas.openxmlformats.org/drawingml/2006/table">
            <a:tbl>
              <a:tblPr/>
              <a:tblGrid>
                <a:gridCol w="941387">
                  <a:extLst>
                    <a:ext uri="{9D8B030D-6E8A-4147-A177-3AD203B41FA5}">
                      <a16:colId xmlns:a16="http://schemas.microsoft.com/office/drawing/2014/main" val="20000"/>
                    </a:ext>
                  </a:extLst>
                </a:gridCol>
                <a:gridCol w="754063">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tblGrid>
              <a:tr h="325967">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696" marB="4569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5967">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967">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3</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bl>
          </a:graphicData>
        </a:graphic>
      </p:graphicFrame>
      <p:graphicFrame>
        <p:nvGraphicFramePr>
          <p:cNvPr id="389154" name="Group 34">
            <a:extLst>
              <a:ext uri="{FF2B5EF4-FFF2-40B4-BE49-F238E27FC236}">
                <a16:creationId xmlns:a16="http://schemas.microsoft.com/office/drawing/2014/main" id="{925CE4AF-2585-43D3-8378-B8126619A945}"/>
              </a:ext>
            </a:extLst>
          </p:cNvPr>
          <p:cNvGraphicFramePr>
            <a:graphicFrameLocks noGrp="1"/>
          </p:cNvGraphicFramePr>
          <p:nvPr>
            <p:ph sz="quarter" idx="2"/>
            <p:extLst>
              <p:ext uri="{D42A27DB-BD31-4B8C-83A1-F6EECF244321}">
                <p14:modId xmlns:p14="http://schemas.microsoft.com/office/powerpoint/2010/main" val="2771388582"/>
              </p:ext>
            </p:extLst>
          </p:nvPr>
        </p:nvGraphicFramePr>
        <p:xfrm>
          <a:off x="6083996" y="1663923"/>
          <a:ext cx="2520950" cy="977901"/>
        </p:xfrm>
        <a:graphic>
          <a:graphicData uri="http://schemas.openxmlformats.org/drawingml/2006/table">
            <a:tbl>
              <a:tblPr/>
              <a:tblGrid>
                <a:gridCol w="1223962">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tblGrid>
              <a:tr h="325967">
                <a:tc gridSpan="3">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Routing Table</a:t>
                      </a:r>
                    </a:p>
                  </a:txBody>
                  <a:tcPr marT="45696" marB="4569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5967">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目标网络</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接口</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zh-CN" altLang="en-US" sz="1400" b="1" i="0" u="none" strike="noStrike" cap="none" normalizeH="0" baseline="0">
                          <a:ln>
                            <a:noFill/>
                          </a:ln>
                          <a:solidFill>
                            <a:srgbClr val="000000"/>
                          </a:solidFill>
                          <a:effectLst/>
                          <a:latin typeface="Arial" pitchFamily="34" charset="0"/>
                          <a:ea typeface="华文细黑" pitchFamily="2" charset="-122"/>
                        </a:rPr>
                        <a:t>度量值</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967">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10.4.0.0</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S0/0</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4400" rtl="0" eaLnBrk="1" fontAlgn="base" latinLnBrk="0" hangingPunct="1">
                        <a:lnSpc>
                          <a:spcPct val="110000"/>
                        </a:lnSpc>
                        <a:spcBef>
                          <a:spcPct val="0"/>
                        </a:spcBef>
                        <a:spcAft>
                          <a:spcPct val="0"/>
                        </a:spcAft>
                        <a:buClr>
                          <a:schemeClr val="tx1"/>
                        </a:buClr>
                        <a:buSzTx/>
                        <a:buFont typeface="Wingdings" pitchFamily="2" charset="2"/>
                        <a:buNone/>
                        <a:tabLst/>
                      </a:pPr>
                      <a:r>
                        <a:rPr kumimoji="0" lang="en-US" altLang="zh-CN" sz="1400" b="1" i="0" u="none" strike="noStrike" cap="none" normalizeH="0" baseline="0">
                          <a:ln>
                            <a:noFill/>
                          </a:ln>
                          <a:solidFill>
                            <a:srgbClr val="000000"/>
                          </a:solidFill>
                          <a:effectLst/>
                          <a:latin typeface="Arial" pitchFamily="34" charset="0"/>
                          <a:ea typeface="华文细黑" pitchFamily="2" charset="-122"/>
                        </a:rPr>
                        <a:t>2</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extLst>
                  <a:ext uri="{0D108BD9-81ED-4DB2-BD59-A6C34878D82A}">
                    <a16:rowId xmlns:a16="http://schemas.microsoft.com/office/drawing/2014/main" val="10002"/>
                  </a:ext>
                </a:extLst>
              </a:tr>
            </a:tbl>
          </a:graphicData>
        </a:graphic>
      </p:graphicFrame>
      <p:sp>
        <p:nvSpPr>
          <p:cNvPr id="60466" name="Rectangle 50">
            <a:extLst>
              <a:ext uri="{FF2B5EF4-FFF2-40B4-BE49-F238E27FC236}">
                <a16:creationId xmlns:a16="http://schemas.microsoft.com/office/drawing/2014/main" id="{93B62A7F-E59E-4B62-B6CB-A249C923A765}"/>
              </a:ext>
            </a:extLst>
          </p:cNvPr>
          <p:cNvSpPr>
            <a:spLocks noChangeArrowheads="1"/>
          </p:cNvSpPr>
          <p:nvPr/>
        </p:nvSpPr>
        <p:spPr bwMode="auto">
          <a:xfrm>
            <a:off x="2988371" y="2422748"/>
            <a:ext cx="936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60467" name="Rectangle 51">
            <a:extLst>
              <a:ext uri="{FF2B5EF4-FFF2-40B4-BE49-F238E27FC236}">
                <a16:creationId xmlns:a16="http://schemas.microsoft.com/office/drawing/2014/main" id="{0B554E8A-0E96-43F3-9456-0E20F91D66E3}"/>
              </a:ext>
            </a:extLst>
          </p:cNvPr>
          <p:cNvSpPr>
            <a:spLocks noChangeArrowheads="1"/>
          </p:cNvSpPr>
          <p:nvPr/>
        </p:nvSpPr>
        <p:spPr bwMode="auto">
          <a:xfrm>
            <a:off x="3348733" y="2854548"/>
            <a:ext cx="8651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60468" name="Rectangle 52">
            <a:extLst>
              <a:ext uri="{FF2B5EF4-FFF2-40B4-BE49-F238E27FC236}">
                <a16:creationId xmlns:a16="http://schemas.microsoft.com/office/drawing/2014/main" id="{62498CE1-70EF-47C9-8340-69C2FFCAEF67}"/>
              </a:ext>
            </a:extLst>
          </p:cNvPr>
          <p:cNvSpPr>
            <a:spLocks noChangeArrowheads="1"/>
          </p:cNvSpPr>
          <p:nvPr/>
        </p:nvSpPr>
        <p:spPr bwMode="auto">
          <a:xfrm>
            <a:off x="4715571" y="2638648"/>
            <a:ext cx="936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60469" name="Rectangle 53">
            <a:extLst>
              <a:ext uri="{FF2B5EF4-FFF2-40B4-BE49-F238E27FC236}">
                <a16:creationId xmlns:a16="http://schemas.microsoft.com/office/drawing/2014/main" id="{59143F00-3881-4151-9B68-506CAD4C6E65}"/>
              </a:ext>
            </a:extLst>
          </p:cNvPr>
          <p:cNvSpPr>
            <a:spLocks noChangeArrowheads="1"/>
          </p:cNvSpPr>
          <p:nvPr/>
        </p:nvSpPr>
        <p:spPr bwMode="auto">
          <a:xfrm>
            <a:off x="4787008" y="2999011"/>
            <a:ext cx="8651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S1/0</a:t>
            </a:r>
          </a:p>
        </p:txBody>
      </p:sp>
      <p:sp>
        <p:nvSpPr>
          <p:cNvPr id="60470" name="Rectangle 54">
            <a:extLst>
              <a:ext uri="{FF2B5EF4-FFF2-40B4-BE49-F238E27FC236}">
                <a16:creationId xmlns:a16="http://schemas.microsoft.com/office/drawing/2014/main" id="{1EF1BEE3-40BA-463D-9F2D-8D9A271A2D5C}"/>
              </a:ext>
            </a:extLst>
          </p:cNvPr>
          <p:cNvSpPr>
            <a:spLocks noChangeArrowheads="1"/>
          </p:cNvSpPr>
          <p:nvPr/>
        </p:nvSpPr>
        <p:spPr bwMode="auto">
          <a:xfrm>
            <a:off x="4499671" y="4040411"/>
            <a:ext cx="11525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S0/0</a:t>
            </a:r>
          </a:p>
        </p:txBody>
      </p:sp>
      <p:sp>
        <p:nvSpPr>
          <p:cNvPr id="60471" name="Rectangle 55">
            <a:extLst>
              <a:ext uri="{FF2B5EF4-FFF2-40B4-BE49-F238E27FC236}">
                <a16:creationId xmlns:a16="http://schemas.microsoft.com/office/drawing/2014/main" id="{60702AC0-E0AF-4653-A555-6A6AE09B02DE}"/>
              </a:ext>
            </a:extLst>
          </p:cNvPr>
          <p:cNvSpPr>
            <a:spLocks noChangeArrowheads="1"/>
          </p:cNvSpPr>
          <p:nvPr/>
        </p:nvSpPr>
        <p:spPr bwMode="auto">
          <a:xfrm>
            <a:off x="3491608" y="4511898"/>
            <a:ext cx="100806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E1/0</a:t>
            </a:r>
          </a:p>
        </p:txBody>
      </p:sp>
      <p:sp>
        <p:nvSpPr>
          <p:cNvPr id="60472" name="Rectangle 56">
            <a:extLst>
              <a:ext uri="{FF2B5EF4-FFF2-40B4-BE49-F238E27FC236}">
                <a16:creationId xmlns:a16="http://schemas.microsoft.com/office/drawing/2014/main" id="{63DBB3A8-40B9-4E59-B9F6-13B8236E57DD}"/>
              </a:ext>
            </a:extLst>
          </p:cNvPr>
          <p:cNvSpPr>
            <a:spLocks noChangeArrowheads="1"/>
          </p:cNvSpPr>
          <p:nvPr/>
        </p:nvSpPr>
        <p:spPr bwMode="auto">
          <a:xfrm>
            <a:off x="2556571" y="1557561"/>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10.1.0.0</a:t>
            </a:r>
          </a:p>
        </p:txBody>
      </p:sp>
      <p:sp>
        <p:nvSpPr>
          <p:cNvPr id="60473" name="Rectangle 57">
            <a:extLst>
              <a:ext uri="{FF2B5EF4-FFF2-40B4-BE49-F238E27FC236}">
                <a16:creationId xmlns:a16="http://schemas.microsoft.com/office/drawing/2014/main" id="{40E1F996-14C2-4D6D-B86C-37ECF45734E3}"/>
              </a:ext>
            </a:extLst>
          </p:cNvPr>
          <p:cNvSpPr>
            <a:spLocks noChangeArrowheads="1"/>
          </p:cNvSpPr>
          <p:nvPr/>
        </p:nvSpPr>
        <p:spPr bwMode="auto">
          <a:xfrm>
            <a:off x="3780533" y="2887886"/>
            <a:ext cx="115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10.2.0.0</a:t>
            </a:r>
          </a:p>
        </p:txBody>
      </p:sp>
      <p:sp>
        <p:nvSpPr>
          <p:cNvPr id="60474" name="Rectangle 58">
            <a:extLst>
              <a:ext uri="{FF2B5EF4-FFF2-40B4-BE49-F238E27FC236}">
                <a16:creationId xmlns:a16="http://schemas.microsoft.com/office/drawing/2014/main" id="{9DF6CEF5-01D1-40BD-A14B-BFDDAB684273}"/>
              </a:ext>
            </a:extLst>
          </p:cNvPr>
          <p:cNvSpPr>
            <a:spLocks noChangeArrowheads="1"/>
          </p:cNvSpPr>
          <p:nvPr/>
        </p:nvSpPr>
        <p:spPr bwMode="auto">
          <a:xfrm>
            <a:off x="3996433" y="3359373"/>
            <a:ext cx="1223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10.3.0.0</a:t>
            </a:r>
          </a:p>
        </p:txBody>
      </p:sp>
      <p:sp>
        <p:nvSpPr>
          <p:cNvPr id="60475" name="Rectangle 59">
            <a:extLst>
              <a:ext uri="{FF2B5EF4-FFF2-40B4-BE49-F238E27FC236}">
                <a16:creationId xmlns:a16="http://schemas.microsoft.com/office/drawing/2014/main" id="{27FD02F1-4DAE-4067-85C2-B86396605547}"/>
              </a:ext>
            </a:extLst>
          </p:cNvPr>
          <p:cNvSpPr>
            <a:spLocks noChangeArrowheads="1"/>
          </p:cNvSpPr>
          <p:nvPr/>
        </p:nvSpPr>
        <p:spPr bwMode="auto">
          <a:xfrm>
            <a:off x="2483546" y="5088161"/>
            <a:ext cx="11509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a:solidFill>
                  <a:srgbClr val="000000"/>
                </a:solidFill>
                <a:ea typeface="华文细黑" panose="02010600040101010101" pitchFamily="2" charset="-122"/>
              </a:rPr>
              <a:t>10.4.0.0</a:t>
            </a:r>
          </a:p>
        </p:txBody>
      </p:sp>
      <p:sp>
        <p:nvSpPr>
          <p:cNvPr id="60476" name="Line 60">
            <a:extLst>
              <a:ext uri="{FF2B5EF4-FFF2-40B4-BE49-F238E27FC236}">
                <a16:creationId xmlns:a16="http://schemas.microsoft.com/office/drawing/2014/main" id="{7543A529-3C91-4E70-9050-4A9AAF6B52BD}"/>
              </a:ext>
            </a:extLst>
          </p:cNvPr>
          <p:cNvSpPr>
            <a:spLocks noChangeShapeType="1"/>
          </p:cNvSpPr>
          <p:nvPr/>
        </p:nvSpPr>
        <p:spPr bwMode="auto">
          <a:xfrm flipH="1">
            <a:off x="3491608" y="4656361"/>
            <a:ext cx="576263" cy="719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7" name="Line 61">
            <a:extLst>
              <a:ext uri="{FF2B5EF4-FFF2-40B4-BE49-F238E27FC236}">
                <a16:creationId xmlns:a16="http://schemas.microsoft.com/office/drawing/2014/main" id="{16010776-D85E-4034-9488-214975EA26D9}"/>
              </a:ext>
            </a:extLst>
          </p:cNvPr>
          <p:cNvSpPr>
            <a:spLocks noChangeShapeType="1"/>
          </p:cNvSpPr>
          <p:nvPr/>
        </p:nvSpPr>
        <p:spPr bwMode="auto">
          <a:xfrm flipH="1">
            <a:off x="4428233" y="2999011"/>
            <a:ext cx="1008063" cy="1296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8" name="Line 62">
            <a:extLst>
              <a:ext uri="{FF2B5EF4-FFF2-40B4-BE49-F238E27FC236}">
                <a16:creationId xmlns:a16="http://schemas.microsoft.com/office/drawing/2014/main" id="{C849C558-DAC5-457D-921D-AAB7E15A3EC9}"/>
              </a:ext>
            </a:extLst>
          </p:cNvPr>
          <p:cNvSpPr>
            <a:spLocks noChangeShapeType="1"/>
          </p:cNvSpPr>
          <p:nvPr/>
        </p:nvSpPr>
        <p:spPr bwMode="auto">
          <a:xfrm flipH="1">
            <a:off x="3420171" y="2927573"/>
            <a:ext cx="1944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9" name="Line 63">
            <a:extLst>
              <a:ext uri="{FF2B5EF4-FFF2-40B4-BE49-F238E27FC236}">
                <a16:creationId xmlns:a16="http://schemas.microsoft.com/office/drawing/2014/main" id="{E16C2E05-2856-4BF7-B596-6C020938D467}"/>
              </a:ext>
            </a:extLst>
          </p:cNvPr>
          <p:cNvSpPr>
            <a:spLocks noChangeShapeType="1"/>
          </p:cNvSpPr>
          <p:nvPr/>
        </p:nvSpPr>
        <p:spPr bwMode="auto">
          <a:xfrm flipH="1">
            <a:off x="3059808" y="1990948"/>
            <a:ext cx="0"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0" name="Rectangle 64">
            <a:extLst>
              <a:ext uri="{FF2B5EF4-FFF2-40B4-BE49-F238E27FC236}">
                <a16:creationId xmlns:a16="http://schemas.microsoft.com/office/drawing/2014/main" id="{55DC326D-DEDB-4256-86C8-3FD5A708943D}"/>
              </a:ext>
            </a:extLst>
          </p:cNvPr>
          <p:cNvSpPr>
            <a:spLocks noChangeArrowheads="1"/>
          </p:cNvSpPr>
          <p:nvPr/>
        </p:nvSpPr>
        <p:spPr bwMode="auto">
          <a:xfrm>
            <a:off x="1907283" y="2527523"/>
            <a:ext cx="8255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RTA</a:t>
            </a:r>
          </a:p>
        </p:txBody>
      </p:sp>
      <p:sp>
        <p:nvSpPr>
          <p:cNvPr id="60481" name="Rectangle 65">
            <a:extLst>
              <a:ext uri="{FF2B5EF4-FFF2-40B4-BE49-F238E27FC236}">
                <a16:creationId xmlns:a16="http://schemas.microsoft.com/office/drawing/2014/main" id="{33622796-394E-416F-97F6-69814866F08D}"/>
              </a:ext>
            </a:extLst>
          </p:cNvPr>
          <p:cNvSpPr>
            <a:spLocks noChangeArrowheads="1"/>
          </p:cNvSpPr>
          <p:nvPr/>
        </p:nvSpPr>
        <p:spPr bwMode="auto">
          <a:xfrm>
            <a:off x="5220396" y="2144936"/>
            <a:ext cx="9001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RTB</a:t>
            </a:r>
          </a:p>
        </p:txBody>
      </p:sp>
      <p:sp>
        <p:nvSpPr>
          <p:cNvPr id="60482" name="Rectangle 66">
            <a:extLst>
              <a:ext uri="{FF2B5EF4-FFF2-40B4-BE49-F238E27FC236}">
                <a16:creationId xmlns:a16="http://schemas.microsoft.com/office/drawing/2014/main" id="{88B708E6-1605-4D15-BB82-60160A509EBB}"/>
              </a:ext>
            </a:extLst>
          </p:cNvPr>
          <p:cNvSpPr>
            <a:spLocks noChangeArrowheads="1"/>
          </p:cNvSpPr>
          <p:nvPr/>
        </p:nvSpPr>
        <p:spPr bwMode="auto">
          <a:xfrm>
            <a:off x="3132833" y="4161061"/>
            <a:ext cx="8286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2400">
                <a:solidFill>
                  <a:srgbClr val="000000"/>
                </a:solidFill>
                <a:ea typeface="华文细黑" panose="02010600040101010101" pitchFamily="2" charset="-122"/>
              </a:rPr>
              <a:t>RTC</a:t>
            </a:r>
          </a:p>
        </p:txBody>
      </p:sp>
      <p:grpSp>
        <p:nvGrpSpPr>
          <p:cNvPr id="60483" name="Group 67">
            <a:extLst>
              <a:ext uri="{FF2B5EF4-FFF2-40B4-BE49-F238E27FC236}">
                <a16:creationId xmlns:a16="http://schemas.microsoft.com/office/drawing/2014/main" id="{4E968FF0-D727-495C-A994-4CF09ABB934B}"/>
              </a:ext>
            </a:extLst>
          </p:cNvPr>
          <p:cNvGrpSpPr>
            <a:grpSpLocks noChangeAspect="1"/>
          </p:cNvGrpSpPr>
          <p:nvPr/>
        </p:nvGrpSpPr>
        <p:grpSpPr bwMode="auto">
          <a:xfrm>
            <a:off x="2699446" y="2640236"/>
            <a:ext cx="792162" cy="550862"/>
            <a:chOff x="3541" y="1317"/>
            <a:chExt cx="747" cy="546"/>
          </a:xfrm>
        </p:grpSpPr>
        <p:sp>
          <p:nvSpPr>
            <p:cNvPr id="60530" name="AutoShape 68">
              <a:extLst>
                <a:ext uri="{FF2B5EF4-FFF2-40B4-BE49-F238E27FC236}">
                  <a16:creationId xmlns:a16="http://schemas.microsoft.com/office/drawing/2014/main" id="{51F4AB18-C839-4591-B7A9-6D2C246E68FF}"/>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531" name="Freeform 69">
              <a:extLst>
                <a:ext uri="{FF2B5EF4-FFF2-40B4-BE49-F238E27FC236}">
                  <a16:creationId xmlns:a16="http://schemas.microsoft.com/office/drawing/2014/main" id="{A06E6821-2EA4-4B10-967B-CCD95567B46A}"/>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32" name="Freeform 70">
              <a:extLst>
                <a:ext uri="{FF2B5EF4-FFF2-40B4-BE49-F238E27FC236}">
                  <a16:creationId xmlns:a16="http://schemas.microsoft.com/office/drawing/2014/main" id="{FBF68B53-5662-40BC-A48A-51B4C148B86B}"/>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33" name="Freeform 71">
              <a:extLst>
                <a:ext uri="{FF2B5EF4-FFF2-40B4-BE49-F238E27FC236}">
                  <a16:creationId xmlns:a16="http://schemas.microsoft.com/office/drawing/2014/main" id="{6E384059-DF7E-4CE4-890A-B4EC23DFA7ED}"/>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34" name="Freeform 72">
              <a:extLst>
                <a:ext uri="{FF2B5EF4-FFF2-40B4-BE49-F238E27FC236}">
                  <a16:creationId xmlns:a16="http://schemas.microsoft.com/office/drawing/2014/main" id="{DC141952-9ECD-4E0C-A44B-569E38562182}"/>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35" name="Freeform 73">
              <a:extLst>
                <a:ext uri="{FF2B5EF4-FFF2-40B4-BE49-F238E27FC236}">
                  <a16:creationId xmlns:a16="http://schemas.microsoft.com/office/drawing/2014/main" id="{1CBB6F65-66AA-4D8B-9EAD-7E3A56475550}"/>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36" name="Freeform 74">
              <a:extLst>
                <a:ext uri="{FF2B5EF4-FFF2-40B4-BE49-F238E27FC236}">
                  <a16:creationId xmlns:a16="http://schemas.microsoft.com/office/drawing/2014/main" id="{C3AE35B1-B07E-4382-858B-8C3EFB6472A0}"/>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37" name="Freeform 75">
              <a:extLst>
                <a:ext uri="{FF2B5EF4-FFF2-40B4-BE49-F238E27FC236}">
                  <a16:creationId xmlns:a16="http://schemas.microsoft.com/office/drawing/2014/main" id="{3C2A0ABD-70A1-4F88-82F7-4E5D9673C395}"/>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38" name="Freeform 76">
              <a:extLst>
                <a:ext uri="{FF2B5EF4-FFF2-40B4-BE49-F238E27FC236}">
                  <a16:creationId xmlns:a16="http://schemas.microsoft.com/office/drawing/2014/main" id="{A7E1E029-8BF2-4885-A35D-80C54244DBE1}"/>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39" name="Freeform 77">
              <a:extLst>
                <a:ext uri="{FF2B5EF4-FFF2-40B4-BE49-F238E27FC236}">
                  <a16:creationId xmlns:a16="http://schemas.microsoft.com/office/drawing/2014/main" id="{230CB788-3E9B-4803-AE4D-03CE37DC3D57}"/>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40" name="Freeform 78">
              <a:extLst>
                <a:ext uri="{FF2B5EF4-FFF2-40B4-BE49-F238E27FC236}">
                  <a16:creationId xmlns:a16="http://schemas.microsoft.com/office/drawing/2014/main" id="{143C5BEF-5A6C-4820-A083-00D4C9780CE6}"/>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41" name="Freeform 79">
              <a:extLst>
                <a:ext uri="{FF2B5EF4-FFF2-40B4-BE49-F238E27FC236}">
                  <a16:creationId xmlns:a16="http://schemas.microsoft.com/office/drawing/2014/main" id="{8D1282E5-0B00-419A-BE8B-5D2851EFCF2B}"/>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42" name="Freeform 80">
              <a:extLst>
                <a:ext uri="{FF2B5EF4-FFF2-40B4-BE49-F238E27FC236}">
                  <a16:creationId xmlns:a16="http://schemas.microsoft.com/office/drawing/2014/main" id="{222F3A23-EAFA-4A73-9D0E-AC04559D74ED}"/>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43" name="Freeform 81">
              <a:extLst>
                <a:ext uri="{FF2B5EF4-FFF2-40B4-BE49-F238E27FC236}">
                  <a16:creationId xmlns:a16="http://schemas.microsoft.com/office/drawing/2014/main" id="{4313AE4C-EB01-46D3-B418-6F212F3E095A}"/>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44" name="Freeform 82">
              <a:extLst>
                <a:ext uri="{FF2B5EF4-FFF2-40B4-BE49-F238E27FC236}">
                  <a16:creationId xmlns:a16="http://schemas.microsoft.com/office/drawing/2014/main" id="{33A598C8-28B7-4F89-B125-A75FB54AD214}"/>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45" name="Freeform 83">
              <a:extLst>
                <a:ext uri="{FF2B5EF4-FFF2-40B4-BE49-F238E27FC236}">
                  <a16:creationId xmlns:a16="http://schemas.microsoft.com/office/drawing/2014/main" id="{B093957C-EDBF-48EE-9E52-9EE9509271E3}"/>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46" name="Freeform 84">
              <a:extLst>
                <a:ext uri="{FF2B5EF4-FFF2-40B4-BE49-F238E27FC236}">
                  <a16:creationId xmlns:a16="http://schemas.microsoft.com/office/drawing/2014/main" id="{A39850B3-D05C-400B-B9D9-FC1E77C111F5}"/>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0484" name="Group 85">
            <a:extLst>
              <a:ext uri="{FF2B5EF4-FFF2-40B4-BE49-F238E27FC236}">
                <a16:creationId xmlns:a16="http://schemas.microsoft.com/office/drawing/2014/main" id="{1DE00456-36D1-41C8-9DB7-DE2ED5CFF704}"/>
              </a:ext>
            </a:extLst>
          </p:cNvPr>
          <p:cNvGrpSpPr>
            <a:grpSpLocks noChangeAspect="1"/>
          </p:cNvGrpSpPr>
          <p:nvPr/>
        </p:nvGrpSpPr>
        <p:grpSpPr bwMode="auto">
          <a:xfrm>
            <a:off x="5148958" y="2640236"/>
            <a:ext cx="792163" cy="550862"/>
            <a:chOff x="3541" y="1317"/>
            <a:chExt cx="747" cy="546"/>
          </a:xfrm>
        </p:grpSpPr>
        <p:sp>
          <p:nvSpPr>
            <p:cNvPr id="60513" name="AutoShape 86">
              <a:extLst>
                <a:ext uri="{FF2B5EF4-FFF2-40B4-BE49-F238E27FC236}">
                  <a16:creationId xmlns:a16="http://schemas.microsoft.com/office/drawing/2014/main" id="{967B1D4C-AEBE-43BA-9BF9-2A1A99433FA8}"/>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514" name="Freeform 87">
              <a:extLst>
                <a:ext uri="{FF2B5EF4-FFF2-40B4-BE49-F238E27FC236}">
                  <a16:creationId xmlns:a16="http://schemas.microsoft.com/office/drawing/2014/main" id="{96F88975-8CE7-43A7-BD37-2D922AA643FA}"/>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15" name="Freeform 88">
              <a:extLst>
                <a:ext uri="{FF2B5EF4-FFF2-40B4-BE49-F238E27FC236}">
                  <a16:creationId xmlns:a16="http://schemas.microsoft.com/office/drawing/2014/main" id="{3CE064BD-E5FD-4629-A8A2-81744FC9B4CC}"/>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16" name="Freeform 89">
              <a:extLst>
                <a:ext uri="{FF2B5EF4-FFF2-40B4-BE49-F238E27FC236}">
                  <a16:creationId xmlns:a16="http://schemas.microsoft.com/office/drawing/2014/main" id="{24CCA9C4-2818-49C7-B1A0-7DA52AA549A3}"/>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17" name="Freeform 90">
              <a:extLst>
                <a:ext uri="{FF2B5EF4-FFF2-40B4-BE49-F238E27FC236}">
                  <a16:creationId xmlns:a16="http://schemas.microsoft.com/office/drawing/2014/main" id="{F8284E53-4941-44D6-9080-55C6E47C7930}"/>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18" name="Freeform 91">
              <a:extLst>
                <a:ext uri="{FF2B5EF4-FFF2-40B4-BE49-F238E27FC236}">
                  <a16:creationId xmlns:a16="http://schemas.microsoft.com/office/drawing/2014/main" id="{6CDD6ABE-3E5D-4A32-9A77-2D2807BEE074}"/>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19" name="Freeform 92">
              <a:extLst>
                <a:ext uri="{FF2B5EF4-FFF2-40B4-BE49-F238E27FC236}">
                  <a16:creationId xmlns:a16="http://schemas.microsoft.com/office/drawing/2014/main" id="{E4F3F798-F3B0-4F60-A94E-F44918EE4EAF}"/>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20" name="Freeform 93">
              <a:extLst>
                <a:ext uri="{FF2B5EF4-FFF2-40B4-BE49-F238E27FC236}">
                  <a16:creationId xmlns:a16="http://schemas.microsoft.com/office/drawing/2014/main" id="{202834DC-8876-4ECF-8BBF-80CBC30F49FE}"/>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21" name="Freeform 94">
              <a:extLst>
                <a:ext uri="{FF2B5EF4-FFF2-40B4-BE49-F238E27FC236}">
                  <a16:creationId xmlns:a16="http://schemas.microsoft.com/office/drawing/2014/main" id="{A8101449-64F1-4DB0-B8F6-2A85285F85B5}"/>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22" name="Freeform 95">
              <a:extLst>
                <a:ext uri="{FF2B5EF4-FFF2-40B4-BE49-F238E27FC236}">
                  <a16:creationId xmlns:a16="http://schemas.microsoft.com/office/drawing/2014/main" id="{7AE2C311-BEC8-417C-946C-BDC28659479A}"/>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23" name="Freeform 96">
              <a:extLst>
                <a:ext uri="{FF2B5EF4-FFF2-40B4-BE49-F238E27FC236}">
                  <a16:creationId xmlns:a16="http://schemas.microsoft.com/office/drawing/2014/main" id="{695D4A2F-D057-424D-A036-428BDE2DBF58}"/>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24" name="Freeform 97">
              <a:extLst>
                <a:ext uri="{FF2B5EF4-FFF2-40B4-BE49-F238E27FC236}">
                  <a16:creationId xmlns:a16="http://schemas.microsoft.com/office/drawing/2014/main" id="{C1683C23-E042-4FFE-AC0A-1800FB9AD55B}"/>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25" name="Freeform 98">
              <a:extLst>
                <a:ext uri="{FF2B5EF4-FFF2-40B4-BE49-F238E27FC236}">
                  <a16:creationId xmlns:a16="http://schemas.microsoft.com/office/drawing/2014/main" id="{71E9F9D9-3D62-4054-9638-459056F8CDDC}"/>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26" name="Freeform 99">
              <a:extLst>
                <a:ext uri="{FF2B5EF4-FFF2-40B4-BE49-F238E27FC236}">
                  <a16:creationId xmlns:a16="http://schemas.microsoft.com/office/drawing/2014/main" id="{503D81CB-080F-4AA1-83A4-BE3DBF94AF72}"/>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27" name="Freeform 100">
              <a:extLst>
                <a:ext uri="{FF2B5EF4-FFF2-40B4-BE49-F238E27FC236}">
                  <a16:creationId xmlns:a16="http://schemas.microsoft.com/office/drawing/2014/main" id="{0E179018-6383-44A4-9136-C05E342D0AD8}"/>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28" name="Freeform 101">
              <a:extLst>
                <a:ext uri="{FF2B5EF4-FFF2-40B4-BE49-F238E27FC236}">
                  <a16:creationId xmlns:a16="http://schemas.microsoft.com/office/drawing/2014/main" id="{3AB97F7F-40C6-4739-A26C-5C941A273AEA}"/>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29" name="Freeform 102">
              <a:extLst>
                <a:ext uri="{FF2B5EF4-FFF2-40B4-BE49-F238E27FC236}">
                  <a16:creationId xmlns:a16="http://schemas.microsoft.com/office/drawing/2014/main" id="{BCDEDA5A-61B0-4154-B1CE-E20D31689213}"/>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0485" name="Rectangle 103">
            <a:extLst>
              <a:ext uri="{FF2B5EF4-FFF2-40B4-BE49-F238E27FC236}">
                <a16:creationId xmlns:a16="http://schemas.microsoft.com/office/drawing/2014/main" id="{7B47E8B0-89D4-4C1F-8F2E-A79B64C9F700}"/>
              </a:ext>
            </a:extLst>
          </p:cNvPr>
          <p:cNvSpPr>
            <a:spLocks noChangeArrowheads="1"/>
          </p:cNvSpPr>
          <p:nvPr/>
        </p:nvSpPr>
        <p:spPr bwMode="auto">
          <a:xfrm>
            <a:off x="540446" y="5880323"/>
            <a:ext cx="51117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10000"/>
              </a:spcBef>
              <a:spcAft>
                <a:spcPct val="25000"/>
              </a:spcAft>
              <a:buClr>
                <a:srgbClr val="000000"/>
              </a:buClr>
              <a:buSzPct val="80000"/>
              <a:buFont typeface="Wingdings" panose="05000000000000000000" pitchFamily="2" charset="2"/>
              <a:buChar char="l"/>
            </a:pPr>
            <a:r>
              <a:rPr lang="en-US" altLang="zh-CN" sz="2200" b="1">
                <a:solidFill>
                  <a:srgbClr val="000000"/>
                </a:solidFill>
                <a:ea typeface="华文细黑" panose="02010600040101010101" pitchFamily="2" charset="-122"/>
              </a:rPr>
              <a:t>RTB</a:t>
            </a:r>
            <a:r>
              <a:rPr lang="zh-CN" altLang="en-US" sz="2200" b="1">
                <a:solidFill>
                  <a:srgbClr val="000000"/>
                </a:solidFill>
                <a:ea typeface="华文细黑" panose="02010600040101010101" pitchFamily="2" charset="-122"/>
              </a:rPr>
              <a:t>发送更新给</a:t>
            </a:r>
            <a:r>
              <a:rPr lang="en-US" altLang="zh-CN" sz="2200" b="1">
                <a:solidFill>
                  <a:srgbClr val="000000"/>
                </a:solidFill>
                <a:ea typeface="华文细黑" panose="02010600040101010101" pitchFamily="2" charset="-122"/>
              </a:rPr>
              <a:t>RTC</a:t>
            </a:r>
            <a:r>
              <a:rPr lang="zh-CN" altLang="en-US" sz="2200" b="1">
                <a:solidFill>
                  <a:srgbClr val="000000"/>
                </a:solidFill>
                <a:ea typeface="华文细黑" panose="02010600040101010101" pitchFamily="2" charset="-122"/>
              </a:rPr>
              <a:t>，</a:t>
            </a:r>
            <a:r>
              <a:rPr lang="en-US" altLang="zh-CN" sz="2200" b="1">
                <a:solidFill>
                  <a:srgbClr val="000000"/>
                </a:solidFill>
                <a:ea typeface="华文细黑" panose="02010600040101010101" pitchFamily="2" charset="-122"/>
              </a:rPr>
              <a:t>RTC</a:t>
            </a:r>
            <a:r>
              <a:rPr lang="zh-CN" altLang="en-US" sz="2200" b="1">
                <a:solidFill>
                  <a:srgbClr val="000000"/>
                </a:solidFill>
                <a:ea typeface="华文细黑" panose="02010600040101010101" pitchFamily="2" charset="-122"/>
              </a:rPr>
              <a:t>更新表项</a:t>
            </a:r>
            <a:r>
              <a:rPr lang="en-US" altLang="zh-CN" sz="2200" b="1">
                <a:solidFill>
                  <a:srgbClr val="000000"/>
                </a:solidFill>
                <a:ea typeface="华文细黑" panose="02010600040101010101" pitchFamily="2" charset="-122"/>
              </a:rPr>
              <a:t>10.4.0.0</a:t>
            </a:r>
            <a:r>
              <a:rPr lang="zh-CN" altLang="en-US" sz="2200" b="1">
                <a:solidFill>
                  <a:srgbClr val="000000"/>
                </a:solidFill>
                <a:ea typeface="华文细黑" panose="02010600040101010101" pitchFamily="2" charset="-122"/>
              </a:rPr>
              <a:t>，环路形成。</a:t>
            </a:r>
          </a:p>
        </p:txBody>
      </p:sp>
      <p:sp>
        <p:nvSpPr>
          <p:cNvPr id="60486" name="Rectangle 104">
            <a:extLst>
              <a:ext uri="{FF2B5EF4-FFF2-40B4-BE49-F238E27FC236}">
                <a16:creationId xmlns:a16="http://schemas.microsoft.com/office/drawing/2014/main" id="{BFDBCEC5-4202-4412-88EC-859E81CDFDAA}"/>
              </a:ext>
            </a:extLst>
          </p:cNvPr>
          <p:cNvSpPr>
            <a:spLocks noGrp="1" noChangeArrowheads="1"/>
          </p:cNvSpPr>
          <p:nvPr>
            <p:ph type="title"/>
          </p:nvPr>
        </p:nvSpPr>
        <p:spPr>
          <a:xfrm>
            <a:off x="251520" y="1052736"/>
            <a:ext cx="7239000" cy="609600"/>
          </a:xfrm>
          <a:noFill/>
        </p:spPr>
        <p:txBody>
          <a:bodyPr/>
          <a:lstStyle/>
          <a:p>
            <a:pPr eaLnBrk="1" hangingPunct="1"/>
            <a:r>
              <a:rPr lang="zh-CN" altLang="en-US" dirty="0"/>
              <a:t>多路径网络中环路产生过程（</a:t>
            </a:r>
            <a:r>
              <a:rPr lang="en-US" altLang="zh-CN" dirty="0"/>
              <a:t>3</a:t>
            </a:r>
            <a:r>
              <a:rPr lang="zh-CN" altLang="en-US" dirty="0"/>
              <a:t>）</a:t>
            </a:r>
          </a:p>
        </p:txBody>
      </p:sp>
      <p:sp>
        <p:nvSpPr>
          <p:cNvPr id="60487" name="Line 105">
            <a:extLst>
              <a:ext uri="{FF2B5EF4-FFF2-40B4-BE49-F238E27FC236}">
                <a16:creationId xmlns:a16="http://schemas.microsoft.com/office/drawing/2014/main" id="{59E8BB40-8FF1-4166-B6A2-40BB5E6832C6}"/>
              </a:ext>
            </a:extLst>
          </p:cNvPr>
          <p:cNvSpPr>
            <a:spLocks noChangeShapeType="1"/>
          </p:cNvSpPr>
          <p:nvPr/>
        </p:nvSpPr>
        <p:spPr bwMode="auto">
          <a:xfrm>
            <a:off x="3275708" y="3103786"/>
            <a:ext cx="936625" cy="1152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488" name="Group 106">
            <a:extLst>
              <a:ext uri="{FF2B5EF4-FFF2-40B4-BE49-F238E27FC236}">
                <a16:creationId xmlns:a16="http://schemas.microsoft.com/office/drawing/2014/main" id="{98D709AA-C752-45C4-984E-0F736C15ABC1}"/>
              </a:ext>
            </a:extLst>
          </p:cNvPr>
          <p:cNvGrpSpPr>
            <a:grpSpLocks noChangeAspect="1"/>
          </p:cNvGrpSpPr>
          <p:nvPr/>
        </p:nvGrpSpPr>
        <p:grpSpPr bwMode="auto">
          <a:xfrm>
            <a:off x="3923408" y="4176936"/>
            <a:ext cx="792163" cy="550862"/>
            <a:chOff x="3541" y="1317"/>
            <a:chExt cx="747" cy="546"/>
          </a:xfrm>
        </p:grpSpPr>
        <p:sp>
          <p:nvSpPr>
            <p:cNvPr id="60496" name="AutoShape 107">
              <a:extLst>
                <a:ext uri="{FF2B5EF4-FFF2-40B4-BE49-F238E27FC236}">
                  <a16:creationId xmlns:a16="http://schemas.microsoft.com/office/drawing/2014/main" id="{B055F044-9DEB-4D95-A3AB-562BABED78B3}"/>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97" name="Freeform 108">
              <a:extLst>
                <a:ext uri="{FF2B5EF4-FFF2-40B4-BE49-F238E27FC236}">
                  <a16:creationId xmlns:a16="http://schemas.microsoft.com/office/drawing/2014/main" id="{3EFF8B81-FD4C-4D84-92D8-49A41A96EEE0}"/>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498" name="Freeform 109">
              <a:extLst>
                <a:ext uri="{FF2B5EF4-FFF2-40B4-BE49-F238E27FC236}">
                  <a16:creationId xmlns:a16="http://schemas.microsoft.com/office/drawing/2014/main" id="{BC7ED644-2291-4F2D-9385-BBEAF6353464}"/>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499" name="Freeform 110">
              <a:extLst>
                <a:ext uri="{FF2B5EF4-FFF2-40B4-BE49-F238E27FC236}">
                  <a16:creationId xmlns:a16="http://schemas.microsoft.com/office/drawing/2014/main" id="{F94480C5-775C-4D8E-961D-2827940B5993}"/>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00" name="Freeform 111">
              <a:extLst>
                <a:ext uri="{FF2B5EF4-FFF2-40B4-BE49-F238E27FC236}">
                  <a16:creationId xmlns:a16="http://schemas.microsoft.com/office/drawing/2014/main" id="{ADF99B1F-1AC3-4632-9BC5-4D3228A2CC68}"/>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01" name="Freeform 112">
              <a:extLst>
                <a:ext uri="{FF2B5EF4-FFF2-40B4-BE49-F238E27FC236}">
                  <a16:creationId xmlns:a16="http://schemas.microsoft.com/office/drawing/2014/main" id="{65C74A60-44E3-4D99-995D-463A6D5AA121}"/>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02" name="Freeform 113">
              <a:extLst>
                <a:ext uri="{FF2B5EF4-FFF2-40B4-BE49-F238E27FC236}">
                  <a16:creationId xmlns:a16="http://schemas.microsoft.com/office/drawing/2014/main" id="{068BC5EA-E9E7-4ECA-B89B-B71846358B41}"/>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03" name="Freeform 114">
              <a:extLst>
                <a:ext uri="{FF2B5EF4-FFF2-40B4-BE49-F238E27FC236}">
                  <a16:creationId xmlns:a16="http://schemas.microsoft.com/office/drawing/2014/main" id="{63414D40-E4FD-4C7C-9DAD-6092AEDEA3AA}"/>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04" name="Freeform 115">
              <a:extLst>
                <a:ext uri="{FF2B5EF4-FFF2-40B4-BE49-F238E27FC236}">
                  <a16:creationId xmlns:a16="http://schemas.microsoft.com/office/drawing/2014/main" id="{57638980-9E2A-43AF-BA8C-BE26D90D484C}"/>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05" name="Freeform 116">
              <a:extLst>
                <a:ext uri="{FF2B5EF4-FFF2-40B4-BE49-F238E27FC236}">
                  <a16:creationId xmlns:a16="http://schemas.microsoft.com/office/drawing/2014/main" id="{59014EF8-8212-4F6B-8FF3-2185A90E752F}"/>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06" name="Freeform 117">
              <a:extLst>
                <a:ext uri="{FF2B5EF4-FFF2-40B4-BE49-F238E27FC236}">
                  <a16:creationId xmlns:a16="http://schemas.microsoft.com/office/drawing/2014/main" id="{36F52572-370C-4CAE-A81C-19986F335A23}"/>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07" name="Freeform 118">
              <a:extLst>
                <a:ext uri="{FF2B5EF4-FFF2-40B4-BE49-F238E27FC236}">
                  <a16:creationId xmlns:a16="http://schemas.microsoft.com/office/drawing/2014/main" id="{DE79B641-96D6-4DB1-8808-FA5DA12B35FC}"/>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08" name="Freeform 119">
              <a:extLst>
                <a:ext uri="{FF2B5EF4-FFF2-40B4-BE49-F238E27FC236}">
                  <a16:creationId xmlns:a16="http://schemas.microsoft.com/office/drawing/2014/main" id="{070AF0A2-C8A6-4F07-9FEE-77C4F5EFBCA7}"/>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09" name="Freeform 120">
              <a:extLst>
                <a:ext uri="{FF2B5EF4-FFF2-40B4-BE49-F238E27FC236}">
                  <a16:creationId xmlns:a16="http://schemas.microsoft.com/office/drawing/2014/main" id="{F5A8EA05-749D-4B63-8796-95311BB4858F}"/>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10" name="Freeform 121">
              <a:extLst>
                <a:ext uri="{FF2B5EF4-FFF2-40B4-BE49-F238E27FC236}">
                  <a16:creationId xmlns:a16="http://schemas.microsoft.com/office/drawing/2014/main" id="{C6F16794-608F-4752-903A-BBC43E9D565C}"/>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11" name="Freeform 122">
              <a:extLst>
                <a:ext uri="{FF2B5EF4-FFF2-40B4-BE49-F238E27FC236}">
                  <a16:creationId xmlns:a16="http://schemas.microsoft.com/office/drawing/2014/main" id="{FD9C9B9B-EADC-4089-810D-27102FBDC739}"/>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512" name="Freeform 123">
              <a:extLst>
                <a:ext uri="{FF2B5EF4-FFF2-40B4-BE49-F238E27FC236}">
                  <a16:creationId xmlns:a16="http://schemas.microsoft.com/office/drawing/2014/main" id="{408BF091-150F-44C5-9D61-6819D961B85C}"/>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0489" name="Rectangle 124">
            <a:extLst>
              <a:ext uri="{FF2B5EF4-FFF2-40B4-BE49-F238E27FC236}">
                <a16:creationId xmlns:a16="http://schemas.microsoft.com/office/drawing/2014/main" id="{C555AB3B-3A59-4232-A26F-5FD191657E1D}"/>
              </a:ext>
            </a:extLst>
          </p:cNvPr>
          <p:cNvSpPr>
            <a:spLocks noChangeArrowheads="1"/>
          </p:cNvSpPr>
          <p:nvPr/>
        </p:nvSpPr>
        <p:spPr bwMode="auto">
          <a:xfrm>
            <a:off x="2842321" y="3103786"/>
            <a:ext cx="86518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S0/1</a:t>
            </a:r>
          </a:p>
        </p:txBody>
      </p:sp>
      <p:sp>
        <p:nvSpPr>
          <p:cNvPr id="60490" name="Rectangle 125">
            <a:extLst>
              <a:ext uri="{FF2B5EF4-FFF2-40B4-BE49-F238E27FC236}">
                <a16:creationId xmlns:a16="http://schemas.microsoft.com/office/drawing/2014/main" id="{CFD478A6-834F-4CC6-8FD8-75E80576E0FB}"/>
              </a:ext>
            </a:extLst>
          </p:cNvPr>
          <p:cNvSpPr>
            <a:spLocks noChangeArrowheads="1"/>
          </p:cNvSpPr>
          <p:nvPr/>
        </p:nvSpPr>
        <p:spPr bwMode="auto">
          <a:xfrm>
            <a:off x="3634483" y="4002311"/>
            <a:ext cx="8651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Clr>
                <a:srgbClr val="000000"/>
              </a:buClr>
              <a:buFont typeface="Wingdings" panose="05000000000000000000" pitchFamily="2" charset="2"/>
              <a:buNone/>
            </a:pPr>
            <a:r>
              <a:rPr lang="en-US" altLang="zh-CN" sz="1400" b="1">
                <a:solidFill>
                  <a:srgbClr val="000000"/>
                </a:solidFill>
                <a:ea typeface="华文细黑" panose="02010600040101010101" pitchFamily="2" charset="-122"/>
              </a:rPr>
              <a:t>S0/1</a:t>
            </a:r>
          </a:p>
        </p:txBody>
      </p:sp>
      <p:sp>
        <p:nvSpPr>
          <p:cNvPr id="60491" name="Line 126">
            <a:extLst>
              <a:ext uri="{FF2B5EF4-FFF2-40B4-BE49-F238E27FC236}">
                <a16:creationId xmlns:a16="http://schemas.microsoft.com/office/drawing/2014/main" id="{902570A5-2085-4218-8143-9CBDDCB62246}"/>
              </a:ext>
            </a:extLst>
          </p:cNvPr>
          <p:cNvSpPr>
            <a:spLocks noChangeShapeType="1"/>
          </p:cNvSpPr>
          <p:nvPr/>
        </p:nvSpPr>
        <p:spPr bwMode="auto">
          <a:xfrm flipH="1">
            <a:off x="4788596" y="3248248"/>
            <a:ext cx="576262" cy="792163"/>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47" name="Text Box 127">
            <a:extLst>
              <a:ext uri="{FF2B5EF4-FFF2-40B4-BE49-F238E27FC236}">
                <a16:creationId xmlns:a16="http://schemas.microsoft.com/office/drawing/2014/main" id="{9B19F509-46CC-47C8-B383-A5160623C568}"/>
              </a:ext>
            </a:extLst>
          </p:cNvPr>
          <p:cNvSpPr txBox="1">
            <a:spLocks noChangeArrowheads="1"/>
          </p:cNvSpPr>
          <p:nvPr/>
        </p:nvSpPr>
        <p:spPr bwMode="auto">
          <a:xfrm>
            <a:off x="5148958" y="3653061"/>
            <a:ext cx="1800225" cy="314325"/>
          </a:xfrm>
          <a:prstGeom prst="rect">
            <a:avLst/>
          </a:prstGeom>
          <a:solidFill>
            <a:srgbClr val="FFCC00"/>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sz="1400" b="1">
                <a:solidFill>
                  <a:srgbClr val="000000"/>
                </a:solidFill>
              </a:rPr>
              <a:t>10.4.0.0, Metric 3</a:t>
            </a:r>
          </a:p>
        </p:txBody>
      </p:sp>
      <p:grpSp>
        <p:nvGrpSpPr>
          <p:cNvPr id="60493" name="Group 128">
            <a:extLst>
              <a:ext uri="{FF2B5EF4-FFF2-40B4-BE49-F238E27FC236}">
                <a16:creationId xmlns:a16="http://schemas.microsoft.com/office/drawing/2014/main" id="{03400B7B-117A-486A-AB29-35027AB32C4D}"/>
              </a:ext>
            </a:extLst>
          </p:cNvPr>
          <p:cNvGrpSpPr>
            <a:grpSpLocks noChangeAspect="1"/>
          </p:cNvGrpSpPr>
          <p:nvPr/>
        </p:nvGrpSpPr>
        <p:grpSpPr bwMode="auto">
          <a:xfrm>
            <a:off x="3420171" y="5335811"/>
            <a:ext cx="355600" cy="360362"/>
            <a:chOff x="2200" y="2097"/>
            <a:chExt cx="227" cy="229"/>
          </a:xfrm>
        </p:grpSpPr>
        <p:sp>
          <p:nvSpPr>
            <p:cNvPr id="60494" name="Line 129">
              <a:extLst>
                <a:ext uri="{FF2B5EF4-FFF2-40B4-BE49-F238E27FC236}">
                  <a16:creationId xmlns:a16="http://schemas.microsoft.com/office/drawing/2014/main" id="{D31CA85D-7E7C-433B-A990-E6BE39E62418}"/>
                </a:ext>
              </a:extLst>
            </p:cNvPr>
            <p:cNvSpPr>
              <a:spLocks noChangeAspect="1" noChangeShapeType="1"/>
            </p:cNvSpPr>
            <p:nvPr/>
          </p:nvSpPr>
          <p:spPr bwMode="auto">
            <a:xfrm flipV="1">
              <a:off x="2200" y="2099"/>
              <a:ext cx="227" cy="22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5" name="Line 130">
              <a:extLst>
                <a:ext uri="{FF2B5EF4-FFF2-40B4-BE49-F238E27FC236}">
                  <a16:creationId xmlns:a16="http://schemas.microsoft.com/office/drawing/2014/main" id="{464F03EE-82DF-47FC-8A17-46E84470E02E}"/>
                </a:ext>
              </a:extLst>
            </p:cNvPr>
            <p:cNvSpPr>
              <a:spLocks noChangeAspect="1" noChangeShapeType="1"/>
            </p:cNvSpPr>
            <p:nvPr/>
          </p:nvSpPr>
          <p:spPr bwMode="auto">
            <a:xfrm>
              <a:off x="2200" y="2097"/>
              <a:ext cx="227" cy="22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89247"/>
                                        </p:tgtEl>
                                        <p:attrNameLst>
                                          <p:attrName>style.visibility</p:attrName>
                                        </p:attrNameLst>
                                      </p:cBhvr>
                                      <p:to>
                                        <p:strVal val="visible"/>
                                      </p:to>
                                    </p:set>
                                    <p:animEffect transition="in" filter="checkerboard(across)">
                                      <p:cBhvr>
                                        <p:cTn id="7" dur="500"/>
                                        <p:tgtEl>
                                          <p:spTgt spid="389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807C5F4-667D-4E62-BBFE-FEDDACE7B1C7}"/>
              </a:ext>
            </a:extLst>
          </p:cNvPr>
          <p:cNvSpPr>
            <a:spLocks noGrp="1" noChangeArrowheads="1"/>
          </p:cNvSpPr>
          <p:nvPr>
            <p:ph type="title"/>
          </p:nvPr>
        </p:nvSpPr>
        <p:spPr>
          <a:xfrm>
            <a:off x="350241" y="809055"/>
            <a:ext cx="7869560" cy="649288"/>
          </a:xfrm>
          <a:noFill/>
        </p:spPr>
        <p:txBody>
          <a:bodyPr/>
          <a:lstStyle/>
          <a:p>
            <a:pPr eaLnBrk="1" hangingPunct="1"/>
            <a:r>
              <a:rPr lang="zh-CN" altLang="en-US" sz="2000" dirty="0">
                <a:solidFill>
                  <a:srgbClr val="C00000"/>
                </a:solidFill>
              </a:rPr>
              <a:t>链路状态路由协议算法</a:t>
            </a:r>
          </a:p>
        </p:txBody>
      </p:sp>
      <p:sp>
        <p:nvSpPr>
          <p:cNvPr id="61443" name="Freeform 3">
            <a:extLst>
              <a:ext uri="{FF2B5EF4-FFF2-40B4-BE49-F238E27FC236}">
                <a16:creationId xmlns:a16="http://schemas.microsoft.com/office/drawing/2014/main" id="{0AD79B2F-44A5-4930-B8E7-842D08F543D0}"/>
              </a:ext>
            </a:extLst>
          </p:cNvPr>
          <p:cNvSpPr>
            <a:spLocks/>
          </p:cNvSpPr>
          <p:nvPr/>
        </p:nvSpPr>
        <p:spPr bwMode="auto">
          <a:xfrm>
            <a:off x="1864699" y="2382268"/>
            <a:ext cx="3175" cy="133350"/>
          </a:xfrm>
          <a:custGeom>
            <a:avLst/>
            <a:gdLst>
              <a:gd name="T0" fmla="*/ 1000502031 w 4"/>
              <a:gd name="T1" fmla="*/ 0 h 166"/>
              <a:gd name="T2" fmla="*/ 0 w 4"/>
              <a:gd name="T3" fmla="*/ 0 h 166"/>
              <a:gd name="T4" fmla="*/ 0 w 4"/>
              <a:gd name="T5" fmla="*/ 2147483647 h 166"/>
              <a:gd name="T6" fmla="*/ 2000373825 w 4"/>
              <a:gd name="T7" fmla="*/ 2147483647 h 166"/>
              <a:gd name="T8" fmla="*/ 2000373825 w 4"/>
              <a:gd name="T9" fmla="*/ 0 h 166"/>
              <a:gd name="T10" fmla="*/ 1000502031 w 4"/>
              <a:gd name="T11" fmla="*/ 0 h 166"/>
              <a:gd name="T12" fmla="*/ 1000502031 w 4"/>
              <a:gd name="T13" fmla="*/ 0 h 166"/>
              <a:gd name="T14" fmla="*/ 0 w 4"/>
              <a:gd name="T15" fmla="*/ 0 h 166"/>
              <a:gd name="T16" fmla="*/ 0 w 4"/>
              <a:gd name="T17" fmla="*/ 0 h 166"/>
              <a:gd name="T18" fmla="*/ 1000502031 w 4"/>
              <a:gd name="T19" fmla="*/ 0 h 1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66"/>
              <a:gd name="T32" fmla="*/ 4 w 4"/>
              <a:gd name="T33" fmla="*/ 166 h 1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66">
                <a:moveTo>
                  <a:pt x="2" y="0"/>
                </a:moveTo>
                <a:lnTo>
                  <a:pt x="0" y="0"/>
                </a:lnTo>
                <a:lnTo>
                  <a:pt x="0" y="166"/>
                </a:lnTo>
                <a:lnTo>
                  <a:pt x="4" y="166"/>
                </a:lnTo>
                <a:lnTo>
                  <a:pt x="4" y="0"/>
                </a:lnTo>
                <a:lnTo>
                  <a:pt x="2" y="0"/>
                </a:lnTo>
                <a:lnTo>
                  <a:pt x="0" y="0"/>
                </a:lnTo>
                <a:lnTo>
                  <a:pt x="2" y="0"/>
                </a:lnTo>
                <a:close/>
              </a:path>
            </a:pathLst>
          </a:custGeom>
          <a:solidFill>
            <a:srgbClr val="61BF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44" name="Freeform 4">
            <a:extLst>
              <a:ext uri="{FF2B5EF4-FFF2-40B4-BE49-F238E27FC236}">
                <a16:creationId xmlns:a16="http://schemas.microsoft.com/office/drawing/2014/main" id="{BAEE6E9C-F330-40B6-BFCA-414EC6C53E94}"/>
              </a:ext>
            </a:extLst>
          </p:cNvPr>
          <p:cNvSpPr>
            <a:spLocks/>
          </p:cNvSpPr>
          <p:nvPr/>
        </p:nvSpPr>
        <p:spPr bwMode="auto">
          <a:xfrm>
            <a:off x="2380637" y="2382268"/>
            <a:ext cx="3175" cy="127000"/>
          </a:xfrm>
          <a:custGeom>
            <a:avLst/>
            <a:gdLst>
              <a:gd name="T0" fmla="*/ 0 w 4"/>
              <a:gd name="T1" fmla="*/ 2147483647 h 159"/>
              <a:gd name="T2" fmla="*/ 2000373825 w 4"/>
              <a:gd name="T3" fmla="*/ 2147483647 h 159"/>
              <a:gd name="T4" fmla="*/ 2000373825 w 4"/>
              <a:gd name="T5" fmla="*/ 0 h 159"/>
              <a:gd name="T6" fmla="*/ 0 w 4"/>
              <a:gd name="T7" fmla="*/ 0 h 159"/>
              <a:gd name="T8" fmla="*/ 0 w 4"/>
              <a:gd name="T9" fmla="*/ 2147483647 h 159"/>
              <a:gd name="T10" fmla="*/ 0 w 4"/>
              <a:gd name="T11" fmla="*/ 2147483647 h 159"/>
              <a:gd name="T12" fmla="*/ 0 60000 65536"/>
              <a:gd name="T13" fmla="*/ 0 60000 65536"/>
              <a:gd name="T14" fmla="*/ 0 60000 65536"/>
              <a:gd name="T15" fmla="*/ 0 60000 65536"/>
              <a:gd name="T16" fmla="*/ 0 60000 65536"/>
              <a:gd name="T17" fmla="*/ 0 60000 65536"/>
              <a:gd name="T18" fmla="*/ 0 w 4"/>
              <a:gd name="T19" fmla="*/ 0 h 159"/>
              <a:gd name="T20" fmla="*/ 4 w 4"/>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4" h="159">
                <a:moveTo>
                  <a:pt x="0" y="159"/>
                </a:moveTo>
                <a:lnTo>
                  <a:pt x="4" y="159"/>
                </a:lnTo>
                <a:lnTo>
                  <a:pt x="4" y="0"/>
                </a:lnTo>
                <a:lnTo>
                  <a:pt x="0" y="0"/>
                </a:lnTo>
                <a:lnTo>
                  <a:pt x="0" y="159"/>
                </a:lnTo>
                <a:close/>
              </a:path>
            </a:pathLst>
          </a:custGeom>
          <a:solidFill>
            <a:srgbClr val="61BF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45" name="Freeform 5">
            <a:extLst>
              <a:ext uri="{FF2B5EF4-FFF2-40B4-BE49-F238E27FC236}">
                <a16:creationId xmlns:a16="http://schemas.microsoft.com/office/drawing/2014/main" id="{D924D8AD-62B8-4B5A-B6DF-6A4782F1DC78}"/>
              </a:ext>
            </a:extLst>
          </p:cNvPr>
          <p:cNvSpPr>
            <a:spLocks/>
          </p:cNvSpPr>
          <p:nvPr/>
        </p:nvSpPr>
        <p:spPr bwMode="auto">
          <a:xfrm>
            <a:off x="3893524" y="1490093"/>
            <a:ext cx="1422400" cy="430212"/>
          </a:xfrm>
          <a:custGeom>
            <a:avLst/>
            <a:gdLst>
              <a:gd name="T0" fmla="*/ 2147483647 w 1793"/>
              <a:gd name="T1" fmla="*/ 2147483647 h 542"/>
              <a:gd name="T2" fmla="*/ 2147483647 w 1793"/>
              <a:gd name="T3" fmla="*/ 2147483647 h 542"/>
              <a:gd name="T4" fmla="*/ 2147483647 w 1793"/>
              <a:gd name="T5" fmla="*/ 2147483647 h 542"/>
              <a:gd name="T6" fmla="*/ 2147483647 w 1793"/>
              <a:gd name="T7" fmla="*/ 2147483647 h 542"/>
              <a:gd name="T8" fmla="*/ 2147483647 w 1793"/>
              <a:gd name="T9" fmla="*/ 2147483647 h 542"/>
              <a:gd name="T10" fmla="*/ 2147483647 w 1793"/>
              <a:gd name="T11" fmla="*/ 2147483647 h 542"/>
              <a:gd name="T12" fmla="*/ 2147483647 w 1793"/>
              <a:gd name="T13" fmla="*/ 2147483647 h 542"/>
              <a:gd name="T14" fmla="*/ 2147483647 w 1793"/>
              <a:gd name="T15" fmla="*/ 2147483647 h 542"/>
              <a:gd name="T16" fmla="*/ 2147483647 w 1793"/>
              <a:gd name="T17" fmla="*/ 0 h 542"/>
              <a:gd name="T18" fmla="*/ 2147483647 w 1793"/>
              <a:gd name="T19" fmla="*/ 1500119875 h 542"/>
              <a:gd name="T20" fmla="*/ 2147483647 w 1793"/>
              <a:gd name="T21" fmla="*/ 2147483647 h 542"/>
              <a:gd name="T22" fmla="*/ 2147483647 w 1793"/>
              <a:gd name="T23" fmla="*/ 2147483647 h 542"/>
              <a:gd name="T24" fmla="*/ 2147483647 w 1793"/>
              <a:gd name="T25" fmla="*/ 2147483647 h 542"/>
              <a:gd name="T26" fmla="*/ 2147483647 w 1793"/>
              <a:gd name="T27" fmla="*/ 2147483647 h 542"/>
              <a:gd name="T28" fmla="*/ 2147483647 w 1793"/>
              <a:gd name="T29" fmla="*/ 2147483647 h 542"/>
              <a:gd name="T30" fmla="*/ 2147483647 w 1793"/>
              <a:gd name="T31" fmla="*/ 2147483647 h 542"/>
              <a:gd name="T32" fmla="*/ 2147483647 w 1793"/>
              <a:gd name="T33" fmla="*/ 2147483647 h 542"/>
              <a:gd name="T34" fmla="*/ 0 w 1793"/>
              <a:gd name="T35" fmla="*/ 2147483647 h 542"/>
              <a:gd name="T36" fmla="*/ 2147483647 w 1793"/>
              <a:gd name="T37" fmla="*/ 2147483647 h 542"/>
              <a:gd name="T38" fmla="*/ 2147483647 w 1793"/>
              <a:gd name="T39" fmla="*/ 2147483647 h 542"/>
              <a:gd name="T40" fmla="*/ 2147483647 w 1793"/>
              <a:gd name="T41" fmla="*/ 2147483647 h 542"/>
              <a:gd name="T42" fmla="*/ 2147483647 w 1793"/>
              <a:gd name="T43" fmla="*/ 2147483647 h 542"/>
              <a:gd name="T44" fmla="*/ 2147483647 w 1793"/>
              <a:gd name="T45" fmla="*/ 2147483647 h 542"/>
              <a:gd name="T46" fmla="*/ 2147483647 w 1793"/>
              <a:gd name="T47" fmla="*/ 2147483647 h 542"/>
              <a:gd name="T48" fmla="*/ 2147483647 w 1793"/>
              <a:gd name="T49" fmla="*/ 2147483647 h 542"/>
              <a:gd name="T50" fmla="*/ 2147483647 w 1793"/>
              <a:gd name="T51" fmla="*/ 2147483647 h 542"/>
              <a:gd name="T52" fmla="*/ 2147483647 w 1793"/>
              <a:gd name="T53" fmla="*/ 2147483647 h 542"/>
              <a:gd name="T54" fmla="*/ 2147483647 w 1793"/>
              <a:gd name="T55" fmla="*/ 2147483647 h 542"/>
              <a:gd name="T56" fmla="*/ 2147483647 w 1793"/>
              <a:gd name="T57" fmla="*/ 2147483647 h 542"/>
              <a:gd name="T58" fmla="*/ 2147483647 w 1793"/>
              <a:gd name="T59" fmla="*/ 2147483647 h 542"/>
              <a:gd name="T60" fmla="*/ 2147483647 w 1793"/>
              <a:gd name="T61" fmla="*/ 2147483647 h 542"/>
              <a:gd name="T62" fmla="*/ 2147483647 w 1793"/>
              <a:gd name="T63" fmla="*/ 2147483647 h 542"/>
              <a:gd name="T64" fmla="*/ 2147483647 w 1793"/>
              <a:gd name="T65" fmla="*/ 2147483647 h 542"/>
              <a:gd name="T66" fmla="*/ 2147483647 w 1793"/>
              <a:gd name="T67" fmla="*/ 2147483647 h 542"/>
              <a:gd name="T68" fmla="*/ 2147483647 w 1793"/>
              <a:gd name="T69" fmla="*/ 2147483647 h 5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93"/>
              <a:gd name="T106" fmla="*/ 0 h 542"/>
              <a:gd name="T107" fmla="*/ 1793 w 1793"/>
              <a:gd name="T108" fmla="*/ 542 h 5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93" h="542">
                <a:moveTo>
                  <a:pt x="1793" y="270"/>
                </a:moveTo>
                <a:lnTo>
                  <a:pt x="1790" y="246"/>
                </a:lnTo>
                <a:lnTo>
                  <a:pt x="1778" y="222"/>
                </a:lnTo>
                <a:lnTo>
                  <a:pt x="1759" y="196"/>
                </a:lnTo>
                <a:lnTo>
                  <a:pt x="1734" y="174"/>
                </a:lnTo>
                <a:lnTo>
                  <a:pt x="1702" y="150"/>
                </a:lnTo>
                <a:lnTo>
                  <a:pt x="1662" y="130"/>
                </a:lnTo>
                <a:lnTo>
                  <a:pt x="1617" y="108"/>
                </a:lnTo>
                <a:lnTo>
                  <a:pt x="1566" y="90"/>
                </a:lnTo>
                <a:lnTo>
                  <a:pt x="1509" y="71"/>
                </a:lnTo>
                <a:lnTo>
                  <a:pt x="1446" y="57"/>
                </a:lnTo>
                <a:lnTo>
                  <a:pt x="1380" y="42"/>
                </a:lnTo>
                <a:lnTo>
                  <a:pt x="1309" y="29"/>
                </a:lnTo>
                <a:lnTo>
                  <a:pt x="1235" y="20"/>
                </a:lnTo>
                <a:lnTo>
                  <a:pt x="1158" y="11"/>
                </a:lnTo>
                <a:lnTo>
                  <a:pt x="1078" y="5"/>
                </a:lnTo>
                <a:lnTo>
                  <a:pt x="998" y="2"/>
                </a:lnTo>
                <a:lnTo>
                  <a:pt x="917" y="0"/>
                </a:lnTo>
                <a:lnTo>
                  <a:pt x="835" y="0"/>
                </a:lnTo>
                <a:lnTo>
                  <a:pt x="753" y="3"/>
                </a:lnTo>
                <a:lnTo>
                  <a:pt x="674" y="7"/>
                </a:lnTo>
                <a:lnTo>
                  <a:pt x="596" y="14"/>
                </a:lnTo>
                <a:lnTo>
                  <a:pt x="520" y="24"/>
                </a:lnTo>
                <a:lnTo>
                  <a:pt x="448" y="35"/>
                </a:lnTo>
                <a:lnTo>
                  <a:pt x="380" y="49"/>
                </a:lnTo>
                <a:lnTo>
                  <a:pt x="315" y="64"/>
                </a:lnTo>
                <a:lnTo>
                  <a:pt x="254" y="81"/>
                </a:lnTo>
                <a:lnTo>
                  <a:pt x="201" y="99"/>
                </a:lnTo>
                <a:lnTo>
                  <a:pt x="152" y="119"/>
                </a:lnTo>
                <a:lnTo>
                  <a:pt x="110" y="139"/>
                </a:lnTo>
                <a:lnTo>
                  <a:pt x="74" y="162"/>
                </a:lnTo>
                <a:lnTo>
                  <a:pt x="46" y="185"/>
                </a:lnTo>
                <a:lnTo>
                  <a:pt x="23" y="209"/>
                </a:lnTo>
                <a:lnTo>
                  <a:pt x="8" y="233"/>
                </a:lnTo>
                <a:lnTo>
                  <a:pt x="0" y="259"/>
                </a:lnTo>
                <a:lnTo>
                  <a:pt x="0" y="283"/>
                </a:lnTo>
                <a:lnTo>
                  <a:pt x="8" y="307"/>
                </a:lnTo>
                <a:lnTo>
                  <a:pt x="23" y="333"/>
                </a:lnTo>
                <a:lnTo>
                  <a:pt x="46" y="356"/>
                </a:lnTo>
                <a:lnTo>
                  <a:pt x="74" y="378"/>
                </a:lnTo>
                <a:lnTo>
                  <a:pt x="110" y="401"/>
                </a:lnTo>
                <a:lnTo>
                  <a:pt x="152" y="423"/>
                </a:lnTo>
                <a:lnTo>
                  <a:pt x="201" y="441"/>
                </a:lnTo>
                <a:lnTo>
                  <a:pt x="254" y="461"/>
                </a:lnTo>
                <a:lnTo>
                  <a:pt x="315" y="478"/>
                </a:lnTo>
                <a:lnTo>
                  <a:pt x="380" y="493"/>
                </a:lnTo>
                <a:lnTo>
                  <a:pt x="448" y="505"/>
                </a:lnTo>
                <a:lnTo>
                  <a:pt x="520" y="516"/>
                </a:lnTo>
                <a:lnTo>
                  <a:pt x="596" y="526"/>
                </a:lnTo>
                <a:lnTo>
                  <a:pt x="674" y="533"/>
                </a:lnTo>
                <a:lnTo>
                  <a:pt x="753" y="538"/>
                </a:lnTo>
                <a:lnTo>
                  <a:pt x="835" y="542"/>
                </a:lnTo>
                <a:lnTo>
                  <a:pt x="917" y="542"/>
                </a:lnTo>
                <a:lnTo>
                  <a:pt x="998" y="540"/>
                </a:lnTo>
                <a:lnTo>
                  <a:pt x="1078" y="537"/>
                </a:lnTo>
                <a:lnTo>
                  <a:pt x="1158" y="531"/>
                </a:lnTo>
                <a:lnTo>
                  <a:pt x="1235" y="522"/>
                </a:lnTo>
                <a:lnTo>
                  <a:pt x="1309" y="511"/>
                </a:lnTo>
                <a:lnTo>
                  <a:pt x="1380" y="500"/>
                </a:lnTo>
                <a:lnTo>
                  <a:pt x="1446" y="485"/>
                </a:lnTo>
                <a:lnTo>
                  <a:pt x="1509" y="469"/>
                </a:lnTo>
                <a:lnTo>
                  <a:pt x="1566" y="452"/>
                </a:lnTo>
                <a:lnTo>
                  <a:pt x="1617" y="432"/>
                </a:lnTo>
                <a:lnTo>
                  <a:pt x="1662" y="412"/>
                </a:lnTo>
                <a:lnTo>
                  <a:pt x="1702" y="390"/>
                </a:lnTo>
                <a:lnTo>
                  <a:pt x="1734" y="367"/>
                </a:lnTo>
                <a:lnTo>
                  <a:pt x="1759" y="344"/>
                </a:lnTo>
                <a:lnTo>
                  <a:pt x="1778" y="320"/>
                </a:lnTo>
                <a:lnTo>
                  <a:pt x="1790" y="296"/>
                </a:lnTo>
                <a:lnTo>
                  <a:pt x="1793" y="270"/>
                </a:lnTo>
                <a:close/>
              </a:path>
            </a:pathLst>
          </a:custGeom>
          <a:solidFill>
            <a:srgbClr val="FFFFFF"/>
          </a:solidFill>
          <a:ln w="26988">
            <a:solidFill>
              <a:srgbClr val="000080"/>
            </a:solidFill>
            <a:round/>
            <a:headEnd/>
            <a:tailEnd/>
          </a:ln>
        </p:spPr>
        <p:txBody>
          <a:bodyPr/>
          <a:lstStyle/>
          <a:p>
            <a:endParaRPr lang="zh-CN" altLang="en-US"/>
          </a:p>
        </p:txBody>
      </p:sp>
      <p:sp>
        <p:nvSpPr>
          <p:cNvPr id="61446" name="Rectangle 6">
            <a:extLst>
              <a:ext uri="{FF2B5EF4-FFF2-40B4-BE49-F238E27FC236}">
                <a16:creationId xmlns:a16="http://schemas.microsoft.com/office/drawing/2014/main" id="{C28928F5-C401-42A8-A2B1-E109852A2AE4}"/>
              </a:ext>
            </a:extLst>
          </p:cNvPr>
          <p:cNvSpPr>
            <a:spLocks noChangeArrowheads="1"/>
          </p:cNvSpPr>
          <p:nvPr/>
        </p:nvSpPr>
        <p:spPr bwMode="auto">
          <a:xfrm>
            <a:off x="4365012" y="1593280"/>
            <a:ext cx="4841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LSDB</a:t>
            </a:r>
            <a:endParaRPr kumimoji="1" lang="en-US" altLang="zh-CN" sz="3200">
              <a:solidFill>
                <a:srgbClr val="000000"/>
              </a:solidFill>
              <a:latin typeface="Times New Roman" panose="02020603050405020304" pitchFamily="18" charset="0"/>
            </a:endParaRPr>
          </a:p>
        </p:txBody>
      </p:sp>
      <p:sp>
        <p:nvSpPr>
          <p:cNvPr id="61447" name="Line 7">
            <a:extLst>
              <a:ext uri="{FF2B5EF4-FFF2-40B4-BE49-F238E27FC236}">
                <a16:creationId xmlns:a16="http://schemas.microsoft.com/office/drawing/2014/main" id="{96D68A14-C50D-4873-AB25-EE42D66D4344}"/>
              </a:ext>
            </a:extLst>
          </p:cNvPr>
          <p:cNvSpPr>
            <a:spLocks noChangeShapeType="1"/>
          </p:cNvSpPr>
          <p:nvPr/>
        </p:nvSpPr>
        <p:spPr bwMode="auto">
          <a:xfrm>
            <a:off x="3895112" y="1713930"/>
            <a:ext cx="1587" cy="1839913"/>
          </a:xfrm>
          <a:prstGeom prst="line">
            <a:avLst/>
          </a:prstGeom>
          <a:noFill/>
          <a:ln w="269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8" name="Line 8">
            <a:extLst>
              <a:ext uri="{FF2B5EF4-FFF2-40B4-BE49-F238E27FC236}">
                <a16:creationId xmlns:a16="http://schemas.microsoft.com/office/drawing/2014/main" id="{5CB48F5F-4396-4190-897F-6A3344E1B12E}"/>
              </a:ext>
            </a:extLst>
          </p:cNvPr>
          <p:cNvSpPr>
            <a:spLocks noChangeShapeType="1"/>
          </p:cNvSpPr>
          <p:nvPr/>
        </p:nvSpPr>
        <p:spPr bwMode="auto">
          <a:xfrm>
            <a:off x="5314337" y="1718693"/>
            <a:ext cx="1587" cy="1833562"/>
          </a:xfrm>
          <a:prstGeom prst="line">
            <a:avLst/>
          </a:prstGeom>
          <a:noFill/>
          <a:ln w="269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9" name="Freeform 9">
            <a:extLst>
              <a:ext uri="{FF2B5EF4-FFF2-40B4-BE49-F238E27FC236}">
                <a16:creationId xmlns:a16="http://schemas.microsoft.com/office/drawing/2014/main" id="{F695676B-E375-4F8E-B53C-ADF7CC3B07C4}"/>
              </a:ext>
            </a:extLst>
          </p:cNvPr>
          <p:cNvSpPr>
            <a:spLocks/>
          </p:cNvSpPr>
          <p:nvPr/>
        </p:nvSpPr>
        <p:spPr bwMode="auto">
          <a:xfrm>
            <a:off x="3895112" y="2185418"/>
            <a:ext cx="1419225" cy="176212"/>
          </a:xfrm>
          <a:custGeom>
            <a:avLst/>
            <a:gdLst>
              <a:gd name="T0" fmla="*/ 0 w 1787"/>
              <a:gd name="T1" fmla="*/ 0 h 223"/>
              <a:gd name="T2" fmla="*/ 2147483647 w 1787"/>
              <a:gd name="T3" fmla="*/ 2147483647 h 223"/>
              <a:gd name="T4" fmla="*/ 2147483647 w 1787"/>
              <a:gd name="T5" fmla="*/ 2147483647 h 223"/>
              <a:gd name="T6" fmla="*/ 2147483647 w 1787"/>
              <a:gd name="T7" fmla="*/ 2147483647 h 223"/>
              <a:gd name="T8" fmla="*/ 2147483647 w 1787"/>
              <a:gd name="T9" fmla="*/ 2147483647 h 223"/>
              <a:gd name="T10" fmla="*/ 2147483647 w 1787"/>
              <a:gd name="T11" fmla="*/ 2147483647 h 223"/>
              <a:gd name="T12" fmla="*/ 2147483647 w 1787"/>
              <a:gd name="T13" fmla="*/ 2147483647 h 223"/>
              <a:gd name="T14" fmla="*/ 2147483647 w 1787"/>
              <a:gd name="T15" fmla="*/ 2147483647 h 223"/>
              <a:gd name="T16" fmla="*/ 2147483647 w 1787"/>
              <a:gd name="T17" fmla="*/ 2147483647 h 223"/>
              <a:gd name="T18" fmla="*/ 2147483647 w 1787"/>
              <a:gd name="T19" fmla="*/ 2147483647 h 223"/>
              <a:gd name="T20" fmla="*/ 2147483647 w 1787"/>
              <a:gd name="T21" fmla="*/ 2147483647 h 223"/>
              <a:gd name="T22" fmla="*/ 2147483647 w 1787"/>
              <a:gd name="T23" fmla="*/ 2147483647 h 223"/>
              <a:gd name="T24" fmla="*/ 2147483647 w 1787"/>
              <a:gd name="T25" fmla="*/ 2147483647 h 223"/>
              <a:gd name="T26" fmla="*/ 2147483647 w 1787"/>
              <a:gd name="T27" fmla="*/ 2147483647 h 223"/>
              <a:gd name="T28" fmla="*/ 2147483647 w 1787"/>
              <a:gd name="T29" fmla="*/ 2147483647 h 223"/>
              <a:gd name="T30" fmla="*/ 2147483647 w 1787"/>
              <a:gd name="T31" fmla="*/ 2147483647 h 223"/>
              <a:gd name="T32" fmla="*/ 2147483647 w 1787"/>
              <a:gd name="T33" fmla="*/ 0 h 2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7"/>
              <a:gd name="T52" fmla="*/ 0 h 223"/>
              <a:gd name="T53" fmla="*/ 1787 w 1787"/>
              <a:gd name="T54" fmla="*/ 223 h 2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7" h="223">
                <a:moveTo>
                  <a:pt x="0" y="0"/>
                </a:moveTo>
                <a:lnTo>
                  <a:pt x="104" y="52"/>
                </a:lnTo>
                <a:lnTo>
                  <a:pt x="210" y="96"/>
                </a:lnTo>
                <a:lnTo>
                  <a:pt x="321" y="134"/>
                </a:lnTo>
                <a:lnTo>
                  <a:pt x="432" y="166"/>
                </a:lnTo>
                <a:lnTo>
                  <a:pt x="546" y="189"/>
                </a:lnTo>
                <a:lnTo>
                  <a:pt x="662" y="208"/>
                </a:lnTo>
                <a:lnTo>
                  <a:pt x="778" y="219"/>
                </a:lnTo>
                <a:lnTo>
                  <a:pt x="894" y="223"/>
                </a:lnTo>
                <a:lnTo>
                  <a:pt x="1011" y="219"/>
                </a:lnTo>
                <a:lnTo>
                  <a:pt x="1127" y="208"/>
                </a:lnTo>
                <a:lnTo>
                  <a:pt x="1241" y="189"/>
                </a:lnTo>
                <a:lnTo>
                  <a:pt x="1355" y="166"/>
                </a:lnTo>
                <a:lnTo>
                  <a:pt x="1467" y="134"/>
                </a:lnTo>
                <a:lnTo>
                  <a:pt x="1577" y="96"/>
                </a:lnTo>
                <a:lnTo>
                  <a:pt x="1685" y="52"/>
                </a:lnTo>
                <a:lnTo>
                  <a:pt x="1787" y="0"/>
                </a:lnTo>
              </a:path>
            </a:pathLst>
          </a:custGeom>
          <a:noFill/>
          <a:ln w="26988">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50" name="Freeform 10">
            <a:extLst>
              <a:ext uri="{FF2B5EF4-FFF2-40B4-BE49-F238E27FC236}">
                <a16:creationId xmlns:a16="http://schemas.microsoft.com/office/drawing/2014/main" id="{CEB11B45-4974-4E49-9F81-8450F36B5AB9}"/>
              </a:ext>
            </a:extLst>
          </p:cNvPr>
          <p:cNvSpPr>
            <a:spLocks/>
          </p:cNvSpPr>
          <p:nvPr/>
        </p:nvSpPr>
        <p:spPr bwMode="auto">
          <a:xfrm>
            <a:off x="3895112" y="2668018"/>
            <a:ext cx="1419225" cy="174625"/>
          </a:xfrm>
          <a:custGeom>
            <a:avLst/>
            <a:gdLst>
              <a:gd name="T0" fmla="*/ 0 w 1787"/>
              <a:gd name="T1" fmla="*/ 0 h 220"/>
              <a:gd name="T2" fmla="*/ 2147483647 w 1787"/>
              <a:gd name="T3" fmla="*/ 2147483647 h 220"/>
              <a:gd name="T4" fmla="*/ 2147483647 w 1787"/>
              <a:gd name="T5" fmla="*/ 2147483647 h 220"/>
              <a:gd name="T6" fmla="*/ 2147483647 w 1787"/>
              <a:gd name="T7" fmla="*/ 2147483647 h 220"/>
              <a:gd name="T8" fmla="*/ 2147483647 w 1787"/>
              <a:gd name="T9" fmla="*/ 2147483647 h 220"/>
              <a:gd name="T10" fmla="*/ 2147483647 w 1787"/>
              <a:gd name="T11" fmla="*/ 2147483647 h 220"/>
              <a:gd name="T12" fmla="*/ 2147483647 w 1787"/>
              <a:gd name="T13" fmla="*/ 2147483647 h 220"/>
              <a:gd name="T14" fmla="*/ 2147483647 w 1787"/>
              <a:gd name="T15" fmla="*/ 2147483647 h 220"/>
              <a:gd name="T16" fmla="*/ 2147483647 w 1787"/>
              <a:gd name="T17" fmla="*/ 2147483647 h 220"/>
              <a:gd name="T18" fmla="*/ 2147483647 w 1787"/>
              <a:gd name="T19" fmla="*/ 2147483647 h 220"/>
              <a:gd name="T20" fmla="*/ 2147483647 w 1787"/>
              <a:gd name="T21" fmla="*/ 2147483647 h 220"/>
              <a:gd name="T22" fmla="*/ 2147483647 w 1787"/>
              <a:gd name="T23" fmla="*/ 2147483647 h 220"/>
              <a:gd name="T24" fmla="*/ 2147483647 w 1787"/>
              <a:gd name="T25" fmla="*/ 2147483647 h 220"/>
              <a:gd name="T26" fmla="*/ 2147483647 w 1787"/>
              <a:gd name="T27" fmla="*/ 2147483647 h 220"/>
              <a:gd name="T28" fmla="*/ 2147483647 w 1787"/>
              <a:gd name="T29" fmla="*/ 2147483647 h 220"/>
              <a:gd name="T30" fmla="*/ 2147483647 w 1787"/>
              <a:gd name="T31" fmla="*/ 2147483647 h 220"/>
              <a:gd name="T32" fmla="*/ 2147483647 w 1787"/>
              <a:gd name="T33" fmla="*/ 0 h 2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7"/>
              <a:gd name="T52" fmla="*/ 0 h 220"/>
              <a:gd name="T53" fmla="*/ 1787 w 1787"/>
              <a:gd name="T54" fmla="*/ 220 h 2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7" h="220">
                <a:moveTo>
                  <a:pt x="0" y="0"/>
                </a:moveTo>
                <a:lnTo>
                  <a:pt x="104" y="51"/>
                </a:lnTo>
                <a:lnTo>
                  <a:pt x="210" y="95"/>
                </a:lnTo>
                <a:lnTo>
                  <a:pt x="321" y="134"/>
                </a:lnTo>
                <a:lnTo>
                  <a:pt x="432" y="165"/>
                </a:lnTo>
                <a:lnTo>
                  <a:pt x="546" y="189"/>
                </a:lnTo>
                <a:lnTo>
                  <a:pt x="662" y="208"/>
                </a:lnTo>
                <a:lnTo>
                  <a:pt x="778" y="217"/>
                </a:lnTo>
                <a:lnTo>
                  <a:pt x="894" y="220"/>
                </a:lnTo>
                <a:lnTo>
                  <a:pt x="1011" y="217"/>
                </a:lnTo>
                <a:lnTo>
                  <a:pt x="1127" y="208"/>
                </a:lnTo>
                <a:lnTo>
                  <a:pt x="1241" y="189"/>
                </a:lnTo>
                <a:lnTo>
                  <a:pt x="1355" y="165"/>
                </a:lnTo>
                <a:lnTo>
                  <a:pt x="1467" y="134"/>
                </a:lnTo>
                <a:lnTo>
                  <a:pt x="1577" y="95"/>
                </a:lnTo>
                <a:lnTo>
                  <a:pt x="1685" y="51"/>
                </a:lnTo>
                <a:lnTo>
                  <a:pt x="1787" y="0"/>
                </a:lnTo>
              </a:path>
            </a:pathLst>
          </a:custGeom>
          <a:noFill/>
          <a:ln w="26988">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51" name="Freeform 11">
            <a:extLst>
              <a:ext uri="{FF2B5EF4-FFF2-40B4-BE49-F238E27FC236}">
                <a16:creationId xmlns:a16="http://schemas.microsoft.com/office/drawing/2014/main" id="{35E310FC-D568-40D8-8D53-BC153B207385}"/>
              </a:ext>
            </a:extLst>
          </p:cNvPr>
          <p:cNvSpPr>
            <a:spLocks/>
          </p:cNvSpPr>
          <p:nvPr/>
        </p:nvSpPr>
        <p:spPr bwMode="auto">
          <a:xfrm>
            <a:off x="3895112" y="3552255"/>
            <a:ext cx="1420812" cy="176213"/>
          </a:xfrm>
          <a:custGeom>
            <a:avLst/>
            <a:gdLst>
              <a:gd name="T0" fmla="*/ 0 w 1789"/>
              <a:gd name="T1" fmla="*/ 0 h 223"/>
              <a:gd name="T2" fmla="*/ 2147483647 w 1789"/>
              <a:gd name="T3" fmla="*/ 2147483647 h 223"/>
              <a:gd name="T4" fmla="*/ 2147483647 w 1789"/>
              <a:gd name="T5" fmla="*/ 2147483647 h 223"/>
              <a:gd name="T6" fmla="*/ 2147483647 w 1789"/>
              <a:gd name="T7" fmla="*/ 2147483647 h 223"/>
              <a:gd name="T8" fmla="*/ 2147483647 w 1789"/>
              <a:gd name="T9" fmla="*/ 2147483647 h 223"/>
              <a:gd name="T10" fmla="*/ 2147483647 w 1789"/>
              <a:gd name="T11" fmla="*/ 2147483647 h 223"/>
              <a:gd name="T12" fmla="*/ 2147483647 w 1789"/>
              <a:gd name="T13" fmla="*/ 2147483647 h 223"/>
              <a:gd name="T14" fmla="*/ 2147483647 w 1789"/>
              <a:gd name="T15" fmla="*/ 2147483647 h 223"/>
              <a:gd name="T16" fmla="*/ 2147483647 w 1789"/>
              <a:gd name="T17" fmla="*/ 2147483647 h 223"/>
              <a:gd name="T18" fmla="*/ 2147483647 w 1789"/>
              <a:gd name="T19" fmla="*/ 2147483647 h 223"/>
              <a:gd name="T20" fmla="*/ 2147483647 w 1789"/>
              <a:gd name="T21" fmla="*/ 2147483647 h 223"/>
              <a:gd name="T22" fmla="*/ 2147483647 w 1789"/>
              <a:gd name="T23" fmla="*/ 2147483647 h 223"/>
              <a:gd name="T24" fmla="*/ 2147483647 w 1789"/>
              <a:gd name="T25" fmla="*/ 2147483647 h 223"/>
              <a:gd name="T26" fmla="*/ 2147483647 w 1789"/>
              <a:gd name="T27" fmla="*/ 2147483647 h 223"/>
              <a:gd name="T28" fmla="*/ 2147483647 w 1789"/>
              <a:gd name="T29" fmla="*/ 2147483647 h 223"/>
              <a:gd name="T30" fmla="*/ 2147483647 w 1789"/>
              <a:gd name="T31" fmla="*/ 2147483647 h 223"/>
              <a:gd name="T32" fmla="*/ 2147483647 w 1789"/>
              <a:gd name="T33" fmla="*/ 0 h 2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9"/>
              <a:gd name="T52" fmla="*/ 0 h 223"/>
              <a:gd name="T53" fmla="*/ 1789 w 1789"/>
              <a:gd name="T54" fmla="*/ 223 h 2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9" h="223">
                <a:moveTo>
                  <a:pt x="0" y="0"/>
                </a:moveTo>
                <a:lnTo>
                  <a:pt x="104" y="52"/>
                </a:lnTo>
                <a:lnTo>
                  <a:pt x="212" y="96"/>
                </a:lnTo>
                <a:lnTo>
                  <a:pt x="321" y="134"/>
                </a:lnTo>
                <a:lnTo>
                  <a:pt x="432" y="166"/>
                </a:lnTo>
                <a:lnTo>
                  <a:pt x="546" y="190"/>
                </a:lnTo>
                <a:lnTo>
                  <a:pt x="662" y="208"/>
                </a:lnTo>
                <a:lnTo>
                  <a:pt x="778" y="219"/>
                </a:lnTo>
                <a:lnTo>
                  <a:pt x="896" y="223"/>
                </a:lnTo>
                <a:lnTo>
                  <a:pt x="1011" y="219"/>
                </a:lnTo>
                <a:lnTo>
                  <a:pt x="1127" y="208"/>
                </a:lnTo>
                <a:lnTo>
                  <a:pt x="1243" y="190"/>
                </a:lnTo>
                <a:lnTo>
                  <a:pt x="1357" y="166"/>
                </a:lnTo>
                <a:lnTo>
                  <a:pt x="1469" y="134"/>
                </a:lnTo>
                <a:lnTo>
                  <a:pt x="1579" y="96"/>
                </a:lnTo>
                <a:lnTo>
                  <a:pt x="1685" y="52"/>
                </a:lnTo>
                <a:lnTo>
                  <a:pt x="1789" y="0"/>
                </a:lnTo>
              </a:path>
            </a:pathLst>
          </a:custGeom>
          <a:noFill/>
          <a:ln w="26988">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52" name="Freeform 12">
            <a:extLst>
              <a:ext uri="{FF2B5EF4-FFF2-40B4-BE49-F238E27FC236}">
                <a16:creationId xmlns:a16="http://schemas.microsoft.com/office/drawing/2014/main" id="{73FBCB71-4B0E-4955-AEDC-3A608F34694F}"/>
              </a:ext>
            </a:extLst>
          </p:cNvPr>
          <p:cNvSpPr>
            <a:spLocks/>
          </p:cNvSpPr>
          <p:nvPr/>
        </p:nvSpPr>
        <p:spPr bwMode="auto">
          <a:xfrm>
            <a:off x="3895112" y="3115693"/>
            <a:ext cx="1420812" cy="174625"/>
          </a:xfrm>
          <a:custGeom>
            <a:avLst/>
            <a:gdLst>
              <a:gd name="T0" fmla="*/ 0 w 1789"/>
              <a:gd name="T1" fmla="*/ 0 h 221"/>
              <a:gd name="T2" fmla="*/ 2147483647 w 1789"/>
              <a:gd name="T3" fmla="*/ 2147483647 h 221"/>
              <a:gd name="T4" fmla="*/ 2147483647 w 1789"/>
              <a:gd name="T5" fmla="*/ 2147483647 h 221"/>
              <a:gd name="T6" fmla="*/ 2147483647 w 1789"/>
              <a:gd name="T7" fmla="*/ 2147483647 h 221"/>
              <a:gd name="T8" fmla="*/ 2147483647 w 1789"/>
              <a:gd name="T9" fmla="*/ 2147483647 h 221"/>
              <a:gd name="T10" fmla="*/ 2147483647 w 1789"/>
              <a:gd name="T11" fmla="*/ 2147483647 h 221"/>
              <a:gd name="T12" fmla="*/ 2147483647 w 1789"/>
              <a:gd name="T13" fmla="*/ 2147483647 h 221"/>
              <a:gd name="T14" fmla="*/ 2147483647 w 1789"/>
              <a:gd name="T15" fmla="*/ 2147483647 h 221"/>
              <a:gd name="T16" fmla="*/ 2147483647 w 1789"/>
              <a:gd name="T17" fmla="*/ 2147483647 h 221"/>
              <a:gd name="T18" fmla="*/ 2147483647 w 1789"/>
              <a:gd name="T19" fmla="*/ 2147483647 h 221"/>
              <a:gd name="T20" fmla="*/ 2147483647 w 1789"/>
              <a:gd name="T21" fmla="*/ 2147483647 h 221"/>
              <a:gd name="T22" fmla="*/ 2147483647 w 1789"/>
              <a:gd name="T23" fmla="*/ 2147483647 h 221"/>
              <a:gd name="T24" fmla="*/ 2147483647 w 1789"/>
              <a:gd name="T25" fmla="*/ 2147483647 h 221"/>
              <a:gd name="T26" fmla="*/ 2147483647 w 1789"/>
              <a:gd name="T27" fmla="*/ 2147483647 h 221"/>
              <a:gd name="T28" fmla="*/ 2147483647 w 1789"/>
              <a:gd name="T29" fmla="*/ 2147483647 h 221"/>
              <a:gd name="T30" fmla="*/ 2147483647 w 1789"/>
              <a:gd name="T31" fmla="*/ 2147483647 h 221"/>
              <a:gd name="T32" fmla="*/ 2147483647 w 1789"/>
              <a:gd name="T33" fmla="*/ 0 h 2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9"/>
              <a:gd name="T52" fmla="*/ 0 h 221"/>
              <a:gd name="T53" fmla="*/ 1789 w 1789"/>
              <a:gd name="T54" fmla="*/ 221 h 2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9" h="221">
                <a:moveTo>
                  <a:pt x="0" y="0"/>
                </a:moveTo>
                <a:lnTo>
                  <a:pt x="104" y="52"/>
                </a:lnTo>
                <a:lnTo>
                  <a:pt x="210" y="96"/>
                </a:lnTo>
                <a:lnTo>
                  <a:pt x="321" y="135"/>
                </a:lnTo>
                <a:lnTo>
                  <a:pt x="432" y="166"/>
                </a:lnTo>
                <a:lnTo>
                  <a:pt x="546" y="190"/>
                </a:lnTo>
                <a:lnTo>
                  <a:pt x="662" y="208"/>
                </a:lnTo>
                <a:lnTo>
                  <a:pt x="778" y="217"/>
                </a:lnTo>
                <a:lnTo>
                  <a:pt x="894" y="221"/>
                </a:lnTo>
                <a:lnTo>
                  <a:pt x="1011" y="217"/>
                </a:lnTo>
                <a:lnTo>
                  <a:pt x="1127" y="208"/>
                </a:lnTo>
                <a:lnTo>
                  <a:pt x="1243" y="190"/>
                </a:lnTo>
                <a:lnTo>
                  <a:pt x="1357" y="166"/>
                </a:lnTo>
                <a:lnTo>
                  <a:pt x="1469" y="135"/>
                </a:lnTo>
                <a:lnTo>
                  <a:pt x="1577" y="96"/>
                </a:lnTo>
                <a:lnTo>
                  <a:pt x="1685" y="52"/>
                </a:lnTo>
                <a:lnTo>
                  <a:pt x="1789" y="0"/>
                </a:lnTo>
              </a:path>
            </a:pathLst>
          </a:custGeom>
          <a:noFill/>
          <a:ln w="26988">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53" name="Rectangle 13">
            <a:extLst>
              <a:ext uri="{FF2B5EF4-FFF2-40B4-BE49-F238E27FC236}">
                <a16:creationId xmlns:a16="http://schemas.microsoft.com/office/drawing/2014/main" id="{B53BC06F-7BCF-448D-8C21-C65C5DE0CB33}"/>
              </a:ext>
            </a:extLst>
          </p:cNvPr>
          <p:cNvSpPr>
            <a:spLocks noChangeArrowheads="1"/>
          </p:cNvSpPr>
          <p:nvPr/>
        </p:nvSpPr>
        <p:spPr bwMode="auto">
          <a:xfrm>
            <a:off x="4153874" y="2039368"/>
            <a:ext cx="8699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a:solidFill>
                  <a:srgbClr val="000000"/>
                </a:solidFill>
              </a:rPr>
              <a:t>RTA</a:t>
            </a:r>
            <a:r>
              <a:rPr kumimoji="1" lang="zh-CN" altLang="en-US" sz="1400">
                <a:solidFill>
                  <a:srgbClr val="000000"/>
                </a:solidFill>
              </a:rPr>
              <a:t>的</a:t>
            </a:r>
            <a:r>
              <a:rPr kumimoji="1" lang="en-US" altLang="zh-CN" sz="1400">
                <a:solidFill>
                  <a:srgbClr val="000000"/>
                </a:solidFill>
              </a:rPr>
              <a:t>LSA</a:t>
            </a:r>
          </a:p>
        </p:txBody>
      </p:sp>
      <p:sp>
        <p:nvSpPr>
          <p:cNvPr id="61454" name="Rectangle 14">
            <a:extLst>
              <a:ext uri="{FF2B5EF4-FFF2-40B4-BE49-F238E27FC236}">
                <a16:creationId xmlns:a16="http://schemas.microsoft.com/office/drawing/2014/main" id="{A1CDB294-81C2-4B9F-9DED-4E538E118959}"/>
              </a:ext>
            </a:extLst>
          </p:cNvPr>
          <p:cNvSpPr>
            <a:spLocks noChangeArrowheads="1"/>
          </p:cNvSpPr>
          <p:nvPr/>
        </p:nvSpPr>
        <p:spPr bwMode="auto">
          <a:xfrm>
            <a:off x="4150699" y="2485455"/>
            <a:ext cx="8699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a:solidFill>
                  <a:srgbClr val="000000"/>
                </a:solidFill>
              </a:rPr>
              <a:t>RTB</a:t>
            </a:r>
            <a:r>
              <a:rPr kumimoji="1" lang="zh-CN" altLang="en-US" sz="1400">
                <a:solidFill>
                  <a:srgbClr val="000000"/>
                </a:solidFill>
              </a:rPr>
              <a:t>的</a:t>
            </a:r>
            <a:r>
              <a:rPr kumimoji="1" lang="en-US" altLang="zh-CN" sz="1400">
                <a:solidFill>
                  <a:srgbClr val="000000"/>
                </a:solidFill>
              </a:rPr>
              <a:t>LSA</a:t>
            </a:r>
          </a:p>
        </p:txBody>
      </p:sp>
      <p:sp>
        <p:nvSpPr>
          <p:cNvPr id="61455" name="Rectangle 15">
            <a:extLst>
              <a:ext uri="{FF2B5EF4-FFF2-40B4-BE49-F238E27FC236}">
                <a16:creationId xmlns:a16="http://schemas.microsoft.com/office/drawing/2014/main" id="{657F79B0-0863-42A6-BB75-7FA4E0F0DCFD}"/>
              </a:ext>
            </a:extLst>
          </p:cNvPr>
          <p:cNvSpPr>
            <a:spLocks noChangeArrowheads="1"/>
          </p:cNvSpPr>
          <p:nvPr/>
        </p:nvSpPr>
        <p:spPr bwMode="auto">
          <a:xfrm>
            <a:off x="4150699" y="3002980"/>
            <a:ext cx="8794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a:solidFill>
                  <a:srgbClr val="000000"/>
                </a:solidFill>
              </a:rPr>
              <a:t>RTC</a:t>
            </a:r>
            <a:r>
              <a:rPr kumimoji="1" lang="zh-CN" altLang="en-US" sz="1400">
                <a:solidFill>
                  <a:srgbClr val="000000"/>
                </a:solidFill>
              </a:rPr>
              <a:t>的</a:t>
            </a:r>
            <a:r>
              <a:rPr kumimoji="1" lang="en-US" altLang="zh-CN" sz="1400">
                <a:solidFill>
                  <a:srgbClr val="000000"/>
                </a:solidFill>
              </a:rPr>
              <a:t>LSA</a:t>
            </a:r>
          </a:p>
        </p:txBody>
      </p:sp>
      <p:sp>
        <p:nvSpPr>
          <p:cNvPr id="61456" name="Rectangle 16">
            <a:extLst>
              <a:ext uri="{FF2B5EF4-FFF2-40B4-BE49-F238E27FC236}">
                <a16:creationId xmlns:a16="http://schemas.microsoft.com/office/drawing/2014/main" id="{836BE2AD-3379-46FC-8804-E7DA4C029F87}"/>
              </a:ext>
            </a:extLst>
          </p:cNvPr>
          <p:cNvSpPr>
            <a:spLocks noChangeArrowheads="1"/>
          </p:cNvSpPr>
          <p:nvPr/>
        </p:nvSpPr>
        <p:spPr bwMode="auto">
          <a:xfrm>
            <a:off x="4150699" y="3418905"/>
            <a:ext cx="8794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a:solidFill>
                  <a:srgbClr val="000000"/>
                </a:solidFill>
              </a:rPr>
              <a:t>RTD</a:t>
            </a:r>
            <a:r>
              <a:rPr kumimoji="1" lang="zh-CN" altLang="en-US" sz="1400">
                <a:solidFill>
                  <a:srgbClr val="000000"/>
                </a:solidFill>
              </a:rPr>
              <a:t>的</a:t>
            </a:r>
            <a:r>
              <a:rPr kumimoji="1" lang="en-US" altLang="zh-CN" sz="1400">
                <a:solidFill>
                  <a:srgbClr val="000000"/>
                </a:solidFill>
              </a:rPr>
              <a:t>LSA</a:t>
            </a:r>
          </a:p>
        </p:txBody>
      </p:sp>
      <p:sp>
        <p:nvSpPr>
          <p:cNvPr id="61457" name="Rectangle 17">
            <a:extLst>
              <a:ext uri="{FF2B5EF4-FFF2-40B4-BE49-F238E27FC236}">
                <a16:creationId xmlns:a16="http://schemas.microsoft.com/office/drawing/2014/main" id="{09C0EEC3-395F-4F47-99AD-455B1B967790}"/>
              </a:ext>
            </a:extLst>
          </p:cNvPr>
          <p:cNvSpPr>
            <a:spLocks noChangeArrowheads="1"/>
          </p:cNvSpPr>
          <p:nvPr/>
        </p:nvSpPr>
        <p:spPr bwMode="auto">
          <a:xfrm>
            <a:off x="3556974" y="3890393"/>
            <a:ext cx="20478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b="1">
                <a:solidFill>
                  <a:srgbClr val="000000"/>
                </a:solidFill>
              </a:rPr>
              <a:t>（二）每台路由器的链</a:t>
            </a:r>
          </a:p>
          <a:p>
            <a:pPr eaLnBrk="1" hangingPunct="1"/>
            <a:r>
              <a:rPr kumimoji="1" lang="zh-CN" altLang="en-US" sz="1600" b="1">
                <a:solidFill>
                  <a:srgbClr val="000000"/>
                </a:solidFill>
              </a:rPr>
              <a:t>路状态数据库</a:t>
            </a:r>
            <a:endParaRPr kumimoji="1" lang="zh-CN" altLang="en-US" sz="4000">
              <a:solidFill>
                <a:srgbClr val="000000"/>
              </a:solidFill>
              <a:latin typeface="Times New Roman" panose="02020603050405020304" pitchFamily="18" charset="0"/>
            </a:endParaRPr>
          </a:p>
        </p:txBody>
      </p:sp>
      <p:sp>
        <p:nvSpPr>
          <p:cNvPr id="61458" name="Rectangle 18">
            <a:extLst>
              <a:ext uri="{FF2B5EF4-FFF2-40B4-BE49-F238E27FC236}">
                <a16:creationId xmlns:a16="http://schemas.microsoft.com/office/drawing/2014/main" id="{9849B9D5-EAAE-4599-A9AE-1924162383BA}"/>
              </a:ext>
            </a:extLst>
          </p:cNvPr>
          <p:cNvSpPr>
            <a:spLocks noChangeArrowheads="1"/>
          </p:cNvSpPr>
          <p:nvPr/>
        </p:nvSpPr>
        <p:spPr bwMode="auto">
          <a:xfrm>
            <a:off x="891562" y="3990405"/>
            <a:ext cx="20478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1600" b="1">
                <a:solidFill>
                  <a:srgbClr val="000000"/>
                </a:solidFill>
              </a:rPr>
              <a:t>（一）网络的拓扑结构</a:t>
            </a:r>
            <a:endParaRPr kumimoji="1" lang="zh-CN" altLang="en-US" sz="4000">
              <a:solidFill>
                <a:srgbClr val="000000"/>
              </a:solidFill>
              <a:latin typeface="Times New Roman" panose="02020603050405020304" pitchFamily="18" charset="0"/>
            </a:endParaRPr>
          </a:p>
        </p:txBody>
      </p:sp>
      <p:grpSp>
        <p:nvGrpSpPr>
          <p:cNvPr id="61459" name="Group 19">
            <a:extLst>
              <a:ext uri="{FF2B5EF4-FFF2-40B4-BE49-F238E27FC236}">
                <a16:creationId xmlns:a16="http://schemas.microsoft.com/office/drawing/2014/main" id="{2553050B-8AAD-47E5-91A7-10CC17C1BB2A}"/>
              </a:ext>
            </a:extLst>
          </p:cNvPr>
          <p:cNvGrpSpPr>
            <a:grpSpLocks/>
          </p:cNvGrpSpPr>
          <p:nvPr/>
        </p:nvGrpSpPr>
        <p:grpSpPr bwMode="auto">
          <a:xfrm>
            <a:off x="1020149" y="4439668"/>
            <a:ext cx="1743075" cy="2058987"/>
            <a:chOff x="738" y="2561"/>
            <a:chExt cx="1098" cy="1297"/>
          </a:xfrm>
        </p:grpSpPr>
        <p:sp>
          <p:nvSpPr>
            <p:cNvPr id="61625" name="Freeform 20">
              <a:extLst>
                <a:ext uri="{FF2B5EF4-FFF2-40B4-BE49-F238E27FC236}">
                  <a16:creationId xmlns:a16="http://schemas.microsoft.com/office/drawing/2014/main" id="{83E4AE51-3B5D-4F99-B9E6-95EA12611DE4}"/>
                </a:ext>
              </a:extLst>
            </p:cNvPr>
            <p:cNvSpPr>
              <a:spLocks/>
            </p:cNvSpPr>
            <p:nvPr/>
          </p:nvSpPr>
          <p:spPr bwMode="auto">
            <a:xfrm>
              <a:off x="1186" y="3013"/>
              <a:ext cx="269" cy="259"/>
            </a:xfrm>
            <a:custGeom>
              <a:avLst/>
              <a:gdLst>
                <a:gd name="T0" fmla="*/ 68 w 537"/>
                <a:gd name="T1" fmla="*/ 32 h 519"/>
                <a:gd name="T2" fmla="*/ 67 w 537"/>
                <a:gd name="T3" fmla="*/ 27 h 519"/>
                <a:gd name="T4" fmla="*/ 66 w 537"/>
                <a:gd name="T5" fmla="*/ 21 h 519"/>
                <a:gd name="T6" fmla="*/ 64 w 537"/>
                <a:gd name="T7" fmla="*/ 17 h 519"/>
                <a:gd name="T8" fmla="*/ 60 w 537"/>
                <a:gd name="T9" fmla="*/ 12 h 519"/>
                <a:gd name="T10" fmla="*/ 57 w 537"/>
                <a:gd name="T11" fmla="*/ 8 h 519"/>
                <a:gd name="T12" fmla="*/ 52 w 537"/>
                <a:gd name="T13" fmla="*/ 5 h 519"/>
                <a:gd name="T14" fmla="*/ 48 w 537"/>
                <a:gd name="T15" fmla="*/ 2 h 519"/>
                <a:gd name="T16" fmla="*/ 42 w 537"/>
                <a:gd name="T17" fmla="*/ 0 h 519"/>
                <a:gd name="T18" fmla="*/ 37 w 537"/>
                <a:gd name="T19" fmla="*/ 0 h 519"/>
                <a:gd name="T20" fmla="*/ 31 w 537"/>
                <a:gd name="T21" fmla="*/ 0 h 519"/>
                <a:gd name="T22" fmla="*/ 26 w 537"/>
                <a:gd name="T23" fmla="*/ 0 h 519"/>
                <a:gd name="T24" fmla="*/ 21 w 537"/>
                <a:gd name="T25" fmla="*/ 2 h 519"/>
                <a:gd name="T26" fmla="*/ 16 w 537"/>
                <a:gd name="T27" fmla="*/ 5 h 519"/>
                <a:gd name="T28" fmla="*/ 11 w 537"/>
                <a:gd name="T29" fmla="*/ 8 h 519"/>
                <a:gd name="T30" fmla="*/ 8 w 537"/>
                <a:gd name="T31" fmla="*/ 12 h 519"/>
                <a:gd name="T32" fmla="*/ 4 w 537"/>
                <a:gd name="T33" fmla="*/ 17 h 519"/>
                <a:gd name="T34" fmla="*/ 2 w 537"/>
                <a:gd name="T35" fmla="*/ 21 h 519"/>
                <a:gd name="T36" fmla="*/ 1 w 537"/>
                <a:gd name="T37" fmla="*/ 27 h 519"/>
                <a:gd name="T38" fmla="*/ 0 w 537"/>
                <a:gd name="T39" fmla="*/ 32 h 519"/>
                <a:gd name="T40" fmla="*/ 1 w 537"/>
                <a:gd name="T41" fmla="*/ 38 h 519"/>
                <a:gd name="T42" fmla="*/ 2 w 537"/>
                <a:gd name="T43" fmla="*/ 43 h 519"/>
                <a:gd name="T44" fmla="*/ 4 w 537"/>
                <a:gd name="T45" fmla="*/ 48 h 519"/>
                <a:gd name="T46" fmla="*/ 8 w 537"/>
                <a:gd name="T47" fmla="*/ 52 h 519"/>
                <a:gd name="T48" fmla="*/ 11 w 537"/>
                <a:gd name="T49" fmla="*/ 56 h 519"/>
                <a:gd name="T50" fmla="*/ 16 w 537"/>
                <a:gd name="T51" fmla="*/ 59 h 519"/>
                <a:gd name="T52" fmla="*/ 21 w 537"/>
                <a:gd name="T53" fmla="*/ 62 h 519"/>
                <a:gd name="T54" fmla="*/ 26 w 537"/>
                <a:gd name="T55" fmla="*/ 64 h 519"/>
                <a:gd name="T56" fmla="*/ 31 w 537"/>
                <a:gd name="T57" fmla="*/ 64 h 519"/>
                <a:gd name="T58" fmla="*/ 37 w 537"/>
                <a:gd name="T59" fmla="*/ 64 h 519"/>
                <a:gd name="T60" fmla="*/ 42 w 537"/>
                <a:gd name="T61" fmla="*/ 64 h 519"/>
                <a:gd name="T62" fmla="*/ 48 w 537"/>
                <a:gd name="T63" fmla="*/ 62 h 519"/>
                <a:gd name="T64" fmla="*/ 52 w 537"/>
                <a:gd name="T65" fmla="*/ 59 h 519"/>
                <a:gd name="T66" fmla="*/ 57 w 537"/>
                <a:gd name="T67" fmla="*/ 56 h 519"/>
                <a:gd name="T68" fmla="*/ 60 w 537"/>
                <a:gd name="T69" fmla="*/ 52 h 519"/>
                <a:gd name="T70" fmla="*/ 64 w 537"/>
                <a:gd name="T71" fmla="*/ 48 h 519"/>
                <a:gd name="T72" fmla="*/ 66 w 537"/>
                <a:gd name="T73" fmla="*/ 43 h 519"/>
                <a:gd name="T74" fmla="*/ 67 w 537"/>
                <a:gd name="T75" fmla="*/ 38 h 519"/>
                <a:gd name="T76" fmla="*/ 68 w 537"/>
                <a:gd name="T77" fmla="*/ 32 h 5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7"/>
                <a:gd name="T118" fmla="*/ 0 h 519"/>
                <a:gd name="T119" fmla="*/ 537 w 537"/>
                <a:gd name="T120" fmla="*/ 519 h 51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7" h="519">
                  <a:moveTo>
                    <a:pt x="537" y="259"/>
                  </a:moveTo>
                  <a:lnTo>
                    <a:pt x="533" y="217"/>
                  </a:lnTo>
                  <a:lnTo>
                    <a:pt x="524" y="175"/>
                  </a:lnTo>
                  <a:lnTo>
                    <a:pt x="505" y="136"/>
                  </a:lnTo>
                  <a:lnTo>
                    <a:pt x="480" y="99"/>
                  </a:lnTo>
                  <a:lnTo>
                    <a:pt x="452" y="68"/>
                  </a:lnTo>
                  <a:lnTo>
                    <a:pt x="415" y="42"/>
                  </a:lnTo>
                  <a:lnTo>
                    <a:pt x="378" y="20"/>
                  </a:lnTo>
                  <a:lnTo>
                    <a:pt x="334" y="7"/>
                  </a:lnTo>
                  <a:lnTo>
                    <a:pt x="290" y="0"/>
                  </a:lnTo>
                  <a:lnTo>
                    <a:pt x="247" y="0"/>
                  </a:lnTo>
                  <a:lnTo>
                    <a:pt x="203" y="7"/>
                  </a:lnTo>
                  <a:lnTo>
                    <a:pt x="161" y="20"/>
                  </a:lnTo>
                  <a:lnTo>
                    <a:pt x="121" y="42"/>
                  </a:lnTo>
                  <a:lnTo>
                    <a:pt x="87" y="68"/>
                  </a:lnTo>
                  <a:lnTo>
                    <a:pt x="57" y="99"/>
                  </a:lnTo>
                  <a:lnTo>
                    <a:pt x="32" y="136"/>
                  </a:lnTo>
                  <a:lnTo>
                    <a:pt x="15" y="175"/>
                  </a:lnTo>
                  <a:lnTo>
                    <a:pt x="4" y="217"/>
                  </a:lnTo>
                  <a:lnTo>
                    <a:pt x="0" y="259"/>
                  </a:lnTo>
                  <a:lnTo>
                    <a:pt x="4" y="304"/>
                  </a:lnTo>
                  <a:lnTo>
                    <a:pt x="15" y="344"/>
                  </a:lnTo>
                  <a:lnTo>
                    <a:pt x="32" y="384"/>
                  </a:lnTo>
                  <a:lnTo>
                    <a:pt x="57" y="419"/>
                  </a:lnTo>
                  <a:lnTo>
                    <a:pt x="87" y="451"/>
                  </a:lnTo>
                  <a:lnTo>
                    <a:pt x="121" y="478"/>
                  </a:lnTo>
                  <a:lnTo>
                    <a:pt x="161" y="498"/>
                  </a:lnTo>
                  <a:lnTo>
                    <a:pt x="203" y="513"/>
                  </a:lnTo>
                  <a:lnTo>
                    <a:pt x="247" y="519"/>
                  </a:lnTo>
                  <a:lnTo>
                    <a:pt x="290" y="519"/>
                  </a:lnTo>
                  <a:lnTo>
                    <a:pt x="334" y="513"/>
                  </a:lnTo>
                  <a:lnTo>
                    <a:pt x="378" y="498"/>
                  </a:lnTo>
                  <a:lnTo>
                    <a:pt x="415" y="478"/>
                  </a:lnTo>
                  <a:lnTo>
                    <a:pt x="452" y="451"/>
                  </a:lnTo>
                  <a:lnTo>
                    <a:pt x="480" y="419"/>
                  </a:lnTo>
                  <a:lnTo>
                    <a:pt x="505" y="384"/>
                  </a:lnTo>
                  <a:lnTo>
                    <a:pt x="524" y="344"/>
                  </a:lnTo>
                  <a:lnTo>
                    <a:pt x="533" y="304"/>
                  </a:lnTo>
                  <a:lnTo>
                    <a:pt x="537" y="259"/>
                  </a:lnTo>
                  <a:close/>
                </a:path>
              </a:pathLst>
            </a:custGeom>
            <a:solidFill>
              <a:srgbClr val="FFFFFF"/>
            </a:solidFill>
            <a:ln w="14288">
              <a:solidFill>
                <a:srgbClr val="000080"/>
              </a:solidFill>
              <a:round/>
              <a:headEnd/>
              <a:tailEnd/>
            </a:ln>
          </p:spPr>
          <p:txBody>
            <a:bodyPr/>
            <a:lstStyle/>
            <a:p>
              <a:endParaRPr lang="zh-CN" altLang="en-US"/>
            </a:p>
          </p:txBody>
        </p:sp>
        <p:sp>
          <p:nvSpPr>
            <p:cNvPr id="61626" name="Rectangle 21">
              <a:extLst>
                <a:ext uri="{FF2B5EF4-FFF2-40B4-BE49-F238E27FC236}">
                  <a16:creationId xmlns:a16="http://schemas.microsoft.com/office/drawing/2014/main" id="{1104D84B-A9F1-421F-8E0E-41EA10F06478}"/>
                </a:ext>
              </a:extLst>
            </p:cNvPr>
            <p:cNvSpPr>
              <a:spLocks noChangeArrowheads="1"/>
            </p:cNvSpPr>
            <p:nvPr/>
          </p:nvSpPr>
          <p:spPr bwMode="auto">
            <a:xfrm>
              <a:off x="1280" y="3075"/>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C</a:t>
              </a:r>
              <a:endParaRPr kumimoji="1" lang="en-US" altLang="zh-CN" sz="3200">
                <a:solidFill>
                  <a:srgbClr val="000000"/>
                </a:solidFill>
                <a:latin typeface="Times New Roman" panose="02020603050405020304" pitchFamily="18" charset="0"/>
              </a:endParaRPr>
            </a:p>
          </p:txBody>
        </p:sp>
        <p:sp>
          <p:nvSpPr>
            <p:cNvPr id="61627" name="Freeform 22">
              <a:extLst>
                <a:ext uri="{FF2B5EF4-FFF2-40B4-BE49-F238E27FC236}">
                  <a16:creationId xmlns:a16="http://schemas.microsoft.com/office/drawing/2014/main" id="{DF3C9047-31AB-4478-B069-357B93EADDD2}"/>
                </a:ext>
              </a:extLst>
            </p:cNvPr>
            <p:cNvSpPr>
              <a:spLocks/>
            </p:cNvSpPr>
            <p:nvPr/>
          </p:nvSpPr>
          <p:spPr bwMode="auto">
            <a:xfrm>
              <a:off x="738" y="2578"/>
              <a:ext cx="269" cy="260"/>
            </a:xfrm>
            <a:custGeom>
              <a:avLst/>
              <a:gdLst>
                <a:gd name="T0" fmla="*/ 67 w 539"/>
                <a:gd name="T1" fmla="*/ 32 h 521"/>
                <a:gd name="T2" fmla="*/ 66 w 539"/>
                <a:gd name="T3" fmla="*/ 27 h 521"/>
                <a:gd name="T4" fmla="*/ 65 w 539"/>
                <a:gd name="T5" fmla="*/ 22 h 521"/>
                <a:gd name="T6" fmla="*/ 63 w 539"/>
                <a:gd name="T7" fmla="*/ 17 h 521"/>
                <a:gd name="T8" fmla="*/ 60 w 539"/>
                <a:gd name="T9" fmla="*/ 12 h 521"/>
                <a:gd name="T10" fmla="*/ 56 w 539"/>
                <a:gd name="T11" fmla="*/ 8 h 521"/>
                <a:gd name="T12" fmla="*/ 52 w 539"/>
                <a:gd name="T13" fmla="*/ 5 h 521"/>
                <a:gd name="T14" fmla="*/ 47 w 539"/>
                <a:gd name="T15" fmla="*/ 2 h 521"/>
                <a:gd name="T16" fmla="*/ 42 w 539"/>
                <a:gd name="T17" fmla="*/ 1 h 521"/>
                <a:gd name="T18" fmla="*/ 36 w 539"/>
                <a:gd name="T19" fmla="*/ 0 h 521"/>
                <a:gd name="T20" fmla="*/ 30 w 539"/>
                <a:gd name="T21" fmla="*/ 0 h 521"/>
                <a:gd name="T22" fmla="*/ 25 w 539"/>
                <a:gd name="T23" fmla="*/ 1 h 521"/>
                <a:gd name="T24" fmla="*/ 20 w 539"/>
                <a:gd name="T25" fmla="*/ 2 h 521"/>
                <a:gd name="T26" fmla="*/ 15 w 539"/>
                <a:gd name="T27" fmla="*/ 5 h 521"/>
                <a:gd name="T28" fmla="*/ 11 w 539"/>
                <a:gd name="T29" fmla="*/ 8 h 521"/>
                <a:gd name="T30" fmla="*/ 7 w 539"/>
                <a:gd name="T31" fmla="*/ 12 h 521"/>
                <a:gd name="T32" fmla="*/ 4 w 539"/>
                <a:gd name="T33" fmla="*/ 17 h 521"/>
                <a:gd name="T34" fmla="*/ 1 w 539"/>
                <a:gd name="T35" fmla="*/ 22 h 521"/>
                <a:gd name="T36" fmla="*/ 0 w 539"/>
                <a:gd name="T37" fmla="*/ 27 h 521"/>
                <a:gd name="T38" fmla="*/ 0 w 539"/>
                <a:gd name="T39" fmla="*/ 32 h 521"/>
                <a:gd name="T40" fmla="*/ 0 w 539"/>
                <a:gd name="T41" fmla="*/ 38 h 521"/>
                <a:gd name="T42" fmla="*/ 1 w 539"/>
                <a:gd name="T43" fmla="*/ 43 h 521"/>
                <a:gd name="T44" fmla="*/ 4 w 539"/>
                <a:gd name="T45" fmla="*/ 48 h 521"/>
                <a:gd name="T46" fmla="*/ 7 w 539"/>
                <a:gd name="T47" fmla="*/ 52 h 521"/>
                <a:gd name="T48" fmla="*/ 11 w 539"/>
                <a:gd name="T49" fmla="*/ 56 h 521"/>
                <a:gd name="T50" fmla="*/ 15 w 539"/>
                <a:gd name="T51" fmla="*/ 59 h 521"/>
                <a:gd name="T52" fmla="*/ 20 w 539"/>
                <a:gd name="T53" fmla="*/ 62 h 521"/>
                <a:gd name="T54" fmla="*/ 25 w 539"/>
                <a:gd name="T55" fmla="*/ 64 h 521"/>
                <a:gd name="T56" fmla="*/ 30 w 539"/>
                <a:gd name="T57" fmla="*/ 65 h 521"/>
                <a:gd name="T58" fmla="*/ 36 w 539"/>
                <a:gd name="T59" fmla="*/ 65 h 521"/>
                <a:gd name="T60" fmla="*/ 42 w 539"/>
                <a:gd name="T61" fmla="*/ 64 h 521"/>
                <a:gd name="T62" fmla="*/ 47 w 539"/>
                <a:gd name="T63" fmla="*/ 62 h 521"/>
                <a:gd name="T64" fmla="*/ 52 w 539"/>
                <a:gd name="T65" fmla="*/ 59 h 521"/>
                <a:gd name="T66" fmla="*/ 56 w 539"/>
                <a:gd name="T67" fmla="*/ 56 h 521"/>
                <a:gd name="T68" fmla="*/ 60 w 539"/>
                <a:gd name="T69" fmla="*/ 52 h 521"/>
                <a:gd name="T70" fmla="*/ 63 w 539"/>
                <a:gd name="T71" fmla="*/ 48 h 521"/>
                <a:gd name="T72" fmla="*/ 65 w 539"/>
                <a:gd name="T73" fmla="*/ 43 h 521"/>
                <a:gd name="T74" fmla="*/ 66 w 539"/>
                <a:gd name="T75" fmla="*/ 38 h 521"/>
                <a:gd name="T76" fmla="*/ 67 w 539"/>
                <a:gd name="T77" fmla="*/ 32 h 5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521"/>
                <a:gd name="T119" fmla="*/ 539 w 539"/>
                <a:gd name="T120" fmla="*/ 521 h 5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521">
                  <a:moveTo>
                    <a:pt x="539" y="261"/>
                  </a:moveTo>
                  <a:lnTo>
                    <a:pt x="535" y="217"/>
                  </a:lnTo>
                  <a:lnTo>
                    <a:pt x="524" y="177"/>
                  </a:lnTo>
                  <a:lnTo>
                    <a:pt x="507" y="136"/>
                  </a:lnTo>
                  <a:lnTo>
                    <a:pt x="482" y="101"/>
                  </a:lnTo>
                  <a:lnTo>
                    <a:pt x="452" y="68"/>
                  </a:lnTo>
                  <a:lnTo>
                    <a:pt x="418" y="43"/>
                  </a:lnTo>
                  <a:lnTo>
                    <a:pt x="378" y="22"/>
                  </a:lnTo>
                  <a:lnTo>
                    <a:pt x="336" y="8"/>
                  </a:lnTo>
                  <a:lnTo>
                    <a:pt x="293" y="0"/>
                  </a:lnTo>
                  <a:lnTo>
                    <a:pt x="247" y="0"/>
                  </a:lnTo>
                  <a:lnTo>
                    <a:pt x="203" y="8"/>
                  </a:lnTo>
                  <a:lnTo>
                    <a:pt x="162" y="22"/>
                  </a:lnTo>
                  <a:lnTo>
                    <a:pt x="124" y="43"/>
                  </a:lnTo>
                  <a:lnTo>
                    <a:pt x="88" y="68"/>
                  </a:lnTo>
                  <a:lnTo>
                    <a:pt x="57" y="101"/>
                  </a:lnTo>
                  <a:lnTo>
                    <a:pt x="33" y="136"/>
                  </a:lnTo>
                  <a:lnTo>
                    <a:pt x="15" y="177"/>
                  </a:lnTo>
                  <a:lnTo>
                    <a:pt x="4" y="217"/>
                  </a:lnTo>
                  <a:lnTo>
                    <a:pt x="0" y="261"/>
                  </a:lnTo>
                  <a:lnTo>
                    <a:pt x="4" y="304"/>
                  </a:lnTo>
                  <a:lnTo>
                    <a:pt x="15" y="346"/>
                  </a:lnTo>
                  <a:lnTo>
                    <a:pt x="33" y="385"/>
                  </a:lnTo>
                  <a:lnTo>
                    <a:pt x="57" y="421"/>
                  </a:lnTo>
                  <a:lnTo>
                    <a:pt x="88" y="453"/>
                  </a:lnTo>
                  <a:lnTo>
                    <a:pt x="124" y="478"/>
                  </a:lnTo>
                  <a:lnTo>
                    <a:pt x="162" y="500"/>
                  </a:lnTo>
                  <a:lnTo>
                    <a:pt x="203" y="513"/>
                  </a:lnTo>
                  <a:lnTo>
                    <a:pt x="247" y="521"/>
                  </a:lnTo>
                  <a:lnTo>
                    <a:pt x="293" y="521"/>
                  </a:lnTo>
                  <a:lnTo>
                    <a:pt x="336" y="513"/>
                  </a:lnTo>
                  <a:lnTo>
                    <a:pt x="378" y="500"/>
                  </a:lnTo>
                  <a:lnTo>
                    <a:pt x="418" y="478"/>
                  </a:lnTo>
                  <a:lnTo>
                    <a:pt x="452" y="453"/>
                  </a:lnTo>
                  <a:lnTo>
                    <a:pt x="482" y="421"/>
                  </a:lnTo>
                  <a:lnTo>
                    <a:pt x="507" y="385"/>
                  </a:lnTo>
                  <a:lnTo>
                    <a:pt x="524" y="346"/>
                  </a:lnTo>
                  <a:lnTo>
                    <a:pt x="535" y="304"/>
                  </a:lnTo>
                  <a:lnTo>
                    <a:pt x="539" y="261"/>
                  </a:lnTo>
                  <a:close/>
                </a:path>
              </a:pathLst>
            </a:custGeom>
            <a:solidFill>
              <a:srgbClr val="FFFF00"/>
            </a:solidFill>
            <a:ln w="14288">
              <a:solidFill>
                <a:srgbClr val="000080"/>
              </a:solidFill>
              <a:round/>
              <a:headEnd/>
              <a:tailEnd/>
            </a:ln>
          </p:spPr>
          <p:txBody>
            <a:bodyPr/>
            <a:lstStyle/>
            <a:p>
              <a:endParaRPr lang="zh-CN" altLang="en-US"/>
            </a:p>
          </p:txBody>
        </p:sp>
        <p:sp>
          <p:nvSpPr>
            <p:cNvPr id="61628" name="Rectangle 23">
              <a:extLst>
                <a:ext uri="{FF2B5EF4-FFF2-40B4-BE49-F238E27FC236}">
                  <a16:creationId xmlns:a16="http://schemas.microsoft.com/office/drawing/2014/main" id="{B4C30EA3-C58F-4075-8C64-8119D38F6A00}"/>
                </a:ext>
              </a:extLst>
            </p:cNvPr>
            <p:cNvSpPr>
              <a:spLocks noChangeArrowheads="1"/>
            </p:cNvSpPr>
            <p:nvPr/>
          </p:nvSpPr>
          <p:spPr bwMode="auto">
            <a:xfrm>
              <a:off x="833" y="2641"/>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A</a:t>
              </a:r>
              <a:endParaRPr kumimoji="1" lang="en-US" altLang="zh-CN" sz="3200">
                <a:solidFill>
                  <a:srgbClr val="000000"/>
                </a:solidFill>
                <a:latin typeface="Times New Roman" panose="02020603050405020304" pitchFamily="18" charset="0"/>
              </a:endParaRPr>
            </a:p>
          </p:txBody>
        </p:sp>
        <p:sp>
          <p:nvSpPr>
            <p:cNvPr id="61629" name="Freeform 24">
              <a:extLst>
                <a:ext uri="{FF2B5EF4-FFF2-40B4-BE49-F238E27FC236}">
                  <a16:creationId xmlns:a16="http://schemas.microsoft.com/office/drawing/2014/main" id="{7201A337-B939-4689-853E-BC72B7F8EF7D}"/>
                </a:ext>
              </a:extLst>
            </p:cNvPr>
            <p:cNvSpPr>
              <a:spLocks/>
            </p:cNvSpPr>
            <p:nvPr/>
          </p:nvSpPr>
          <p:spPr bwMode="auto">
            <a:xfrm>
              <a:off x="1567" y="2578"/>
              <a:ext cx="269" cy="260"/>
            </a:xfrm>
            <a:custGeom>
              <a:avLst/>
              <a:gdLst>
                <a:gd name="T0" fmla="*/ 67 w 539"/>
                <a:gd name="T1" fmla="*/ 32 h 521"/>
                <a:gd name="T2" fmla="*/ 66 w 539"/>
                <a:gd name="T3" fmla="*/ 27 h 521"/>
                <a:gd name="T4" fmla="*/ 65 w 539"/>
                <a:gd name="T5" fmla="*/ 22 h 521"/>
                <a:gd name="T6" fmla="*/ 63 w 539"/>
                <a:gd name="T7" fmla="*/ 17 h 521"/>
                <a:gd name="T8" fmla="*/ 60 w 539"/>
                <a:gd name="T9" fmla="*/ 12 h 521"/>
                <a:gd name="T10" fmla="*/ 56 w 539"/>
                <a:gd name="T11" fmla="*/ 8 h 521"/>
                <a:gd name="T12" fmla="*/ 52 w 539"/>
                <a:gd name="T13" fmla="*/ 5 h 521"/>
                <a:gd name="T14" fmla="*/ 47 w 539"/>
                <a:gd name="T15" fmla="*/ 2 h 521"/>
                <a:gd name="T16" fmla="*/ 42 w 539"/>
                <a:gd name="T17" fmla="*/ 1 h 521"/>
                <a:gd name="T18" fmla="*/ 36 w 539"/>
                <a:gd name="T19" fmla="*/ 0 h 521"/>
                <a:gd name="T20" fmla="*/ 30 w 539"/>
                <a:gd name="T21" fmla="*/ 0 h 521"/>
                <a:gd name="T22" fmla="*/ 25 w 539"/>
                <a:gd name="T23" fmla="*/ 1 h 521"/>
                <a:gd name="T24" fmla="*/ 20 w 539"/>
                <a:gd name="T25" fmla="*/ 2 h 521"/>
                <a:gd name="T26" fmla="*/ 15 w 539"/>
                <a:gd name="T27" fmla="*/ 5 h 521"/>
                <a:gd name="T28" fmla="*/ 10 w 539"/>
                <a:gd name="T29" fmla="*/ 8 h 521"/>
                <a:gd name="T30" fmla="*/ 7 w 539"/>
                <a:gd name="T31" fmla="*/ 12 h 521"/>
                <a:gd name="T32" fmla="*/ 4 w 539"/>
                <a:gd name="T33" fmla="*/ 17 h 521"/>
                <a:gd name="T34" fmla="*/ 1 w 539"/>
                <a:gd name="T35" fmla="*/ 22 h 521"/>
                <a:gd name="T36" fmla="*/ 0 w 539"/>
                <a:gd name="T37" fmla="*/ 27 h 521"/>
                <a:gd name="T38" fmla="*/ 0 w 539"/>
                <a:gd name="T39" fmla="*/ 32 h 521"/>
                <a:gd name="T40" fmla="*/ 0 w 539"/>
                <a:gd name="T41" fmla="*/ 38 h 521"/>
                <a:gd name="T42" fmla="*/ 1 w 539"/>
                <a:gd name="T43" fmla="*/ 43 h 521"/>
                <a:gd name="T44" fmla="*/ 4 w 539"/>
                <a:gd name="T45" fmla="*/ 48 h 521"/>
                <a:gd name="T46" fmla="*/ 7 w 539"/>
                <a:gd name="T47" fmla="*/ 52 h 521"/>
                <a:gd name="T48" fmla="*/ 10 w 539"/>
                <a:gd name="T49" fmla="*/ 56 h 521"/>
                <a:gd name="T50" fmla="*/ 15 w 539"/>
                <a:gd name="T51" fmla="*/ 59 h 521"/>
                <a:gd name="T52" fmla="*/ 20 w 539"/>
                <a:gd name="T53" fmla="*/ 62 h 521"/>
                <a:gd name="T54" fmla="*/ 25 w 539"/>
                <a:gd name="T55" fmla="*/ 64 h 521"/>
                <a:gd name="T56" fmla="*/ 30 w 539"/>
                <a:gd name="T57" fmla="*/ 65 h 521"/>
                <a:gd name="T58" fmla="*/ 36 w 539"/>
                <a:gd name="T59" fmla="*/ 65 h 521"/>
                <a:gd name="T60" fmla="*/ 42 w 539"/>
                <a:gd name="T61" fmla="*/ 64 h 521"/>
                <a:gd name="T62" fmla="*/ 47 w 539"/>
                <a:gd name="T63" fmla="*/ 62 h 521"/>
                <a:gd name="T64" fmla="*/ 52 w 539"/>
                <a:gd name="T65" fmla="*/ 59 h 521"/>
                <a:gd name="T66" fmla="*/ 56 w 539"/>
                <a:gd name="T67" fmla="*/ 56 h 521"/>
                <a:gd name="T68" fmla="*/ 60 w 539"/>
                <a:gd name="T69" fmla="*/ 52 h 521"/>
                <a:gd name="T70" fmla="*/ 63 w 539"/>
                <a:gd name="T71" fmla="*/ 48 h 521"/>
                <a:gd name="T72" fmla="*/ 65 w 539"/>
                <a:gd name="T73" fmla="*/ 43 h 521"/>
                <a:gd name="T74" fmla="*/ 66 w 539"/>
                <a:gd name="T75" fmla="*/ 38 h 521"/>
                <a:gd name="T76" fmla="*/ 67 w 539"/>
                <a:gd name="T77" fmla="*/ 32 h 5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521"/>
                <a:gd name="T119" fmla="*/ 539 w 539"/>
                <a:gd name="T120" fmla="*/ 521 h 5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521">
                  <a:moveTo>
                    <a:pt x="539" y="261"/>
                  </a:moveTo>
                  <a:lnTo>
                    <a:pt x="535" y="217"/>
                  </a:lnTo>
                  <a:lnTo>
                    <a:pt x="524" y="177"/>
                  </a:lnTo>
                  <a:lnTo>
                    <a:pt x="507" y="136"/>
                  </a:lnTo>
                  <a:lnTo>
                    <a:pt x="482" y="101"/>
                  </a:lnTo>
                  <a:lnTo>
                    <a:pt x="451" y="68"/>
                  </a:lnTo>
                  <a:lnTo>
                    <a:pt x="417" y="43"/>
                  </a:lnTo>
                  <a:lnTo>
                    <a:pt x="377" y="22"/>
                  </a:lnTo>
                  <a:lnTo>
                    <a:pt x="336" y="8"/>
                  </a:lnTo>
                  <a:lnTo>
                    <a:pt x="292" y="0"/>
                  </a:lnTo>
                  <a:lnTo>
                    <a:pt x="247" y="0"/>
                  </a:lnTo>
                  <a:lnTo>
                    <a:pt x="203" y="8"/>
                  </a:lnTo>
                  <a:lnTo>
                    <a:pt x="161" y="22"/>
                  </a:lnTo>
                  <a:lnTo>
                    <a:pt x="123" y="43"/>
                  </a:lnTo>
                  <a:lnTo>
                    <a:pt x="87" y="68"/>
                  </a:lnTo>
                  <a:lnTo>
                    <a:pt x="57" y="101"/>
                  </a:lnTo>
                  <a:lnTo>
                    <a:pt x="34" y="136"/>
                  </a:lnTo>
                  <a:lnTo>
                    <a:pt x="15" y="177"/>
                  </a:lnTo>
                  <a:lnTo>
                    <a:pt x="4" y="217"/>
                  </a:lnTo>
                  <a:lnTo>
                    <a:pt x="0" y="261"/>
                  </a:lnTo>
                  <a:lnTo>
                    <a:pt x="4" y="304"/>
                  </a:lnTo>
                  <a:lnTo>
                    <a:pt x="15" y="346"/>
                  </a:lnTo>
                  <a:lnTo>
                    <a:pt x="34" y="385"/>
                  </a:lnTo>
                  <a:lnTo>
                    <a:pt x="57" y="421"/>
                  </a:lnTo>
                  <a:lnTo>
                    <a:pt x="87" y="453"/>
                  </a:lnTo>
                  <a:lnTo>
                    <a:pt x="123" y="478"/>
                  </a:lnTo>
                  <a:lnTo>
                    <a:pt x="161" y="500"/>
                  </a:lnTo>
                  <a:lnTo>
                    <a:pt x="203" y="513"/>
                  </a:lnTo>
                  <a:lnTo>
                    <a:pt x="247" y="521"/>
                  </a:lnTo>
                  <a:lnTo>
                    <a:pt x="292" y="521"/>
                  </a:lnTo>
                  <a:lnTo>
                    <a:pt x="336" y="513"/>
                  </a:lnTo>
                  <a:lnTo>
                    <a:pt x="377" y="500"/>
                  </a:lnTo>
                  <a:lnTo>
                    <a:pt x="417" y="478"/>
                  </a:lnTo>
                  <a:lnTo>
                    <a:pt x="451" y="453"/>
                  </a:lnTo>
                  <a:lnTo>
                    <a:pt x="482" y="421"/>
                  </a:lnTo>
                  <a:lnTo>
                    <a:pt x="507" y="385"/>
                  </a:lnTo>
                  <a:lnTo>
                    <a:pt x="524" y="346"/>
                  </a:lnTo>
                  <a:lnTo>
                    <a:pt x="535" y="304"/>
                  </a:lnTo>
                  <a:lnTo>
                    <a:pt x="539" y="261"/>
                  </a:lnTo>
                  <a:close/>
                </a:path>
              </a:pathLst>
            </a:custGeom>
            <a:solidFill>
              <a:srgbClr val="FFFFFF"/>
            </a:solidFill>
            <a:ln w="14288">
              <a:solidFill>
                <a:srgbClr val="000080"/>
              </a:solidFill>
              <a:round/>
              <a:headEnd/>
              <a:tailEnd/>
            </a:ln>
          </p:spPr>
          <p:txBody>
            <a:bodyPr/>
            <a:lstStyle/>
            <a:p>
              <a:endParaRPr lang="zh-CN" altLang="en-US"/>
            </a:p>
          </p:txBody>
        </p:sp>
        <p:sp>
          <p:nvSpPr>
            <p:cNvPr id="61630" name="Rectangle 25">
              <a:extLst>
                <a:ext uri="{FF2B5EF4-FFF2-40B4-BE49-F238E27FC236}">
                  <a16:creationId xmlns:a16="http://schemas.microsoft.com/office/drawing/2014/main" id="{BD0DD736-2BEE-46DA-825F-06FD356F994B}"/>
                </a:ext>
              </a:extLst>
            </p:cNvPr>
            <p:cNvSpPr>
              <a:spLocks noChangeArrowheads="1"/>
            </p:cNvSpPr>
            <p:nvPr/>
          </p:nvSpPr>
          <p:spPr bwMode="auto">
            <a:xfrm>
              <a:off x="1662" y="2641"/>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B</a:t>
              </a:r>
              <a:endParaRPr kumimoji="1" lang="en-US" altLang="zh-CN" sz="3200">
                <a:solidFill>
                  <a:srgbClr val="000000"/>
                </a:solidFill>
                <a:latin typeface="Times New Roman" panose="02020603050405020304" pitchFamily="18" charset="0"/>
              </a:endParaRPr>
            </a:p>
          </p:txBody>
        </p:sp>
        <p:sp>
          <p:nvSpPr>
            <p:cNvPr id="61631" name="Freeform 26">
              <a:extLst>
                <a:ext uri="{FF2B5EF4-FFF2-40B4-BE49-F238E27FC236}">
                  <a16:creationId xmlns:a16="http://schemas.microsoft.com/office/drawing/2014/main" id="{21F781ED-E66A-40FD-BB3F-3026E728E1FE}"/>
                </a:ext>
              </a:extLst>
            </p:cNvPr>
            <p:cNvSpPr>
              <a:spLocks/>
            </p:cNvSpPr>
            <p:nvPr/>
          </p:nvSpPr>
          <p:spPr bwMode="auto">
            <a:xfrm>
              <a:off x="1186" y="3599"/>
              <a:ext cx="269" cy="259"/>
            </a:xfrm>
            <a:custGeom>
              <a:avLst/>
              <a:gdLst>
                <a:gd name="T0" fmla="*/ 68 w 537"/>
                <a:gd name="T1" fmla="*/ 32 h 519"/>
                <a:gd name="T2" fmla="*/ 67 w 537"/>
                <a:gd name="T3" fmla="*/ 27 h 519"/>
                <a:gd name="T4" fmla="*/ 66 w 537"/>
                <a:gd name="T5" fmla="*/ 21 h 519"/>
                <a:gd name="T6" fmla="*/ 64 w 537"/>
                <a:gd name="T7" fmla="*/ 17 h 519"/>
                <a:gd name="T8" fmla="*/ 60 w 537"/>
                <a:gd name="T9" fmla="*/ 12 h 519"/>
                <a:gd name="T10" fmla="*/ 57 w 537"/>
                <a:gd name="T11" fmla="*/ 8 h 519"/>
                <a:gd name="T12" fmla="*/ 52 w 537"/>
                <a:gd name="T13" fmla="*/ 5 h 519"/>
                <a:gd name="T14" fmla="*/ 48 w 537"/>
                <a:gd name="T15" fmla="*/ 2 h 519"/>
                <a:gd name="T16" fmla="*/ 42 w 537"/>
                <a:gd name="T17" fmla="*/ 1 h 519"/>
                <a:gd name="T18" fmla="*/ 37 w 537"/>
                <a:gd name="T19" fmla="*/ 0 h 519"/>
                <a:gd name="T20" fmla="*/ 31 w 537"/>
                <a:gd name="T21" fmla="*/ 0 h 519"/>
                <a:gd name="T22" fmla="*/ 26 w 537"/>
                <a:gd name="T23" fmla="*/ 1 h 519"/>
                <a:gd name="T24" fmla="*/ 21 w 537"/>
                <a:gd name="T25" fmla="*/ 2 h 519"/>
                <a:gd name="T26" fmla="*/ 16 w 537"/>
                <a:gd name="T27" fmla="*/ 5 h 519"/>
                <a:gd name="T28" fmla="*/ 11 w 537"/>
                <a:gd name="T29" fmla="*/ 8 h 519"/>
                <a:gd name="T30" fmla="*/ 8 w 537"/>
                <a:gd name="T31" fmla="*/ 12 h 519"/>
                <a:gd name="T32" fmla="*/ 4 w 537"/>
                <a:gd name="T33" fmla="*/ 17 h 519"/>
                <a:gd name="T34" fmla="*/ 2 w 537"/>
                <a:gd name="T35" fmla="*/ 21 h 519"/>
                <a:gd name="T36" fmla="*/ 1 w 537"/>
                <a:gd name="T37" fmla="*/ 27 h 519"/>
                <a:gd name="T38" fmla="*/ 0 w 537"/>
                <a:gd name="T39" fmla="*/ 32 h 519"/>
                <a:gd name="T40" fmla="*/ 1 w 537"/>
                <a:gd name="T41" fmla="*/ 37 h 519"/>
                <a:gd name="T42" fmla="*/ 2 w 537"/>
                <a:gd name="T43" fmla="*/ 43 h 519"/>
                <a:gd name="T44" fmla="*/ 4 w 537"/>
                <a:gd name="T45" fmla="*/ 48 h 519"/>
                <a:gd name="T46" fmla="*/ 8 w 537"/>
                <a:gd name="T47" fmla="*/ 52 h 519"/>
                <a:gd name="T48" fmla="*/ 11 w 537"/>
                <a:gd name="T49" fmla="*/ 56 h 519"/>
                <a:gd name="T50" fmla="*/ 16 w 537"/>
                <a:gd name="T51" fmla="*/ 59 h 519"/>
                <a:gd name="T52" fmla="*/ 21 w 537"/>
                <a:gd name="T53" fmla="*/ 62 h 519"/>
                <a:gd name="T54" fmla="*/ 26 w 537"/>
                <a:gd name="T55" fmla="*/ 64 h 519"/>
                <a:gd name="T56" fmla="*/ 31 w 537"/>
                <a:gd name="T57" fmla="*/ 64 h 519"/>
                <a:gd name="T58" fmla="*/ 37 w 537"/>
                <a:gd name="T59" fmla="*/ 64 h 519"/>
                <a:gd name="T60" fmla="*/ 42 w 537"/>
                <a:gd name="T61" fmla="*/ 64 h 519"/>
                <a:gd name="T62" fmla="*/ 48 w 537"/>
                <a:gd name="T63" fmla="*/ 62 h 519"/>
                <a:gd name="T64" fmla="*/ 52 w 537"/>
                <a:gd name="T65" fmla="*/ 59 h 519"/>
                <a:gd name="T66" fmla="*/ 57 w 537"/>
                <a:gd name="T67" fmla="*/ 56 h 519"/>
                <a:gd name="T68" fmla="*/ 60 w 537"/>
                <a:gd name="T69" fmla="*/ 52 h 519"/>
                <a:gd name="T70" fmla="*/ 64 w 537"/>
                <a:gd name="T71" fmla="*/ 48 h 519"/>
                <a:gd name="T72" fmla="*/ 66 w 537"/>
                <a:gd name="T73" fmla="*/ 43 h 519"/>
                <a:gd name="T74" fmla="*/ 67 w 537"/>
                <a:gd name="T75" fmla="*/ 37 h 519"/>
                <a:gd name="T76" fmla="*/ 68 w 537"/>
                <a:gd name="T77" fmla="*/ 32 h 5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7"/>
                <a:gd name="T118" fmla="*/ 0 h 519"/>
                <a:gd name="T119" fmla="*/ 537 w 537"/>
                <a:gd name="T120" fmla="*/ 519 h 51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7" h="519">
                  <a:moveTo>
                    <a:pt x="537" y="260"/>
                  </a:moveTo>
                  <a:lnTo>
                    <a:pt x="533" y="217"/>
                  </a:lnTo>
                  <a:lnTo>
                    <a:pt x="524" y="175"/>
                  </a:lnTo>
                  <a:lnTo>
                    <a:pt x="505" y="136"/>
                  </a:lnTo>
                  <a:lnTo>
                    <a:pt x="480" y="100"/>
                  </a:lnTo>
                  <a:lnTo>
                    <a:pt x="452" y="68"/>
                  </a:lnTo>
                  <a:lnTo>
                    <a:pt x="415" y="41"/>
                  </a:lnTo>
                  <a:lnTo>
                    <a:pt x="378" y="21"/>
                  </a:lnTo>
                  <a:lnTo>
                    <a:pt x="334" y="8"/>
                  </a:lnTo>
                  <a:lnTo>
                    <a:pt x="290" y="0"/>
                  </a:lnTo>
                  <a:lnTo>
                    <a:pt x="247" y="0"/>
                  </a:lnTo>
                  <a:lnTo>
                    <a:pt x="203" y="8"/>
                  </a:lnTo>
                  <a:lnTo>
                    <a:pt x="161" y="21"/>
                  </a:lnTo>
                  <a:lnTo>
                    <a:pt x="121" y="41"/>
                  </a:lnTo>
                  <a:lnTo>
                    <a:pt x="87" y="68"/>
                  </a:lnTo>
                  <a:lnTo>
                    <a:pt x="57" y="100"/>
                  </a:lnTo>
                  <a:lnTo>
                    <a:pt x="32" y="136"/>
                  </a:lnTo>
                  <a:lnTo>
                    <a:pt x="15" y="175"/>
                  </a:lnTo>
                  <a:lnTo>
                    <a:pt x="4" y="217"/>
                  </a:lnTo>
                  <a:lnTo>
                    <a:pt x="0" y="260"/>
                  </a:lnTo>
                  <a:lnTo>
                    <a:pt x="4" y="302"/>
                  </a:lnTo>
                  <a:lnTo>
                    <a:pt x="15" y="344"/>
                  </a:lnTo>
                  <a:lnTo>
                    <a:pt x="32" y="385"/>
                  </a:lnTo>
                  <a:lnTo>
                    <a:pt x="57" y="420"/>
                  </a:lnTo>
                  <a:lnTo>
                    <a:pt x="87" y="451"/>
                  </a:lnTo>
                  <a:lnTo>
                    <a:pt x="121" y="479"/>
                  </a:lnTo>
                  <a:lnTo>
                    <a:pt x="161" y="499"/>
                  </a:lnTo>
                  <a:lnTo>
                    <a:pt x="203" y="512"/>
                  </a:lnTo>
                  <a:lnTo>
                    <a:pt x="247" y="519"/>
                  </a:lnTo>
                  <a:lnTo>
                    <a:pt x="290" y="519"/>
                  </a:lnTo>
                  <a:lnTo>
                    <a:pt x="334" y="512"/>
                  </a:lnTo>
                  <a:lnTo>
                    <a:pt x="378" y="499"/>
                  </a:lnTo>
                  <a:lnTo>
                    <a:pt x="415" y="479"/>
                  </a:lnTo>
                  <a:lnTo>
                    <a:pt x="452" y="451"/>
                  </a:lnTo>
                  <a:lnTo>
                    <a:pt x="480" y="420"/>
                  </a:lnTo>
                  <a:lnTo>
                    <a:pt x="505" y="385"/>
                  </a:lnTo>
                  <a:lnTo>
                    <a:pt x="524" y="344"/>
                  </a:lnTo>
                  <a:lnTo>
                    <a:pt x="533" y="302"/>
                  </a:lnTo>
                  <a:lnTo>
                    <a:pt x="537" y="260"/>
                  </a:lnTo>
                  <a:close/>
                </a:path>
              </a:pathLst>
            </a:custGeom>
            <a:solidFill>
              <a:srgbClr val="FFFFFF"/>
            </a:solidFill>
            <a:ln w="14288">
              <a:solidFill>
                <a:srgbClr val="000080"/>
              </a:solidFill>
              <a:round/>
              <a:headEnd/>
              <a:tailEnd/>
            </a:ln>
          </p:spPr>
          <p:txBody>
            <a:bodyPr/>
            <a:lstStyle/>
            <a:p>
              <a:endParaRPr lang="zh-CN" altLang="en-US"/>
            </a:p>
          </p:txBody>
        </p:sp>
        <p:sp>
          <p:nvSpPr>
            <p:cNvPr id="61632" name="Rectangle 27">
              <a:extLst>
                <a:ext uri="{FF2B5EF4-FFF2-40B4-BE49-F238E27FC236}">
                  <a16:creationId xmlns:a16="http://schemas.microsoft.com/office/drawing/2014/main" id="{FABB1FB0-5C89-41CD-A4DC-5F718018EFB0}"/>
                </a:ext>
              </a:extLst>
            </p:cNvPr>
            <p:cNvSpPr>
              <a:spLocks noChangeArrowheads="1"/>
            </p:cNvSpPr>
            <p:nvPr/>
          </p:nvSpPr>
          <p:spPr bwMode="auto">
            <a:xfrm>
              <a:off x="1280" y="3662"/>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D</a:t>
              </a:r>
              <a:endParaRPr kumimoji="1" lang="en-US" altLang="zh-CN" sz="3200">
                <a:solidFill>
                  <a:srgbClr val="000000"/>
                </a:solidFill>
                <a:latin typeface="Times New Roman" panose="02020603050405020304" pitchFamily="18" charset="0"/>
              </a:endParaRPr>
            </a:p>
          </p:txBody>
        </p:sp>
        <p:sp>
          <p:nvSpPr>
            <p:cNvPr id="61633" name="Line 28">
              <a:extLst>
                <a:ext uri="{FF2B5EF4-FFF2-40B4-BE49-F238E27FC236}">
                  <a16:creationId xmlns:a16="http://schemas.microsoft.com/office/drawing/2014/main" id="{D8A07131-C020-4F17-AF98-E792FAD6DAE1}"/>
                </a:ext>
              </a:extLst>
            </p:cNvPr>
            <p:cNvSpPr>
              <a:spLocks noChangeShapeType="1"/>
            </p:cNvSpPr>
            <p:nvPr/>
          </p:nvSpPr>
          <p:spPr bwMode="auto">
            <a:xfrm>
              <a:off x="1005" y="2727"/>
              <a:ext cx="483" cy="1"/>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4" name="Freeform 29">
              <a:extLst>
                <a:ext uri="{FF2B5EF4-FFF2-40B4-BE49-F238E27FC236}">
                  <a16:creationId xmlns:a16="http://schemas.microsoft.com/office/drawing/2014/main" id="{D612197E-7816-4FAE-8468-884816EB149F}"/>
                </a:ext>
              </a:extLst>
            </p:cNvPr>
            <p:cNvSpPr>
              <a:spLocks/>
            </p:cNvSpPr>
            <p:nvPr/>
          </p:nvSpPr>
          <p:spPr bwMode="auto">
            <a:xfrm>
              <a:off x="1481" y="2698"/>
              <a:ext cx="88" cy="57"/>
            </a:xfrm>
            <a:custGeom>
              <a:avLst/>
              <a:gdLst>
                <a:gd name="T0" fmla="*/ 0 w 177"/>
                <a:gd name="T1" fmla="*/ 0 h 114"/>
                <a:gd name="T2" fmla="*/ 22 w 177"/>
                <a:gd name="T3" fmla="*/ 8 h 114"/>
                <a:gd name="T4" fmla="*/ 0 w 177"/>
                <a:gd name="T5" fmla="*/ 15 h 114"/>
                <a:gd name="T6" fmla="*/ 0 w 177"/>
                <a:gd name="T7" fmla="*/ 0 h 114"/>
                <a:gd name="T8" fmla="*/ 0 60000 65536"/>
                <a:gd name="T9" fmla="*/ 0 60000 65536"/>
                <a:gd name="T10" fmla="*/ 0 60000 65536"/>
                <a:gd name="T11" fmla="*/ 0 60000 65536"/>
                <a:gd name="T12" fmla="*/ 0 w 177"/>
                <a:gd name="T13" fmla="*/ 0 h 114"/>
                <a:gd name="T14" fmla="*/ 177 w 177"/>
                <a:gd name="T15" fmla="*/ 114 h 114"/>
              </a:gdLst>
              <a:ahLst/>
              <a:cxnLst>
                <a:cxn ang="T8">
                  <a:pos x="T0" y="T1"/>
                </a:cxn>
                <a:cxn ang="T9">
                  <a:pos x="T2" y="T3"/>
                </a:cxn>
                <a:cxn ang="T10">
                  <a:pos x="T4" y="T5"/>
                </a:cxn>
                <a:cxn ang="T11">
                  <a:pos x="T6" y="T7"/>
                </a:cxn>
              </a:cxnLst>
              <a:rect l="T12" t="T13" r="T14" b="T15"/>
              <a:pathLst>
                <a:path w="177" h="114">
                  <a:moveTo>
                    <a:pt x="0" y="0"/>
                  </a:moveTo>
                  <a:lnTo>
                    <a:pt x="177" y="57"/>
                  </a:lnTo>
                  <a:lnTo>
                    <a:pt x="0" y="114"/>
                  </a:lnTo>
                  <a:lnTo>
                    <a:pt x="0"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35" name="Line 30">
              <a:extLst>
                <a:ext uri="{FF2B5EF4-FFF2-40B4-BE49-F238E27FC236}">
                  <a16:creationId xmlns:a16="http://schemas.microsoft.com/office/drawing/2014/main" id="{2B576012-4CAE-4C98-9722-70E699A488CF}"/>
                </a:ext>
              </a:extLst>
            </p:cNvPr>
            <p:cNvSpPr>
              <a:spLocks noChangeShapeType="1"/>
            </p:cNvSpPr>
            <p:nvPr/>
          </p:nvSpPr>
          <p:spPr bwMode="auto">
            <a:xfrm>
              <a:off x="1321" y="3273"/>
              <a:ext cx="1" cy="247"/>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6" name="Freeform 31">
              <a:extLst>
                <a:ext uri="{FF2B5EF4-FFF2-40B4-BE49-F238E27FC236}">
                  <a16:creationId xmlns:a16="http://schemas.microsoft.com/office/drawing/2014/main" id="{515A57DF-722F-48A2-9251-E7F861701328}"/>
                </a:ext>
              </a:extLst>
            </p:cNvPr>
            <p:cNvSpPr>
              <a:spLocks/>
            </p:cNvSpPr>
            <p:nvPr/>
          </p:nvSpPr>
          <p:spPr bwMode="auto">
            <a:xfrm>
              <a:off x="1292" y="3513"/>
              <a:ext cx="59" cy="85"/>
            </a:xfrm>
            <a:custGeom>
              <a:avLst/>
              <a:gdLst>
                <a:gd name="T0" fmla="*/ 15 w 117"/>
                <a:gd name="T1" fmla="*/ 0 h 171"/>
                <a:gd name="T2" fmla="*/ 8 w 117"/>
                <a:gd name="T3" fmla="*/ 21 h 171"/>
                <a:gd name="T4" fmla="*/ 0 w 117"/>
                <a:gd name="T5" fmla="*/ 0 h 171"/>
                <a:gd name="T6" fmla="*/ 15 w 117"/>
                <a:gd name="T7" fmla="*/ 0 h 171"/>
                <a:gd name="T8" fmla="*/ 0 60000 65536"/>
                <a:gd name="T9" fmla="*/ 0 60000 65536"/>
                <a:gd name="T10" fmla="*/ 0 60000 65536"/>
                <a:gd name="T11" fmla="*/ 0 60000 65536"/>
                <a:gd name="T12" fmla="*/ 0 w 117"/>
                <a:gd name="T13" fmla="*/ 0 h 171"/>
                <a:gd name="T14" fmla="*/ 117 w 117"/>
                <a:gd name="T15" fmla="*/ 171 h 171"/>
              </a:gdLst>
              <a:ahLst/>
              <a:cxnLst>
                <a:cxn ang="T8">
                  <a:pos x="T0" y="T1"/>
                </a:cxn>
                <a:cxn ang="T9">
                  <a:pos x="T2" y="T3"/>
                </a:cxn>
                <a:cxn ang="T10">
                  <a:pos x="T4" y="T5"/>
                </a:cxn>
                <a:cxn ang="T11">
                  <a:pos x="T6" y="T7"/>
                </a:cxn>
              </a:cxnLst>
              <a:rect l="T12" t="T13" r="T14" b="T15"/>
              <a:pathLst>
                <a:path w="117" h="171">
                  <a:moveTo>
                    <a:pt x="117" y="0"/>
                  </a:moveTo>
                  <a:lnTo>
                    <a:pt x="58" y="171"/>
                  </a:lnTo>
                  <a:lnTo>
                    <a:pt x="0" y="0"/>
                  </a:lnTo>
                  <a:lnTo>
                    <a:pt x="117"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37" name="Line 32">
              <a:extLst>
                <a:ext uri="{FF2B5EF4-FFF2-40B4-BE49-F238E27FC236}">
                  <a16:creationId xmlns:a16="http://schemas.microsoft.com/office/drawing/2014/main" id="{4F85D1AB-97D8-4D42-9746-8B5ECD0FD418}"/>
                </a:ext>
              </a:extLst>
            </p:cNvPr>
            <p:cNvSpPr>
              <a:spLocks noChangeShapeType="1"/>
            </p:cNvSpPr>
            <p:nvPr/>
          </p:nvSpPr>
          <p:spPr bwMode="auto">
            <a:xfrm>
              <a:off x="942" y="2820"/>
              <a:ext cx="240" cy="214"/>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8" name="Freeform 33">
              <a:extLst>
                <a:ext uri="{FF2B5EF4-FFF2-40B4-BE49-F238E27FC236}">
                  <a16:creationId xmlns:a16="http://schemas.microsoft.com/office/drawing/2014/main" id="{286F5C43-F3A0-48F1-B8A0-F27019A4B67D}"/>
                </a:ext>
              </a:extLst>
            </p:cNvPr>
            <p:cNvSpPr>
              <a:spLocks/>
            </p:cNvSpPr>
            <p:nvPr/>
          </p:nvSpPr>
          <p:spPr bwMode="auto">
            <a:xfrm>
              <a:off x="1151" y="3003"/>
              <a:ext cx="63" cy="59"/>
            </a:xfrm>
            <a:custGeom>
              <a:avLst/>
              <a:gdLst>
                <a:gd name="T0" fmla="*/ 16 w 125"/>
                <a:gd name="T1" fmla="*/ 15 h 117"/>
                <a:gd name="T2" fmla="*/ 0 w 125"/>
                <a:gd name="T3" fmla="*/ 11 h 117"/>
                <a:gd name="T4" fmla="*/ 1 w 125"/>
                <a:gd name="T5" fmla="*/ 11 h 117"/>
                <a:gd name="T6" fmla="*/ 2 w 125"/>
                <a:gd name="T7" fmla="*/ 10 h 117"/>
                <a:gd name="T8" fmla="*/ 3 w 125"/>
                <a:gd name="T9" fmla="*/ 10 h 117"/>
                <a:gd name="T10" fmla="*/ 3 w 125"/>
                <a:gd name="T11" fmla="*/ 9 h 117"/>
                <a:gd name="T12" fmla="*/ 4 w 125"/>
                <a:gd name="T13" fmla="*/ 9 h 117"/>
                <a:gd name="T14" fmla="*/ 5 w 125"/>
                <a:gd name="T15" fmla="*/ 8 h 117"/>
                <a:gd name="T16" fmla="*/ 6 w 125"/>
                <a:gd name="T17" fmla="*/ 8 h 117"/>
                <a:gd name="T18" fmla="*/ 6 w 125"/>
                <a:gd name="T19" fmla="*/ 7 h 117"/>
                <a:gd name="T20" fmla="*/ 7 w 125"/>
                <a:gd name="T21" fmla="*/ 6 h 117"/>
                <a:gd name="T22" fmla="*/ 8 w 125"/>
                <a:gd name="T23" fmla="*/ 6 h 117"/>
                <a:gd name="T24" fmla="*/ 8 w 125"/>
                <a:gd name="T25" fmla="*/ 5 h 117"/>
                <a:gd name="T26" fmla="*/ 8 w 125"/>
                <a:gd name="T27" fmla="*/ 4 h 117"/>
                <a:gd name="T28" fmla="*/ 9 w 125"/>
                <a:gd name="T29" fmla="*/ 4 h 117"/>
                <a:gd name="T30" fmla="*/ 9 w 125"/>
                <a:gd name="T31" fmla="*/ 3 h 117"/>
                <a:gd name="T32" fmla="*/ 10 w 125"/>
                <a:gd name="T33" fmla="*/ 2 h 117"/>
                <a:gd name="T34" fmla="*/ 10 w 125"/>
                <a:gd name="T35" fmla="*/ 1 h 117"/>
                <a:gd name="T36" fmla="*/ 10 w 125"/>
                <a:gd name="T37" fmla="*/ 0 h 117"/>
                <a:gd name="T38" fmla="*/ 16 w 125"/>
                <a:gd name="T39" fmla="*/ 15 h 1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5"/>
                <a:gd name="T61" fmla="*/ 0 h 117"/>
                <a:gd name="T62" fmla="*/ 125 w 125"/>
                <a:gd name="T63" fmla="*/ 117 h 1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5" h="117">
                  <a:moveTo>
                    <a:pt x="125" y="117"/>
                  </a:moveTo>
                  <a:lnTo>
                    <a:pt x="0" y="82"/>
                  </a:lnTo>
                  <a:lnTo>
                    <a:pt x="5" y="81"/>
                  </a:lnTo>
                  <a:lnTo>
                    <a:pt x="13" y="77"/>
                  </a:lnTo>
                  <a:lnTo>
                    <a:pt x="19" y="75"/>
                  </a:lnTo>
                  <a:lnTo>
                    <a:pt x="24" y="71"/>
                  </a:lnTo>
                  <a:lnTo>
                    <a:pt x="30" y="66"/>
                  </a:lnTo>
                  <a:lnTo>
                    <a:pt x="36" y="62"/>
                  </a:lnTo>
                  <a:lnTo>
                    <a:pt x="41" y="59"/>
                  </a:lnTo>
                  <a:lnTo>
                    <a:pt x="47" y="53"/>
                  </a:lnTo>
                  <a:lnTo>
                    <a:pt x="51" y="48"/>
                  </a:lnTo>
                  <a:lnTo>
                    <a:pt x="57" y="42"/>
                  </a:lnTo>
                  <a:lnTo>
                    <a:pt x="60" y="37"/>
                  </a:lnTo>
                  <a:lnTo>
                    <a:pt x="64" y="31"/>
                  </a:lnTo>
                  <a:lnTo>
                    <a:pt x="68" y="25"/>
                  </a:lnTo>
                  <a:lnTo>
                    <a:pt x="72" y="18"/>
                  </a:lnTo>
                  <a:lnTo>
                    <a:pt x="74" y="13"/>
                  </a:lnTo>
                  <a:lnTo>
                    <a:pt x="76" y="5"/>
                  </a:lnTo>
                  <a:lnTo>
                    <a:pt x="77" y="0"/>
                  </a:lnTo>
                  <a:lnTo>
                    <a:pt x="125" y="11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39" name="Rectangle 34">
              <a:extLst>
                <a:ext uri="{FF2B5EF4-FFF2-40B4-BE49-F238E27FC236}">
                  <a16:creationId xmlns:a16="http://schemas.microsoft.com/office/drawing/2014/main" id="{9CF0061E-ABB0-491D-ABC9-B7E0EB068945}"/>
                </a:ext>
              </a:extLst>
            </p:cNvPr>
            <p:cNvSpPr>
              <a:spLocks noChangeArrowheads="1"/>
            </p:cNvSpPr>
            <p:nvPr/>
          </p:nvSpPr>
          <p:spPr bwMode="auto">
            <a:xfrm>
              <a:off x="1294" y="256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1</a:t>
              </a:r>
              <a:endParaRPr kumimoji="1" lang="en-US" altLang="zh-CN" sz="3200">
                <a:solidFill>
                  <a:srgbClr val="000000"/>
                </a:solidFill>
                <a:latin typeface="Times New Roman" panose="02020603050405020304" pitchFamily="18" charset="0"/>
              </a:endParaRPr>
            </a:p>
          </p:txBody>
        </p:sp>
        <p:sp>
          <p:nvSpPr>
            <p:cNvPr id="61640" name="Rectangle 35">
              <a:extLst>
                <a:ext uri="{FF2B5EF4-FFF2-40B4-BE49-F238E27FC236}">
                  <a16:creationId xmlns:a16="http://schemas.microsoft.com/office/drawing/2014/main" id="{66C37964-4B30-4451-9280-1E4524859386}"/>
                </a:ext>
              </a:extLst>
            </p:cNvPr>
            <p:cNvSpPr>
              <a:spLocks noChangeArrowheads="1"/>
            </p:cNvSpPr>
            <p:nvPr/>
          </p:nvSpPr>
          <p:spPr bwMode="auto">
            <a:xfrm>
              <a:off x="958" y="293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2</a:t>
              </a:r>
              <a:endParaRPr kumimoji="1" lang="en-US" altLang="zh-CN" sz="3200">
                <a:solidFill>
                  <a:srgbClr val="000000"/>
                </a:solidFill>
                <a:latin typeface="Times New Roman" panose="02020603050405020304" pitchFamily="18" charset="0"/>
              </a:endParaRPr>
            </a:p>
          </p:txBody>
        </p:sp>
        <p:sp>
          <p:nvSpPr>
            <p:cNvPr id="61641" name="Rectangle 36">
              <a:extLst>
                <a:ext uri="{FF2B5EF4-FFF2-40B4-BE49-F238E27FC236}">
                  <a16:creationId xmlns:a16="http://schemas.microsoft.com/office/drawing/2014/main" id="{CFF18E44-8890-4208-8F81-33E8A794A869}"/>
                </a:ext>
              </a:extLst>
            </p:cNvPr>
            <p:cNvSpPr>
              <a:spLocks noChangeArrowheads="1"/>
            </p:cNvSpPr>
            <p:nvPr/>
          </p:nvSpPr>
          <p:spPr bwMode="auto">
            <a:xfrm>
              <a:off x="1182" y="3366"/>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3</a:t>
              </a:r>
              <a:endParaRPr kumimoji="1" lang="en-US" altLang="zh-CN" sz="3200">
                <a:solidFill>
                  <a:srgbClr val="000000"/>
                </a:solidFill>
                <a:latin typeface="Times New Roman" panose="02020603050405020304" pitchFamily="18" charset="0"/>
              </a:endParaRPr>
            </a:p>
          </p:txBody>
        </p:sp>
      </p:grpSp>
      <p:grpSp>
        <p:nvGrpSpPr>
          <p:cNvPr id="61460" name="Group 37">
            <a:extLst>
              <a:ext uri="{FF2B5EF4-FFF2-40B4-BE49-F238E27FC236}">
                <a16:creationId xmlns:a16="http://schemas.microsoft.com/office/drawing/2014/main" id="{F8D5DAB2-EF01-4010-ADB0-199DFA41F157}"/>
              </a:ext>
            </a:extLst>
          </p:cNvPr>
          <p:cNvGrpSpPr>
            <a:grpSpLocks/>
          </p:cNvGrpSpPr>
          <p:nvPr/>
        </p:nvGrpSpPr>
        <p:grpSpPr bwMode="auto">
          <a:xfrm>
            <a:off x="2871174" y="4463480"/>
            <a:ext cx="1743075" cy="2060575"/>
            <a:chOff x="1904" y="2576"/>
            <a:chExt cx="1098" cy="1298"/>
          </a:xfrm>
        </p:grpSpPr>
        <p:sp>
          <p:nvSpPr>
            <p:cNvPr id="61608" name="Freeform 38">
              <a:extLst>
                <a:ext uri="{FF2B5EF4-FFF2-40B4-BE49-F238E27FC236}">
                  <a16:creationId xmlns:a16="http://schemas.microsoft.com/office/drawing/2014/main" id="{17822860-0AC0-4F64-B9E6-5238C354974B}"/>
                </a:ext>
              </a:extLst>
            </p:cNvPr>
            <p:cNvSpPr>
              <a:spLocks/>
            </p:cNvSpPr>
            <p:nvPr/>
          </p:nvSpPr>
          <p:spPr bwMode="auto">
            <a:xfrm>
              <a:off x="2352" y="3027"/>
              <a:ext cx="269" cy="260"/>
            </a:xfrm>
            <a:custGeom>
              <a:avLst/>
              <a:gdLst>
                <a:gd name="T0" fmla="*/ 67 w 539"/>
                <a:gd name="T1" fmla="*/ 33 h 520"/>
                <a:gd name="T2" fmla="*/ 66 w 539"/>
                <a:gd name="T3" fmla="*/ 27 h 520"/>
                <a:gd name="T4" fmla="*/ 65 w 539"/>
                <a:gd name="T5" fmla="*/ 22 h 520"/>
                <a:gd name="T6" fmla="*/ 63 w 539"/>
                <a:gd name="T7" fmla="*/ 17 h 520"/>
                <a:gd name="T8" fmla="*/ 60 w 539"/>
                <a:gd name="T9" fmla="*/ 13 h 520"/>
                <a:gd name="T10" fmla="*/ 56 w 539"/>
                <a:gd name="T11" fmla="*/ 9 h 520"/>
                <a:gd name="T12" fmla="*/ 52 w 539"/>
                <a:gd name="T13" fmla="*/ 6 h 520"/>
                <a:gd name="T14" fmla="*/ 47 w 539"/>
                <a:gd name="T15" fmla="*/ 3 h 520"/>
                <a:gd name="T16" fmla="*/ 42 w 539"/>
                <a:gd name="T17" fmla="*/ 1 h 520"/>
                <a:gd name="T18" fmla="*/ 36 w 539"/>
                <a:gd name="T19" fmla="*/ 0 h 520"/>
                <a:gd name="T20" fmla="*/ 30 w 539"/>
                <a:gd name="T21" fmla="*/ 0 h 520"/>
                <a:gd name="T22" fmla="*/ 25 w 539"/>
                <a:gd name="T23" fmla="*/ 1 h 520"/>
                <a:gd name="T24" fmla="*/ 20 w 539"/>
                <a:gd name="T25" fmla="*/ 3 h 520"/>
                <a:gd name="T26" fmla="*/ 15 w 539"/>
                <a:gd name="T27" fmla="*/ 6 h 520"/>
                <a:gd name="T28" fmla="*/ 10 w 539"/>
                <a:gd name="T29" fmla="*/ 9 h 520"/>
                <a:gd name="T30" fmla="*/ 7 w 539"/>
                <a:gd name="T31" fmla="*/ 13 h 520"/>
                <a:gd name="T32" fmla="*/ 4 w 539"/>
                <a:gd name="T33" fmla="*/ 17 h 520"/>
                <a:gd name="T34" fmla="*/ 1 w 539"/>
                <a:gd name="T35" fmla="*/ 22 h 520"/>
                <a:gd name="T36" fmla="*/ 0 w 539"/>
                <a:gd name="T37" fmla="*/ 27 h 520"/>
                <a:gd name="T38" fmla="*/ 0 w 539"/>
                <a:gd name="T39" fmla="*/ 33 h 520"/>
                <a:gd name="T40" fmla="*/ 0 w 539"/>
                <a:gd name="T41" fmla="*/ 38 h 520"/>
                <a:gd name="T42" fmla="*/ 1 w 539"/>
                <a:gd name="T43" fmla="*/ 43 h 520"/>
                <a:gd name="T44" fmla="*/ 4 w 539"/>
                <a:gd name="T45" fmla="*/ 48 h 520"/>
                <a:gd name="T46" fmla="*/ 7 w 539"/>
                <a:gd name="T47" fmla="*/ 53 h 520"/>
                <a:gd name="T48" fmla="*/ 10 w 539"/>
                <a:gd name="T49" fmla="*/ 57 h 520"/>
                <a:gd name="T50" fmla="*/ 15 w 539"/>
                <a:gd name="T51" fmla="*/ 60 h 520"/>
                <a:gd name="T52" fmla="*/ 20 w 539"/>
                <a:gd name="T53" fmla="*/ 63 h 520"/>
                <a:gd name="T54" fmla="*/ 25 w 539"/>
                <a:gd name="T55" fmla="*/ 65 h 520"/>
                <a:gd name="T56" fmla="*/ 30 w 539"/>
                <a:gd name="T57" fmla="*/ 65 h 520"/>
                <a:gd name="T58" fmla="*/ 36 w 539"/>
                <a:gd name="T59" fmla="*/ 65 h 520"/>
                <a:gd name="T60" fmla="*/ 42 w 539"/>
                <a:gd name="T61" fmla="*/ 65 h 520"/>
                <a:gd name="T62" fmla="*/ 47 w 539"/>
                <a:gd name="T63" fmla="*/ 63 h 520"/>
                <a:gd name="T64" fmla="*/ 52 w 539"/>
                <a:gd name="T65" fmla="*/ 60 h 520"/>
                <a:gd name="T66" fmla="*/ 56 w 539"/>
                <a:gd name="T67" fmla="*/ 57 h 520"/>
                <a:gd name="T68" fmla="*/ 60 w 539"/>
                <a:gd name="T69" fmla="*/ 53 h 520"/>
                <a:gd name="T70" fmla="*/ 63 w 539"/>
                <a:gd name="T71" fmla="*/ 48 h 520"/>
                <a:gd name="T72" fmla="*/ 65 w 539"/>
                <a:gd name="T73" fmla="*/ 43 h 520"/>
                <a:gd name="T74" fmla="*/ 66 w 539"/>
                <a:gd name="T75" fmla="*/ 38 h 520"/>
                <a:gd name="T76" fmla="*/ 67 w 539"/>
                <a:gd name="T77" fmla="*/ 33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520"/>
                <a:gd name="T119" fmla="*/ 539 w 539"/>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520">
                  <a:moveTo>
                    <a:pt x="539" y="261"/>
                  </a:moveTo>
                  <a:lnTo>
                    <a:pt x="535" y="217"/>
                  </a:lnTo>
                  <a:lnTo>
                    <a:pt x="524" y="176"/>
                  </a:lnTo>
                  <a:lnTo>
                    <a:pt x="507" y="136"/>
                  </a:lnTo>
                  <a:lnTo>
                    <a:pt x="482" y="101"/>
                  </a:lnTo>
                  <a:lnTo>
                    <a:pt x="452" y="68"/>
                  </a:lnTo>
                  <a:lnTo>
                    <a:pt x="418" y="42"/>
                  </a:lnTo>
                  <a:lnTo>
                    <a:pt x="378" y="22"/>
                  </a:lnTo>
                  <a:lnTo>
                    <a:pt x="336" y="7"/>
                  </a:lnTo>
                  <a:lnTo>
                    <a:pt x="292" y="0"/>
                  </a:lnTo>
                  <a:lnTo>
                    <a:pt x="247" y="0"/>
                  </a:lnTo>
                  <a:lnTo>
                    <a:pt x="203" y="7"/>
                  </a:lnTo>
                  <a:lnTo>
                    <a:pt x="161" y="22"/>
                  </a:lnTo>
                  <a:lnTo>
                    <a:pt x="122" y="42"/>
                  </a:lnTo>
                  <a:lnTo>
                    <a:pt x="87" y="68"/>
                  </a:lnTo>
                  <a:lnTo>
                    <a:pt x="57" y="101"/>
                  </a:lnTo>
                  <a:lnTo>
                    <a:pt x="32" y="136"/>
                  </a:lnTo>
                  <a:lnTo>
                    <a:pt x="15" y="176"/>
                  </a:lnTo>
                  <a:lnTo>
                    <a:pt x="4" y="217"/>
                  </a:lnTo>
                  <a:lnTo>
                    <a:pt x="0" y="261"/>
                  </a:lnTo>
                  <a:lnTo>
                    <a:pt x="4" y="303"/>
                  </a:lnTo>
                  <a:lnTo>
                    <a:pt x="15" y="345"/>
                  </a:lnTo>
                  <a:lnTo>
                    <a:pt x="32" y="384"/>
                  </a:lnTo>
                  <a:lnTo>
                    <a:pt x="57" y="421"/>
                  </a:lnTo>
                  <a:lnTo>
                    <a:pt x="87" y="452"/>
                  </a:lnTo>
                  <a:lnTo>
                    <a:pt x="122" y="478"/>
                  </a:lnTo>
                  <a:lnTo>
                    <a:pt x="161" y="498"/>
                  </a:lnTo>
                  <a:lnTo>
                    <a:pt x="203" y="513"/>
                  </a:lnTo>
                  <a:lnTo>
                    <a:pt x="247" y="520"/>
                  </a:lnTo>
                  <a:lnTo>
                    <a:pt x="292" y="520"/>
                  </a:lnTo>
                  <a:lnTo>
                    <a:pt x="336" y="513"/>
                  </a:lnTo>
                  <a:lnTo>
                    <a:pt x="378" y="498"/>
                  </a:lnTo>
                  <a:lnTo>
                    <a:pt x="418" y="478"/>
                  </a:lnTo>
                  <a:lnTo>
                    <a:pt x="452" y="452"/>
                  </a:lnTo>
                  <a:lnTo>
                    <a:pt x="482" y="421"/>
                  </a:lnTo>
                  <a:lnTo>
                    <a:pt x="507" y="384"/>
                  </a:lnTo>
                  <a:lnTo>
                    <a:pt x="524" y="345"/>
                  </a:lnTo>
                  <a:lnTo>
                    <a:pt x="535" y="303"/>
                  </a:lnTo>
                  <a:lnTo>
                    <a:pt x="539" y="261"/>
                  </a:lnTo>
                  <a:close/>
                </a:path>
              </a:pathLst>
            </a:custGeom>
            <a:solidFill>
              <a:srgbClr val="FFFFFF"/>
            </a:solidFill>
            <a:ln w="14288">
              <a:solidFill>
                <a:srgbClr val="000080"/>
              </a:solidFill>
              <a:round/>
              <a:headEnd/>
              <a:tailEnd/>
            </a:ln>
          </p:spPr>
          <p:txBody>
            <a:bodyPr/>
            <a:lstStyle/>
            <a:p>
              <a:endParaRPr lang="zh-CN" altLang="en-US"/>
            </a:p>
          </p:txBody>
        </p:sp>
        <p:sp>
          <p:nvSpPr>
            <p:cNvPr id="61609" name="Rectangle 39">
              <a:extLst>
                <a:ext uri="{FF2B5EF4-FFF2-40B4-BE49-F238E27FC236}">
                  <a16:creationId xmlns:a16="http://schemas.microsoft.com/office/drawing/2014/main" id="{BAB465A1-02CD-4300-B988-A8DAB4D67A24}"/>
                </a:ext>
              </a:extLst>
            </p:cNvPr>
            <p:cNvSpPr>
              <a:spLocks noChangeArrowheads="1"/>
            </p:cNvSpPr>
            <p:nvPr/>
          </p:nvSpPr>
          <p:spPr bwMode="auto">
            <a:xfrm>
              <a:off x="2446" y="3091"/>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C</a:t>
              </a:r>
              <a:endParaRPr kumimoji="1" lang="en-US" altLang="zh-CN" sz="3200">
                <a:solidFill>
                  <a:srgbClr val="000000"/>
                </a:solidFill>
                <a:latin typeface="Times New Roman" panose="02020603050405020304" pitchFamily="18" charset="0"/>
              </a:endParaRPr>
            </a:p>
          </p:txBody>
        </p:sp>
        <p:sp>
          <p:nvSpPr>
            <p:cNvPr id="61610" name="Freeform 40">
              <a:extLst>
                <a:ext uri="{FF2B5EF4-FFF2-40B4-BE49-F238E27FC236}">
                  <a16:creationId xmlns:a16="http://schemas.microsoft.com/office/drawing/2014/main" id="{00903358-CCFF-493E-93BA-B53AC6A20305}"/>
                </a:ext>
              </a:extLst>
            </p:cNvPr>
            <p:cNvSpPr>
              <a:spLocks/>
            </p:cNvSpPr>
            <p:nvPr/>
          </p:nvSpPr>
          <p:spPr bwMode="auto">
            <a:xfrm>
              <a:off x="1904" y="2593"/>
              <a:ext cx="268" cy="260"/>
            </a:xfrm>
            <a:custGeom>
              <a:avLst/>
              <a:gdLst>
                <a:gd name="T0" fmla="*/ 67 w 537"/>
                <a:gd name="T1" fmla="*/ 33 h 518"/>
                <a:gd name="T2" fmla="*/ 66 w 537"/>
                <a:gd name="T3" fmla="*/ 28 h 518"/>
                <a:gd name="T4" fmla="*/ 65 w 537"/>
                <a:gd name="T5" fmla="*/ 22 h 518"/>
                <a:gd name="T6" fmla="*/ 63 w 537"/>
                <a:gd name="T7" fmla="*/ 17 h 518"/>
                <a:gd name="T8" fmla="*/ 60 w 537"/>
                <a:gd name="T9" fmla="*/ 13 h 518"/>
                <a:gd name="T10" fmla="*/ 56 w 537"/>
                <a:gd name="T11" fmla="*/ 9 h 518"/>
                <a:gd name="T12" fmla="*/ 51 w 537"/>
                <a:gd name="T13" fmla="*/ 6 h 518"/>
                <a:gd name="T14" fmla="*/ 46 w 537"/>
                <a:gd name="T15" fmla="*/ 3 h 518"/>
                <a:gd name="T16" fmla="*/ 41 w 537"/>
                <a:gd name="T17" fmla="*/ 1 h 518"/>
                <a:gd name="T18" fmla="*/ 36 w 537"/>
                <a:gd name="T19" fmla="*/ 0 h 518"/>
                <a:gd name="T20" fmla="*/ 30 w 537"/>
                <a:gd name="T21" fmla="*/ 0 h 518"/>
                <a:gd name="T22" fmla="*/ 25 w 537"/>
                <a:gd name="T23" fmla="*/ 1 h 518"/>
                <a:gd name="T24" fmla="*/ 20 w 537"/>
                <a:gd name="T25" fmla="*/ 3 h 518"/>
                <a:gd name="T26" fmla="*/ 15 w 537"/>
                <a:gd name="T27" fmla="*/ 6 h 518"/>
                <a:gd name="T28" fmla="*/ 10 w 537"/>
                <a:gd name="T29" fmla="*/ 9 h 518"/>
                <a:gd name="T30" fmla="*/ 7 w 537"/>
                <a:gd name="T31" fmla="*/ 13 h 518"/>
                <a:gd name="T32" fmla="*/ 4 w 537"/>
                <a:gd name="T33" fmla="*/ 17 h 518"/>
                <a:gd name="T34" fmla="*/ 1 w 537"/>
                <a:gd name="T35" fmla="*/ 22 h 518"/>
                <a:gd name="T36" fmla="*/ 0 w 537"/>
                <a:gd name="T37" fmla="*/ 28 h 518"/>
                <a:gd name="T38" fmla="*/ 0 w 537"/>
                <a:gd name="T39" fmla="*/ 33 h 518"/>
                <a:gd name="T40" fmla="*/ 0 w 537"/>
                <a:gd name="T41" fmla="*/ 38 h 518"/>
                <a:gd name="T42" fmla="*/ 1 w 537"/>
                <a:gd name="T43" fmla="*/ 43 h 518"/>
                <a:gd name="T44" fmla="*/ 4 w 537"/>
                <a:gd name="T45" fmla="*/ 49 h 518"/>
                <a:gd name="T46" fmla="*/ 7 w 537"/>
                <a:gd name="T47" fmla="*/ 53 h 518"/>
                <a:gd name="T48" fmla="*/ 10 w 537"/>
                <a:gd name="T49" fmla="*/ 57 h 518"/>
                <a:gd name="T50" fmla="*/ 15 w 537"/>
                <a:gd name="T51" fmla="*/ 60 h 518"/>
                <a:gd name="T52" fmla="*/ 20 w 537"/>
                <a:gd name="T53" fmla="*/ 63 h 518"/>
                <a:gd name="T54" fmla="*/ 25 w 537"/>
                <a:gd name="T55" fmla="*/ 65 h 518"/>
                <a:gd name="T56" fmla="*/ 30 w 537"/>
                <a:gd name="T57" fmla="*/ 66 h 518"/>
                <a:gd name="T58" fmla="*/ 36 w 537"/>
                <a:gd name="T59" fmla="*/ 66 h 518"/>
                <a:gd name="T60" fmla="*/ 41 w 537"/>
                <a:gd name="T61" fmla="*/ 65 h 518"/>
                <a:gd name="T62" fmla="*/ 46 w 537"/>
                <a:gd name="T63" fmla="*/ 63 h 518"/>
                <a:gd name="T64" fmla="*/ 51 w 537"/>
                <a:gd name="T65" fmla="*/ 60 h 518"/>
                <a:gd name="T66" fmla="*/ 56 w 537"/>
                <a:gd name="T67" fmla="*/ 57 h 518"/>
                <a:gd name="T68" fmla="*/ 60 w 537"/>
                <a:gd name="T69" fmla="*/ 53 h 518"/>
                <a:gd name="T70" fmla="*/ 63 w 537"/>
                <a:gd name="T71" fmla="*/ 49 h 518"/>
                <a:gd name="T72" fmla="*/ 65 w 537"/>
                <a:gd name="T73" fmla="*/ 43 h 518"/>
                <a:gd name="T74" fmla="*/ 66 w 537"/>
                <a:gd name="T75" fmla="*/ 38 h 518"/>
                <a:gd name="T76" fmla="*/ 67 w 537"/>
                <a:gd name="T77" fmla="*/ 33 h 51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7"/>
                <a:gd name="T118" fmla="*/ 0 h 518"/>
                <a:gd name="T119" fmla="*/ 537 w 537"/>
                <a:gd name="T120" fmla="*/ 518 h 51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7" h="518">
                  <a:moveTo>
                    <a:pt x="537" y="259"/>
                  </a:moveTo>
                  <a:lnTo>
                    <a:pt x="533" y="217"/>
                  </a:lnTo>
                  <a:lnTo>
                    <a:pt x="523" y="174"/>
                  </a:lnTo>
                  <a:lnTo>
                    <a:pt x="504" y="136"/>
                  </a:lnTo>
                  <a:lnTo>
                    <a:pt x="480" y="99"/>
                  </a:lnTo>
                  <a:lnTo>
                    <a:pt x="451" y="68"/>
                  </a:lnTo>
                  <a:lnTo>
                    <a:pt x="415" y="42"/>
                  </a:lnTo>
                  <a:lnTo>
                    <a:pt x="375" y="20"/>
                  </a:lnTo>
                  <a:lnTo>
                    <a:pt x="333" y="7"/>
                  </a:lnTo>
                  <a:lnTo>
                    <a:pt x="290" y="0"/>
                  </a:lnTo>
                  <a:lnTo>
                    <a:pt x="246" y="0"/>
                  </a:lnTo>
                  <a:lnTo>
                    <a:pt x="203" y="7"/>
                  </a:lnTo>
                  <a:lnTo>
                    <a:pt x="161" y="20"/>
                  </a:lnTo>
                  <a:lnTo>
                    <a:pt x="121" y="42"/>
                  </a:lnTo>
                  <a:lnTo>
                    <a:pt x="87" y="68"/>
                  </a:lnTo>
                  <a:lnTo>
                    <a:pt x="56" y="99"/>
                  </a:lnTo>
                  <a:lnTo>
                    <a:pt x="32" y="136"/>
                  </a:lnTo>
                  <a:lnTo>
                    <a:pt x="13" y="174"/>
                  </a:lnTo>
                  <a:lnTo>
                    <a:pt x="3" y="217"/>
                  </a:lnTo>
                  <a:lnTo>
                    <a:pt x="0" y="259"/>
                  </a:lnTo>
                  <a:lnTo>
                    <a:pt x="3" y="303"/>
                  </a:lnTo>
                  <a:lnTo>
                    <a:pt x="13" y="343"/>
                  </a:lnTo>
                  <a:lnTo>
                    <a:pt x="32" y="384"/>
                  </a:lnTo>
                  <a:lnTo>
                    <a:pt x="56" y="419"/>
                  </a:lnTo>
                  <a:lnTo>
                    <a:pt x="87" y="450"/>
                  </a:lnTo>
                  <a:lnTo>
                    <a:pt x="121" y="478"/>
                  </a:lnTo>
                  <a:lnTo>
                    <a:pt x="161" y="498"/>
                  </a:lnTo>
                  <a:lnTo>
                    <a:pt x="203" y="513"/>
                  </a:lnTo>
                  <a:lnTo>
                    <a:pt x="246" y="518"/>
                  </a:lnTo>
                  <a:lnTo>
                    <a:pt x="290" y="518"/>
                  </a:lnTo>
                  <a:lnTo>
                    <a:pt x="333" y="513"/>
                  </a:lnTo>
                  <a:lnTo>
                    <a:pt x="375" y="498"/>
                  </a:lnTo>
                  <a:lnTo>
                    <a:pt x="415" y="478"/>
                  </a:lnTo>
                  <a:lnTo>
                    <a:pt x="451" y="450"/>
                  </a:lnTo>
                  <a:lnTo>
                    <a:pt x="480" y="419"/>
                  </a:lnTo>
                  <a:lnTo>
                    <a:pt x="504" y="384"/>
                  </a:lnTo>
                  <a:lnTo>
                    <a:pt x="523" y="343"/>
                  </a:lnTo>
                  <a:lnTo>
                    <a:pt x="533" y="303"/>
                  </a:lnTo>
                  <a:lnTo>
                    <a:pt x="537" y="259"/>
                  </a:lnTo>
                  <a:close/>
                </a:path>
              </a:pathLst>
            </a:custGeom>
            <a:solidFill>
              <a:srgbClr val="FFFFFF"/>
            </a:solidFill>
            <a:ln w="14288">
              <a:solidFill>
                <a:srgbClr val="000080"/>
              </a:solidFill>
              <a:round/>
              <a:headEnd/>
              <a:tailEnd/>
            </a:ln>
          </p:spPr>
          <p:txBody>
            <a:bodyPr/>
            <a:lstStyle/>
            <a:p>
              <a:endParaRPr lang="zh-CN" altLang="en-US"/>
            </a:p>
          </p:txBody>
        </p:sp>
        <p:sp>
          <p:nvSpPr>
            <p:cNvPr id="61611" name="Rectangle 41">
              <a:extLst>
                <a:ext uri="{FF2B5EF4-FFF2-40B4-BE49-F238E27FC236}">
                  <a16:creationId xmlns:a16="http://schemas.microsoft.com/office/drawing/2014/main" id="{870716D0-F66E-4340-A021-1F97C957D85F}"/>
                </a:ext>
              </a:extLst>
            </p:cNvPr>
            <p:cNvSpPr>
              <a:spLocks noChangeArrowheads="1"/>
            </p:cNvSpPr>
            <p:nvPr/>
          </p:nvSpPr>
          <p:spPr bwMode="auto">
            <a:xfrm>
              <a:off x="2000" y="2656"/>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A</a:t>
              </a:r>
              <a:endParaRPr kumimoji="1" lang="en-US" altLang="zh-CN" sz="3200">
                <a:solidFill>
                  <a:srgbClr val="000000"/>
                </a:solidFill>
                <a:latin typeface="Times New Roman" panose="02020603050405020304" pitchFamily="18" charset="0"/>
              </a:endParaRPr>
            </a:p>
          </p:txBody>
        </p:sp>
        <p:sp>
          <p:nvSpPr>
            <p:cNvPr id="61612" name="Freeform 42">
              <a:extLst>
                <a:ext uri="{FF2B5EF4-FFF2-40B4-BE49-F238E27FC236}">
                  <a16:creationId xmlns:a16="http://schemas.microsoft.com/office/drawing/2014/main" id="{B9463E54-157C-4A4E-B984-0C8A963C8DE1}"/>
                </a:ext>
              </a:extLst>
            </p:cNvPr>
            <p:cNvSpPr>
              <a:spLocks/>
            </p:cNvSpPr>
            <p:nvPr/>
          </p:nvSpPr>
          <p:spPr bwMode="auto">
            <a:xfrm>
              <a:off x="2733" y="2593"/>
              <a:ext cx="269" cy="260"/>
            </a:xfrm>
            <a:custGeom>
              <a:avLst/>
              <a:gdLst>
                <a:gd name="T0" fmla="*/ 68 w 537"/>
                <a:gd name="T1" fmla="*/ 33 h 518"/>
                <a:gd name="T2" fmla="*/ 67 w 537"/>
                <a:gd name="T3" fmla="*/ 28 h 518"/>
                <a:gd name="T4" fmla="*/ 66 w 537"/>
                <a:gd name="T5" fmla="*/ 22 h 518"/>
                <a:gd name="T6" fmla="*/ 64 w 537"/>
                <a:gd name="T7" fmla="*/ 17 h 518"/>
                <a:gd name="T8" fmla="*/ 60 w 537"/>
                <a:gd name="T9" fmla="*/ 13 h 518"/>
                <a:gd name="T10" fmla="*/ 57 w 537"/>
                <a:gd name="T11" fmla="*/ 9 h 518"/>
                <a:gd name="T12" fmla="*/ 52 w 537"/>
                <a:gd name="T13" fmla="*/ 6 h 518"/>
                <a:gd name="T14" fmla="*/ 48 w 537"/>
                <a:gd name="T15" fmla="*/ 3 h 518"/>
                <a:gd name="T16" fmla="*/ 42 w 537"/>
                <a:gd name="T17" fmla="*/ 1 h 518"/>
                <a:gd name="T18" fmla="*/ 37 w 537"/>
                <a:gd name="T19" fmla="*/ 0 h 518"/>
                <a:gd name="T20" fmla="*/ 31 w 537"/>
                <a:gd name="T21" fmla="*/ 0 h 518"/>
                <a:gd name="T22" fmla="*/ 26 w 537"/>
                <a:gd name="T23" fmla="*/ 1 h 518"/>
                <a:gd name="T24" fmla="*/ 21 w 537"/>
                <a:gd name="T25" fmla="*/ 3 h 518"/>
                <a:gd name="T26" fmla="*/ 16 w 537"/>
                <a:gd name="T27" fmla="*/ 6 h 518"/>
                <a:gd name="T28" fmla="*/ 11 w 537"/>
                <a:gd name="T29" fmla="*/ 9 h 518"/>
                <a:gd name="T30" fmla="*/ 8 w 537"/>
                <a:gd name="T31" fmla="*/ 13 h 518"/>
                <a:gd name="T32" fmla="*/ 4 w 537"/>
                <a:gd name="T33" fmla="*/ 17 h 518"/>
                <a:gd name="T34" fmla="*/ 2 w 537"/>
                <a:gd name="T35" fmla="*/ 22 h 518"/>
                <a:gd name="T36" fmla="*/ 1 w 537"/>
                <a:gd name="T37" fmla="*/ 28 h 518"/>
                <a:gd name="T38" fmla="*/ 0 w 537"/>
                <a:gd name="T39" fmla="*/ 33 h 518"/>
                <a:gd name="T40" fmla="*/ 1 w 537"/>
                <a:gd name="T41" fmla="*/ 38 h 518"/>
                <a:gd name="T42" fmla="*/ 2 w 537"/>
                <a:gd name="T43" fmla="*/ 43 h 518"/>
                <a:gd name="T44" fmla="*/ 4 w 537"/>
                <a:gd name="T45" fmla="*/ 49 h 518"/>
                <a:gd name="T46" fmla="*/ 8 w 537"/>
                <a:gd name="T47" fmla="*/ 53 h 518"/>
                <a:gd name="T48" fmla="*/ 11 w 537"/>
                <a:gd name="T49" fmla="*/ 57 h 518"/>
                <a:gd name="T50" fmla="*/ 16 w 537"/>
                <a:gd name="T51" fmla="*/ 60 h 518"/>
                <a:gd name="T52" fmla="*/ 21 w 537"/>
                <a:gd name="T53" fmla="*/ 63 h 518"/>
                <a:gd name="T54" fmla="*/ 26 w 537"/>
                <a:gd name="T55" fmla="*/ 65 h 518"/>
                <a:gd name="T56" fmla="*/ 31 w 537"/>
                <a:gd name="T57" fmla="*/ 66 h 518"/>
                <a:gd name="T58" fmla="*/ 37 w 537"/>
                <a:gd name="T59" fmla="*/ 66 h 518"/>
                <a:gd name="T60" fmla="*/ 42 w 537"/>
                <a:gd name="T61" fmla="*/ 65 h 518"/>
                <a:gd name="T62" fmla="*/ 48 w 537"/>
                <a:gd name="T63" fmla="*/ 63 h 518"/>
                <a:gd name="T64" fmla="*/ 52 w 537"/>
                <a:gd name="T65" fmla="*/ 60 h 518"/>
                <a:gd name="T66" fmla="*/ 57 w 537"/>
                <a:gd name="T67" fmla="*/ 57 h 518"/>
                <a:gd name="T68" fmla="*/ 60 w 537"/>
                <a:gd name="T69" fmla="*/ 53 h 518"/>
                <a:gd name="T70" fmla="*/ 64 w 537"/>
                <a:gd name="T71" fmla="*/ 49 h 518"/>
                <a:gd name="T72" fmla="*/ 66 w 537"/>
                <a:gd name="T73" fmla="*/ 43 h 518"/>
                <a:gd name="T74" fmla="*/ 67 w 537"/>
                <a:gd name="T75" fmla="*/ 38 h 518"/>
                <a:gd name="T76" fmla="*/ 68 w 537"/>
                <a:gd name="T77" fmla="*/ 33 h 51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7"/>
                <a:gd name="T118" fmla="*/ 0 h 518"/>
                <a:gd name="T119" fmla="*/ 537 w 537"/>
                <a:gd name="T120" fmla="*/ 518 h 51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7" h="518">
                  <a:moveTo>
                    <a:pt x="537" y="259"/>
                  </a:moveTo>
                  <a:lnTo>
                    <a:pt x="533" y="217"/>
                  </a:lnTo>
                  <a:lnTo>
                    <a:pt x="524" y="174"/>
                  </a:lnTo>
                  <a:lnTo>
                    <a:pt x="505" y="136"/>
                  </a:lnTo>
                  <a:lnTo>
                    <a:pt x="480" y="99"/>
                  </a:lnTo>
                  <a:lnTo>
                    <a:pt x="452" y="68"/>
                  </a:lnTo>
                  <a:lnTo>
                    <a:pt x="416" y="42"/>
                  </a:lnTo>
                  <a:lnTo>
                    <a:pt x="378" y="20"/>
                  </a:lnTo>
                  <a:lnTo>
                    <a:pt x="334" y="7"/>
                  </a:lnTo>
                  <a:lnTo>
                    <a:pt x="290" y="0"/>
                  </a:lnTo>
                  <a:lnTo>
                    <a:pt x="247" y="0"/>
                  </a:lnTo>
                  <a:lnTo>
                    <a:pt x="203" y="7"/>
                  </a:lnTo>
                  <a:lnTo>
                    <a:pt x="161" y="20"/>
                  </a:lnTo>
                  <a:lnTo>
                    <a:pt x="121" y="42"/>
                  </a:lnTo>
                  <a:lnTo>
                    <a:pt x="87" y="68"/>
                  </a:lnTo>
                  <a:lnTo>
                    <a:pt x="57" y="99"/>
                  </a:lnTo>
                  <a:lnTo>
                    <a:pt x="32" y="136"/>
                  </a:lnTo>
                  <a:lnTo>
                    <a:pt x="15" y="174"/>
                  </a:lnTo>
                  <a:lnTo>
                    <a:pt x="4" y="217"/>
                  </a:lnTo>
                  <a:lnTo>
                    <a:pt x="0" y="259"/>
                  </a:lnTo>
                  <a:lnTo>
                    <a:pt x="4" y="303"/>
                  </a:lnTo>
                  <a:lnTo>
                    <a:pt x="15" y="343"/>
                  </a:lnTo>
                  <a:lnTo>
                    <a:pt x="32" y="384"/>
                  </a:lnTo>
                  <a:lnTo>
                    <a:pt x="57" y="419"/>
                  </a:lnTo>
                  <a:lnTo>
                    <a:pt x="87" y="450"/>
                  </a:lnTo>
                  <a:lnTo>
                    <a:pt x="121" y="478"/>
                  </a:lnTo>
                  <a:lnTo>
                    <a:pt x="161" y="498"/>
                  </a:lnTo>
                  <a:lnTo>
                    <a:pt x="203" y="513"/>
                  </a:lnTo>
                  <a:lnTo>
                    <a:pt x="247" y="518"/>
                  </a:lnTo>
                  <a:lnTo>
                    <a:pt x="290" y="518"/>
                  </a:lnTo>
                  <a:lnTo>
                    <a:pt x="334" y="513"/>
                  </a:lnTo>
                  <a:lnTo>
                    <a:pt x="378" y="498"/>
                  </a:lnTo>
                  <a:lnTo>
                    <a:pt x="416" y="478"/>
                  </a:lnTo>
                  <a:lnTo>
                    <a:pt x="452" y="450"/>
                  </a:lnTo>
                  <a:lnTo>
                    <a:pt x="480" y="419"/>
                  </a:lnTo>
                  <a:lnTo>
                    <a:pt x="505" y="384"/>
                  </a:lnTo>
                  <a:lnTo>
                    <a:pt x="524" y="343"/>
                  </a:lnTo>
                  <a:lnTo>
                    <a:pt x="533" y="303"/>
                  </a:lnTo>
                  <a:lnTo>
                    <a:pt x="537" y="259"/>
                  </a:lnTo>
                  <a:close/>
                </a:path>
              </a:pathLst>
            </a:custGeom>
            <a:solidFill>
              <a:srgbClr val="FFFF00"/>
            </a:solidFill>
            <a:ln w="14288">
              <a:solidFill>
                <a:srgbClr val="000080"/>
              </a:solidFill>
              <a:round/>
              <a:headEnd/>
              <a:tailEnd/>
            </a:ln>
          </p:spPr>
          <p:txBody>
            <a:bodyPr/>
            <a:lstStyle/>
            <a:p>
              <a:endParaRPr lang="zh-CN" altLang="en-US"/>
            </a:p>
          </p:txBody>
        </p:sp>
        <p:sp>
          <p:nvSpPr>
            <p:cNvPr id="61613" name="Rectangle 43">
              <a:extLst>
                <a:ext uri="{FF2B5EF4-FFF2-40B4-BE49-F238E27FC236}">
                  <a16:creationId xmlns:a16="http://schemas.microsoft.com/office/drawing/2014/main" id="{6F94B104-7296-4656-8161-E9412FA44722}"/>
                </a:ext>
              </a:extLst>
            </p:cNvPr>
            <p:cNvSpPr>
              <a:spLocks noChangeArrowheads="1"/>
            </p:cNvSpPr>
            <p:nvPr/>
          </p:nvSpPr>
          <p:spPr bwMode="auto">
            <a:xfrm>
              <a:off x="2827" y="2656"/>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B</a:t>
              </a:r>
              <a:endParaRPr kumimoji="1" lang="en-US" altLang="zh-CN" sz="3200">
                <a:solidFill>
                  <a:srgbClr val="000000"/>
                </a:solidFill>
                <a:latin typeface="Times New Roman" panose="02020603050405020304" pitchFamily="18" charset="0"/>
              </a:endParaRPr>
            </a:p>
          </p:txBody>
        </p:sp>
        <p:sp>
          <p:nvSpPr>
            <p:cNvPr id="61614" name="Freeform 44">
              <a:extLst>
                <a:ext uri="{FF2B5EF4-FFF2-40B4-BE49-F238E27FC236}">
                  <a16:creationId xmlns:a16="http://schemas.microsoft.com/office/drawing/2014/main" id="{2ADEC1BB-41F7-4567-B87E-2E4C38592292}"/>
                </a:ext>
              </a:extLst>
            </p:cNvPr>
            <p:cNvSpPr>
              <a:spLocks/>
            </p:cNvSpPr>
            <p:nvPr/>
          </p:nvSpPr>
          <p:spPr bwMode="auto">
            <a:xfrm>
              <a:off x="2352" y="3614"/>
              <a:ext cx="269" cy="260"/>
            </a:xfrm>
            <a:custGeom>
              <a:avLst/>
              <a:gdLst>
                <a:gd name="T0" fmla="*/ 67 w 539"/>
                <a:gd name="T1" fmla="*/ 33 h 520"/>
                <a:gd name="T2" fmla="*/ 66 w 539"/>
                <a:gd name="T3" fmla="*/ 27 h 520"/>
                <a:gd name="T4" fmla="*/ 65 w 539"/>
                <a:gd name="T5" fmla="*/ 22 h 520"/>
                <a:gd name="T6" fmla="*/ 63 w 539"/>
                <a:gd name="T7" fmla="*/ 17 h 520"/>
                <a:gd name="T8" fmla="*/ 60 w 539"/>
                <a:gd name="T9" fmla="*/ 13 h 520"/>
                <a:gd name="T10" fmla="*/ 56 w 539"/>
                <a:gd name="T11" fmla="*/ 9 h 520"/>
                <a:gd name="T12" fmla="*/ 52 w 539"/>
                <a:gd name="T13" fmla="*/ 6 h 520"/>
                <a:gd name="T14" fmla="*/ 47 w 539"/>
                <a:gd name="T15" fmla="*/ 3 h 520"/>
                <a:gd name="T16" fmla="*/ 42 w 539"/>
                <a:gd name="T17" fmla="*/ 1 h 520"/>
                <a:gd name="T18" fmla="*/ 36 w 539"/>
                <a:gd name="T19" fmla="*/ 0 h 520"/>
                <a:gd name="T20" fmla="*/ 30 w 539"/>
                <a:gd name="T21" fmla="*/ 0 h 520"/>
                <a:gd name="T22" fmla="*/ 25 w 539"/>
                <a:gd name="T23" fmla="*/ 1 h 520"/>
                <a:gd name="T24" fmla="*/ 20 w 539"/>
                <a:gd name="T25" fmla="*/ 3 h 520"/>
                <a:gd name="T26" fmla="*/ 15 w 539"/>
                <a:gd name="T27" fmla="*/ 6 h 520"/>
                <a:gd name="T28" fmla="*/ 10 w 539"/>
                <a:gd name="T29" fmla="*/ 9 h 520"/>
                <a:gd name="T30" fmla="*/ 7 w 539"/>
                <a:gd name="T31" fmla="*/ 13 h 520"/>
                <a:gd name="T32" fmla="*/ 4 w 539"/>
                <a:gd name="T33" fmla="*/ 17 h 520"/>
                <a:gd name="T34" fmla="*/ 1 w 539"/>
                <a:gd name="T35" fmla="*/ 22 h 520"/>
                <a:gd name="T36" fmla="*/ 0 w 539"/>
                <a:gd name="T37" fmla="*/ 27 h 520"/>
                <a:gd name="T38" fmla="*/ 0 w 539"/>
                <a:gd name="T39" fmla="*/ 33 h 520"/>
                <a:gd name="T40" fmla="*/ 0 w 539"/>
                <a:gd name="T41" fmla="*/ 38 h 520"/>
                <a:gd name="T42" fmla="*/ 1 w 539"/>
                <a:gd name="T43" fmla="*/ 44 h 520"/>
                <a:gd name="T44" fmla="*/ 4 w 539"/>
                <a:gd name="T45" fmla="*/ 48 h 520"/>
                <a:gd name="T46" fmla="*/ 7 w 539"/>
                <a:gd name="T47" fmla="*/ 53 h 520"/>
                <a:gd name="T48" fmla="*/ 10 w 539"/>
                <a:gd name="T49" fmla="*/ 57 h 520"/>
                <a:gd name="T50" fmla="*/ 15 w 539"/>
                <a:gd name="T51" fmla="*/ 60 h 520"/>
                <a:gd name="T52" fmla="*/ 20 w 539"/>
                <a:gd name="T53" fmla="*/ 63 h 520"/>
                <a:gd name="T54" fmla="*/ 25 w 539"/>
                <a:gd name="T55" fmla="*/ 65 h 520"/>
                <a:gd name="T56" fmla="*/ 30 w 539"/>
                <a:gd name="T57" fmla="*/ 65 h 520"/>
                <a:gd name="T58" fmla="*/ 36 w 539"/>
                <a:gd name="T59" fmla="*/ 65 h 520"/>
                <a:gd name="T60" fmla="*/ 42 w 539"/>
                <a:gd name="T61" fmla="*/ 65 h 520"/>
                <a:gd name="T62" fmla="*/ 47 w 539"/>
                <a:gd name="T63" fmla="*/ 63 h 520"/>
                <a:gd name="T64" fmla="*/ 52 w 539"/>
                <a:gd name="T65" fmla="*/ 60 h 520"/>
                <a:gd name="T66" fmla="*/ 56 w 539"/>
                <a:gd name="T67" fmla="*/ 57 h 520"/>
                <a:gd name="T68" fmla="*/ 60 w 539"/>
                <a:gd name="T69" fmla="*/ 53 h 520"/>
                <a:gd name="T70" fmla="*/ 63 w 539"/>
                <a:gd name="T71" fmla="*/ 48 h 520"/>
                <a:gd name="T72" fmla="*/ 65 w 539"/>
                <a:gd name="T73" fmla="*/ 44 h 520"/>
                <a:gd name="T74" fmla="*/ 66 w 539"/>
                <a:gd name="T75" fmla="*/ 38 h 520"/>
                <a:gd name="T76" fmla="*/ 67 w 539"/>
                <a:gd name="T77" fmla="*/ 33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520"/>
                <a:gd name="T119" fmla="*/ 539 w 539"/>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520">
                  <a:moveTo>
                    <a:pt x="539" y="261"/>
                  </a:moveTo>
                  <a:lnTo>
                    <a:pt x="535" y="217"/>
                  </a:lnTo>
                  <a:lnTo>
                    <a:pt x="524" y="174"/>
                  </a:lnTo>
                  <a:lnTo>
                    <a:pt x="507" y="136"/>
                  </a:lnTo>
                  <a:lnTo>
                    <a:pt x="482" y="99"/>
                  </a:lnTo>
                  <a:lnTo>
                    <a:pt x="452" y="68"/>
                  </a:lnTo>
                  <a:lnTo>
                    <a:pt x="418" y="42"/>
                  </a:lnTo>
                  <a:lnTo>
                    <a:pt x="378" y="22"/>
                  </a:lnTo>
                  <a:lnTo>
                    <a:pt x="336" y="7"/>
                  </a:lnTo>
                  <a:lnTo>
                    <a:pt x="292" y="0"/>
                  </a:lnTo>
                  <a:lnTo>
                    <a:pt x="247" y="0"/>
                  </a:lnTo>
                  <a:lnTo>
                    <a:pt x="203" y="7"/>
                  </a:lnTo>
                  <a:lnTo>
                    <a:pt x="161" y="22"/>
                  </a:lnTo>
                  <a:lnTo>
                    <a:pt x="122" y="42"/>
                  </a:lnTo>
                  <a:lnTo>
                    <a:pt x="87" y="68"/>
                  </a:lnTo>
                  <a:lnTo>
                    <a:pt x="57" y="99"/>
                  </a:lnTo>
                  <a:lnTo>
                    <a:pt x="32" y="136"/>
                  </a:lnTo>
                  <a:lnTo>
                    <a:pt x="15" y="174"/>
                  </a:lnTo>
                  <a:lnTo>
                    <a:pt x="4" y="217"/>
                  </a:lnTo>
                  <a:lnTo>
                    <a:pt x="0" y="261"/>
                  </a:lnTo>
                  <a:lnTo>
                    <a:pt x="4" y="303"/>
                  </a:lnTo>
                  <a:lnTo>
                    <a:pt x="15" y="346"/>
                  </a:lnTo>
                  <a:lnTo>
                    <a:pt x="32" y="384"/>
                  </a:lnTo>
                  <a:lnTo>
                    <a:pt x="57" y="421"/>
                  </a:lnTo>
                  <a:lnTo>
                    <a:pt x="87" y="452"/>
                  </a:lnTo>
                  <a:lnTo>
                    <a:pt x="122" y="478"/>
                  </a:lnTo>
                  <a:lnTo>
                    <a:pt x="161" y="498"/>
                  </a:lnTo>
                  <a:lnTo>
                    <a:pt x="203" y="513"/>
                  </a:lnTo>
                  <a:lnTo>
                    <a:pt x="247" y="520"/>
                  </a:lnTo>
                  <a:lnTo>
                    <a:pt x="292" y="520"/>
                  </a:lnTo>
                  <a:lnTo>
                    <a:pt x="336" y="513"/>
                  </a:lnTo>
                  <a:lnTo>
                    <a:pt x="378" y="498"/>
                  </a:lnTo>
                  <a:lnTo>
                    <a:pt x="418" y="478"/>
                  </a:lnTo>
                  <a:lnTo>
                    <a:pt x="452" y="452"/>
                  </a:lnTo>
                  <a:lnTo>
                    <a:pt x="482" y="421"/>
                  </a:lnTo>
                  <a:lnTo>
                    <a:pt x="507" y="384"/>
                  </a:lnTo>
                  <a:lnTo>
                    <a:pt x="524" y="346"/>
                  </a:lnTo>
                  <a:lnTo>
                    <a:pt x="535" y="303"/>
                  </a:lnTo>
                  <a:lnTo>
                    <a:pt x="539" y="261"/>
                  </a:lnTo>
                  <a:close/>
                </a:path>
              </a:pathLst>
            </a:custGeom>
            <a:solidFill>
              <a:srgbClr val="FFFFFF"/>
            </a:solidFill>
            <a:ln w="14288">
              <a:solidFill>
                <a:srgbClr val="000080"/>
              </a:solidFill>
              <a:round/>
              <a:headEnd/>
              <a:tailEnd/>
            </a:ln>
          </p:spPr>
          <p:txBody>
            <a:bodyPr/>
            <a:lstStyle/>
            <a:p>
              <a:endParaRPr lang="zh-CN" altLang="en-US"/>
            </a:p>
          </p:txBody>
        </p:sp>
        <p:sp>
          <p:nvSpPr>
            <p:cNvPr id="61615" name="Rectangle 45">
              <a:extLst>
                <a:ext uri="{FF2B5EF4-FFF2-40B4-BE49-F238E27FC236}">
                  <a16:creationId xmlns:a16="http://schemas.microsoft.com/office/drawing/2014/main" id="{4B28EA7C-59DA-42B3-A567-2FB65D8F53C9}"/>
                </a:ext>
              </a:extLst>
            </p:cNvPr>
            <p:cNvSpPr>
              <a:spLocks noChangeArrowheads="1"/>
            </p:cNvSpPr>
            <p:nvPr/>
          </p:nvSpPr>
          <p:spPr bwMode="auto">
            <a:xfrm>
              <a:off x="2446" y="3678"/>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D</a:t>
              </a:r>
              <a:endParaRPr kumimoji="1" lang="en-US" altLang="zh-CN" sz="3200">
                <a:solidFill>
                  <a:srgbClr val="000000"/>
                </a:solidFill>
                <a:latin typeface="Times New Roman" panose="02020603050405020304" pitchFamily="18" charset="0"/>
              </a:endParaRPr>
            </a:p>
          </p:txBody>
        </p:sp>
        <p:sp>
          <p:nvSpPr>
            <p:cNvPr id="61616" name="Line 46">
              <a:extLst>
                <a:ext uri="{FF2B5EF4-FFF2-40B4-BE49-F238E27FC236}">
                  <a16:creationId xmlns:a16="http://schemas.microsoft.com/office/drawing/2014/main" id="{39372714-EBCA-40F2-82F5-D16470F2E241}"/>
                </a:ext>
              </a:extLst>
            </p:cNvPr>
            <p:cNvSpPr>
              <a:spLocks noChangeShapeType="1"/>
            </p:cNvSpPr>
            <p:nvPr/>
          </p:nvSpPr>
          <p:spPr bwMode="auto">
            <a:xfrm>
              <a:off x="2486" y="3287"/>
              <a:ext cx="1" cy="249"/>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7" name="Freeform 47">
              <a:extLst>
                <a:ext uri="{FF2B5EF4-FFF2-40B4-BE49-F238E27FC236}">
                  <a16:creationId xmlns:a16="http://schemas.microsoft.com/office/drawing/2014/main" id="{390BBC11-B3DA-46EC-A53C-37FA5FCA7220}"/>
                </a:ext>
              </a:extLst>
            </p:cNvPr>
            <p:cNvSpPr>
              <a:spLocks/>
            </p:cNvSpPr>
            <p:nvPr/>
          </p:nvSpPr>
          <p:spPr bwMode="auto">
            <a:xfrm>
              <a:off x="2457" y="3528"/>
              <a:ext cx="59" cy="86"/>
            </a:xfrm>
            <a:custGeom>
              <a:avLst/>
              <a:gdLst>
                <a:gd name="T0" fmla="*/ 15 w 117"/>
                <a:gd name="T1" fmla="*/ 0 h 171"/>
                <a:gd name="T2" fmla="*/ 8 w 117"/>
                <a:gd name="T3" fmla="*/ 22 h 171"/>
                <a:gd name="T4" fmla="*/ 0 w 117"/>
                <a:gd name="T5" fmla="*/ 0 h 171"/>
                <a:gd name="T6" fmla="*/ 15 w 117"/>
                <a:gd name="T7" fmla="*/ 0 h 171"/>
                <a:gd name="T8" fmla="*/ 0 60000 65536"/>
                <a:gd name="T9" fmla="*/ 0 60000 65536"/>
                <a:gd name="T10" fmla="*/ 0 60000 65536"/>
                <a:gd name="T11" fmla="*/ 0 60000 65536"/>
                <a:gd name="T12" fmla="*/ 0 w 117"/>
                <a:gd name="T13" fmla="*/ 0 h 171"/>
                <a:gd name="T14" fmla="*/ 117 w 117"/>
                <a:gd name="T15" fmla="*/ 171 h 171"/>
              </a:gdLst>
              <a:ahLst/>
              <a:cxnLst>
                <a:cxn ang="T8">
                  <a:pos x="T0" y="T1"/>
                </a:cxn>
                <a:cxn ang="T9">
                  <a:pos x="T2" y="T3"/>
                </a:cxn>
                <a:cxn ang="T10">
                  <a:pos x="T4" y="T5"/>
                </a:cxn>
                <a:cxn ang="T11">
                  <a:pos x="T6" y="T7"/>
                </a:cxn>
              </a:cxnLst>
              <a:rect l="T12" t="T13" r="T14" b="T15"/>
              <a:pathLst>
                <a:path w="117" h="171">
                  <a:moveTo>
                    <a:pt x="117" y="0"/>
                  </a:moveTo>
                  <a:lnTo>
                    <a:pt x="59" y="171"/>
                  </a:lnTo>
                  <a:lnTo>
                    <a:pt x="0" y="0"/>
                  </a:lnTo>
                  <a:lnTo>
                    <a:pt x="117"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18" name="Line 48">
              <a:extLst>
                <a:ext uri="{FF2B5EF4-FFF2-40B4-BE49-F238E27FC236}">
                  <a16:creationId xmlns:a16="http://schemas.microsoft.com/office/drawing/2014/main" id="{D191018A-7A5B-4DBB-A130-2CCA5A998503}"/>
                </a:ext>
              </a:extLst>
            </p:cNvPr>
            <p:cNvSpPr>
              <a:spLocks noChangeShapeType="1"/>
            </p:cNvSpPr>
            <p:nvPr/>
          </p:nvSpPr>
          <p:spPr bwMode="auto">
            <a:xfrm>
              <a:off x="2107" y="2836"/>
              <a:ext cx="213" cy="189"/>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9" name="Freeform 49">
              <a:extLst>
                <a:ext uri="{FF2B5EF4-FFF2-40B4-BE49-F238E27FC236}">
                  <a16:creationId xmlns:a16="http://schemas.microsoft.com/office/drawing/2014/main" id="{46C14085-4BAE-4EDD-864B-C081A8B1903D}"/>
                </a:ext>
              </a:extLst>
            </p:cNvPr>
            <p:cNvSpPr>
              <a:spLocks/>
            </p:cNvSpPr>
            <p:nvPr/>
          </p:nvSpPr>
          <p:spPr bwMode="auto">
            <a:xfrm>
              <a:off x="2295" y="2999"/>
              <a:ext cx="85" cy="79"/>
            </a:xfrm>
            <a:custGeom>
              <a:avLst/>
              <a:gdLst>
                <a:gd name="T0" fmla="*/ 10 w 171"/>
                <a:gd name="T1" fmla="*/ 0 h 158"/>
                <a:gd name="T2" fmla="*/ 21 w 171"/>
                <a:gd name="T3" fmla="*/ 20 h 158"/>
                <a:gd name="T4" fmla="*/ 0 w 171"/>
                <a:gd name="T5" fmla="*/ 11 h 158"/>
                <a:gd name="T6" fmla="*/ 10 w 171"/>
                <a:gd name="T7" fmla="*/ 0 h 158"/>
                <a:gd name="T8" fmla="*/ 0 60000 65536"/>
                <a:gd name="T9" fmla="*/ 0 60000 65536"/>
                <a:gd name="T10" fmla="*/ 0 60000 65536"/>
                <a:gd name="T11" fmla="*/ 0 60000 65536"/>
                <a:gd name="T12" fmla="*/ 0 w 171"/>
                <a:gd name="T13" fmla="*/ 0 h 158"/>
                <a:gd name="T14" fmla="*/ 171 w 171"/>
                <a:gd name="T15" fmla="*/ 158 h 158"/>
              </a:gdLst>
              <a:ahLst/>
              <a:cxnLst>
                <a:cxn ang="T8">
                  <a:pos x="T0" y="T1"/>
                </a:cxn>
                <a:cxn ang="T9">
                  <a:pos x="T2" y="T3"/>
                </a:cxn>
                <a:cxn ang="T10">
                  <a:pos x="T4" y="T5"/>
                </a:cxn>
                <a:cxn ang="T11">
                  <a:pos x="T6" y="T7"/>
                </a:cxn>
              </a:cxnLst>
              <a:rect l="T12" t="T13" r="T14" b="T15"/>
              <a:pathLst>
                <a:path w="171" h="158">
                  <a:moveTo>
                    <a:pt x="80" y="0"/>
                  </a:moveTo>
                  <a:lnTo>
                    <a:pt x="171" y="158"/>
                  </a:lnTo>
                  <a:lnTo>
                    <a:pt x="0" y="84"/>
                  </a:lnTo>
                  <a:lnTo>
                    <a:pt x="80"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20" name="Rectangle 50">
              <a:extLst>
                <a:ext uri="{FF2B5EF4-FFF2-40B4-BE49-F238E27FC236}">
                  <a16:creationId xmlns:a16="http://schemas.microsoft.com/office/drawing/2014/main" id="{A101D1E7-43EA-46DE-B0C7-4B16D4451729}"/>
                </a:ext>
              </a:extLst>
            </p:cNvPr>
            <p:cNvSpPr>
              <a:spLocks noChangeArrowheads="1"/>
            </p:cNvSpPr>
            <p:nvPr/>
          </p:nvSpPr>
          <p:spPr bwMode="auto">
            <a:xfrm>
              <a:off x="2460" y="2576"/>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1</a:t>
              </a:r>
              <a:endParaRPr kumimoji="1" lang="en-US" altLang="zh-CN" sz="3200">
                <a:solidFill>
                  <a:srgbClr val="000000"/>
                </a:solidFill>
                <a:latin typeface="Times New Roman" panose="02020603050405020304" pitchFamily="18" charset="0"/>
              </a:endParaRPr>
            </a:p>
          </p:txBody>
        </p:sp>
        <p:sp>
          <p:nvSpPr>
            <p:cNvPr id="61621" name="Rectangle 51">
              <a:extLst>
                <a:ext uri="{FF2B5EF4-FFF2-40B4-BE49-F238E27FC236}">
                  <a16:creationId xmlns:a16="http://schemas.microsoft.com/office/drawing/2014/main" id="{696C91FB-EE10-4D19-AEF6-F1B5C62A98E3}"/>
                </a:ext>
              </a:extLst>
            </p:cNvPr>
            <p:cNvSpPr>
              <a:spLocks noChangeArrowheads="1"/>
            </p:cNvSpPr>
            <p:nvPr/>
          </p:nvSpPr>
          <p:spPr bwMode="auto">
            <a:xfrm>
              <a:off x="2123" y="294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2</a:t>
              </a:r>
              <a:endParaRPr kumimoji="1" lang="en-US" altLang="zh-CN" sz="3200">
                <a:solidFill>
                  <a:srgbClr val="000000"/>
                </a:solidFill>
                <a:latin typeface="Times New Roman" panose="02020603050405020304" pitchFamily="18" charset="0"/>
              </a:endParaRPr>
            </a:p>
          </p:txBody>
        </p:sp>
        <p:sp>
          <p:nvSpPr>
            <p:cNvPr id="61622" name="Rectangle 52">
              <a:extLst>
                <a:ext uri="{FF2B5EF4-FFF2-40B4-BE49-F238E27FC236}">
                  <a16:creationId xmlns:a16="http://schemas.microsoft.com/office/drawing/2014/main" id="{782DBFB3-7689-413E-A6C8-413D2029B0E7}"/>
                </a:ext>
              </a:extLst>
            </p:cNvPr>
            <p:cNvSpPr>
              <a:spLocks noChangeArrowheads="1"/>
            </p:cNvSpPr>
            <p:nvPr/>
          </p:nvSpPr>
          <p:spPr bwMode="auto">
            <a:xfrm>
              <a:off x="2348" y="338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3</a:t>
              </a:r>
              <a:endParaRPr kumimoji="1" lang="en-US" altLang="zh-CN" sz="3200">
                <a:solidFill>
                  <a:srgbClr val="000000"/>
                </a:solidFill>
                <a:latin typeface="Times New Roman" panose="02020603050405020304" pitchFamily="18" charset="0"/>
              </a:endParaRPr>
            </a:p>
          </p:txBody>
        </p:sp>
        <p:sp>
          <p:nvSpPr>
            <p:cNvPr id="61623" name="Line 53">
              <a:extLst>
                <a:ext uri="{FF2B5EF4-FFF2-40B4-BE49-F238E27FC236}">
                  <a16:creationId xmlns:a16="http://schemas.microsoft.com/office/drawing/2014/main" id="{483840AA-8AA6-4997-9D07-CAD3952E991D}"/>
                </a:ext>
              </a:extLst>
            </p:cNvPr>
            <p:cNvSpPr>
              <a:spLocks noChangeShapeType="1"/>
            </p:cNvSpPr>
            <p:nvPr/>
          </p:nvSpPr>
          <p:spPr bwMode="auto">
            <a:xfrm flipH="1">
              <a:off x="2254" y="2722"/>
              <a:ext cx="479" cy="1"/>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4" name="Freeform 54">
              <a:extLst>
                <a:ext uri="{FF2B5EF4-FFF2-40B4-BE49-F238E27FC236}">
                  <a16:creationId xmlns:a16="http://schemas.microsoft.com/office/drawing/2014/main" id="{CA918652-0FE4-4160-9DB1-34FC761FBDA0}"/>
                </a:ext>
              </a:extLst>
            </p:cNvPr>
            <p:cNvSpPr>
              <a:spLocks/>
            </p:cNvSpPr>
            <p:nvPr/>
          </p:nvSpPr>
          <p:spPr bwMode="auto">
            <a:xfrm>
              <a:off x="2172" y="2693"/>
              <a:ext cx="89" cy="58"/>
            </a:xfrm>
            <a:custGeom>
              <a:avLst/>
              <a:gdLst>
                <a:gd name="T0" fmla="*/ 23 w 176"/>
                <a:gd name="T1" fmla="*/ 15 h 114"/>
                <a:gd name="T2" fmla="*/ 0 w 176"/>
                <a:gd name="T3" fmla="*/ 8 h 114"/>
                <a:gd name="T4" fmla="*/ 23 w 176"/>
                <a:gd name="T5" fmla="*/ 0 h 114"/>
                <a:gd name="T6" fmla="*/ 23 w 176"/>
                <a:gd name="T7" fmla="*/ 15 h 114"/>
                <a:gd name="T8" fmla="*/ 0 60000 65536"/>
                <a:gd name="T9" fmla="*/ 0 60000 65536"/>
                <a:gd name="T10" fmla="*/ 0 60000 65536"/>
                <a:gd name="T11" fmla="*/ 0 60000 65536"/>
                <a:gd name="T12" fmla="*/ 0 w 176"/>
                <a:gd name="T13" fmla="*/ 0 h 114"/>
                <a:gd name="T14" fmla="*/ 176 w 176"/>
                <a:gd name="T15" fmla="*/ 114 h 114"/>
              </a:gdLst>
              <a:ahLst/>
              <a:cxnLst>
                <a:cxn ang="T8">
                  <a:pos x="T0" y="T1"/>
                </a:cxn>
                <a:cxn ang="T9">
                  <a:pos x="T2" y="T3"/>
                </a:cxn>
                <a:cxn ang="T10">
                  <a:pos x="T4" y="T5"/>
                </a:cxn>
                <a:cxn ang="T11">
                  <a:pos x="T6" y="T7"/>
                </a:cxn>
              </a:cxnLst>
              <a:rect l="T12" t="T13" r="T14" b="T15"/>
              <a:pathLst>
                <a:path w="176" h="114">
                  <a:moveTo>
                    <a:pt x="176" y="114"/>
                  </a:moveTo>
                  <a:lnTo>
                    <a:pt x="0" y="57"/>
                  </a:lnTo>
                  <a:lnTo>
                    <a:pt x="176" y="0"/>
                  </a:lnTo>
                  <a:lnTo>
                    <a:pt x="176" y="11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461" name="Group 55">
            <a:extLst>
              <a:ext uri="{FF2B5EF4-FFF2-40B4-BE49-F238E27FC236}">
                <a16:creationId xmlns:a16="http://schemas.microsoft.com/office/drawing/2014/main" id="{1B24A282-9897-4CA0-8D8D-D78B8FB20D6E}"/>
              </a:ext>
            </a:extLst>
          </p:cNvPr>
          <p:cNvGrpSpPr>
            <a:grpSpLocks/>
          </p:cNvGrpSpPr>
          <p:nvPr/>
        </p:nvGrpSpPr>
        <p:grpSpPr bwMode="auto">
          <a:xfrm>
            <a:off x="4720612" y="4474593"/>
            <a:ext cx="1744662" cy="2060575"/>
            <a:chOff x="3069" y="2583"/>
            <a:chExt cx="1099" cy="1298"/>
          </a:xfrm>
        </p:grpSpPr>
        <p:sp>
          <p:nvSpPr>
            <p:cNvPr id="61591" name="Freeform 56">
              <a:extLst>
                <a:ext uri="{FF2B5EF4-FFF2-40B4-BE49-F238E27FC236}">
                  <a16:creationId xmlns:a16="http://schemas.microsoft.com/office/drawing/2014/main" id="{4E89AB0F-E281-4F57-BB27-51A301C45F4A}"/>
                </a:ext>
              </a:extLst>
            </p:cNvPr>
            <p:cNvSpPr>
              <a:spLocks/>
            </p:cNvSpPr>
            <p:nvPr/>
          </p:nvSpPr>
          <p:spPr bwMode="auto">
            <a:xfrm>
              <a:off x="3518" y="3035"/>
              <a:ext cx="268" cy="259"/>
            </a:xfrm>
            <a:custGeom>
              <a:avLst/>
              <a:gdLst>
                <a:gd name="T0" fmla="*/ 67 w 537"/>
                <a:gd name="T1" fmla="*/ 32 h 519"/>
                <a:gd name="T2" fmla="*/ 66 w 537"/>
                <a:gd name="T3" fmla="*/ 27 h 519"/>
                <a:gd name="T4" fmla="*/ 65 w 537"/>
                <a:gd name="T5" fmla="*/ 21 h 519"/>
                <a:gd name="T6" fmla="*/ 63 w 537"/>
                <a:gd name="T7" fmla="*/ 16 h 519"/>
                <a:gd name="T8" fmla="*/ 60 w 537"/>
                <a:gd name="T9" fmla="*/ 12 h 519"/>
                <a:gd name="T10" fmla="*/ 56 w 537"/>
                <a:gd name="T11" fmla="*/ 8 h 519"/>
                <a:gd name="T12" fmla="*/ 52 w 537"/>
                <a:gd name="T13" fmla="*/ 5 h 519"/>
                <a:gd name="T14" fmla="*/ 47 w 537"/>
                <a:gd name="T15" fmla="*/ 2 h 519"/>
                <a:gd name="T16" fmla="*/ 41 w 537"/>
                <a:gd name="T17" fmla="*/ 0 h 519"/>
                <a:gd name="T18" fmla="*/ 36 w 537"/>
                <a:gd name="T19" fmla="*/ 0 h 519"/>
                <a:gd name="T20" fmla="*/ 30 w 537"/>
                <a:gd name="T21" fmla="*/ 0 h 519"/>
                <a:gd name="T22" fmla="*/ 25 w 537"/>
                <a:gd name="T23" fmla="*/ 0 h 519"/>
                <a:gd name="T24" fmla="*/ 20 w 537"/>
                <a:gd name="T25" fmla="*/ 2 h 519"/>
                <a:gd name="T26" fmla="*/ 15 w 537"/>
                <a:gd name="T27" fmla="*/ 5 h 519"/>
                <a:gd name="T28" fmla="*/ 10 w 537"/>
                <a:gd name="T29" fmla="*/ 8 h 519"/>
                <a:gd name="T30" fmla="*/ 7 w 537"/>
                <a:gd name="T31" fmla="*/ 12 h 519"/>
                <a:gd name="T32" fmla="*/ 4 w 537"/>
                <a:gd name="T33" fmla="*/ 16 h 519"/>
                <a:gd name="T34" fmla="*/ 1 w 537"/>
                <a:gd name="T35" fmla="*/ 21 h 519"/>
                <a:gd name="T36" fmla="*/ 0 w 537"/>
                <a:gd name="T37" fmla="*/ 27 h 519"/>
                <a:gd name="T38" fmla="*/ 0 w 537"/>
                <a:gd name="T39" fmla="*/ 32 h 519"/>
                <a:gd name="T40" fmla="*/ 0 w 537"/>
                <a:gd name="T41" fmla="*/ 37 h 519"/>
                <a:gd name="T42" fmla="*/ 1 w 537"/>
                <a:gd name="T43" fmla="*/ 43 h 519"/>
                <a:gd name="T44" fmla="*/ 4 w 537"/>
                <a:gd name="T45" fmla="*/ 47 h 519"/>
                <a:gd name="T46" fmla="*/ 7 w 537"/>
                <a:gd name="T47" fmla="*/ 52 h 519"/>
                <a:gd name="T48" fmla="*/ 10 w 537"/>
                <a:gd name="T49" fmla="*/ 56 h 519"/>
                <a:gd name="T50" fmla="*/ 15 w 537"/>
                <a:gd name="T51" fmla="*/ 59 h 519"/>
                <a:gd name="T52" fmla="*/ 20 w 537"/>
                <a:gd name="T53" fmla="*/ 62 h 519"/>
                <a:gd name="T54" fmla="*/ 25 w 537"/>
                <a:gd name="T55" fmla="*/ 63 h 519"/>
                <a:gd name="T56" fmla="*/ 30 w 537"/>
                <a:gd name="T57" fmla="*/ 64 h 519"/>
                <a:gd name="T58" fmla="*/ 36 w 537"/>
                <a:gd name="T59" fmla="*/ 64 h 519"/>
                <a:gd name="T60" fmla="*/ 41 w 537"/>
                <a:gd name="T61" fmla="*/ 63 h 519"/>
                <a:gd name="T62" fmla="*/ 47 w 537"/>
                <a:gd name="T63" fmla="*/ 62 h 519"/>
                <a:gd name="T64" fmla="*/ 52 w 537"/>
                <a:gd name="T65" fmla="*/ 59 h 519"/>
                <a:gd name="T66" fmla="*/ 56 w 537"/>
                <a:gd name="T67" fmla="*/ 56 h 519"/>
                <a:gd name="T68" fmla="*/ 60 w 537"/>
                <a:gd name="T69" fmla="*/ 52 h 519"/>
                <a:gd name="T70" fmla="*/ 63 w 537"/>
                <a:gd name="T71" fmla="*/ 47 h 519"/>
                <a:gd name="T72" fmla="*/ 65 w 537"/>
                <a:gd name="T73" fmla="*/ 43 h 519"/>
                <a:gd name="T74" fmla="*/ 66 w 537"/>
                <a:gd name="T75" fmla="*/ 37 h 519"/>
                <a:gd name="T76" fmla="*/ 67 w 537"/>
                <a:gd name="T77" fmla="*/ 32 h 5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7"/>
                <a:gd name="T118" fmla="*/ 0 h 519"/>
                <a:gd name="T119" fmla="*/ 537 w 537"/>
                <a:gd name="T120" fmla="*/ 519 h 51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7" h="519">
                  <a:moveTo>
                    <a:pt x="537" y="260"/>
                  </a:moveTo>
                  <a:lnTo>
                    <a:pt x="534" y="217"/>
                  </a:lnTo>
                  <a:lnTo>
                    <a:pt x="524" y="175"/>
                  </a:lnTo>
                  <a:lnTo>
                    <a:pt x="505" y="134"/>
                  </a:lnTo>
                  <a:lnTo>
                    <a:pt x="481" y="100"/>
                  </a:lnTo>
                  <a:lnTo>
                    <a:pt x="450" y="68"/>
                  </a:lnTo>
                  <a:lnTo>
                    <a:pt x="416" y="41"/>
                  </a:lnTo>
                  <a:lnTo>
                    <a:pt x="376" y="20"/>
                  </a:lnTo>
                  <a:lnTo>
                    <a:pt x="334" y="6"/>
                  </a:lnTo>
                  <a:lnTo>
                    <a:pt x="291" y="0"/>
                  </a:lnTo>
                  <a:lnTo>
                    <a:pt x="247" y="0"/>
                  </a:lnTo>
                  <a:lnTo>
                    <a:pt x="203" y="6"/>
                  </a:lnTo>
                  <a:lnTo>
                    <a:pt x="162" y="20"/>
                  </a:lnTo>
                  <a:lnTo>
                    <a:pt x="122" y="41"/>
                  </a:lnTo>
                  <a:lnTo>
                    <a:pt x="86" y="68"/>
                  </a:lnTo>
                  <a:lnTo>
                    <a:pt x="57" y="100"/>
                  </a:lnTo>
                  <a:lnTo>
                    <a:pt x="33" y="134"/>
                  </a:lnTo>
                  <a:lnTo>
                    <a:pt x="14" y="175"/>
                  </a:lnTo>
                  <a:lnTo>
                    <a:pt x="4" y="217"/>
                  </a:lnTo>
                  <a:lnTo>
                    <a:pt x="0" y="260"/>
                  </a:lnTo>
                  <a:lnTo>
                    <a:pt x="4" y="302"/>
                  </a:lnTo>
                  <a:lnTo>
                    <a:pt x="14" y="344"/>
                  </a:lnTo>
                  <a:lnTo>
                    <a:pt x="33" y="383"/>
                  </a:lnTo>
                  <a:lnTo>
                    <a:pt x="57" y="420"/>
                  </a:lnTo>
                  <a:lnTo>
                    <a:pt x="86" y="451"/>
                  </a:lnTo>
                  <a:lnTo>
                    <a:pt x="122" y="477"/>
                  </a:lnTo>
                  <a:lnTo>
                    <a:pt x="162" y="499"/>
                  </a:lnTo>
                  <a:lnTo>
                    <a:pt x="203" y="511"/>
                  </a:lnTo>
                  <a:lnTo>
                    <a:pt x="247" y="519"/>
                  </a:lnTo>
                  <a:lnTo>
                    <a:pt x="291" y="519"/>
                  </a:lnTo>
                  <a:lnTo>
                    <a:pt x="334" y="511"/>
                  </a:lnTo>
                  <a:lnTo>
                    <a:pt x="376" y="499"/>
                  </a:lnTo>
                  <a:lnTo>
                    <a:pt x="416" y="477"/>
                  </a:lnTo>
                  <a:lnTo>
                    <a:pt x="450" y="451"/>
                  </a:lnTo>
                  <a:lnTo>
                    <a:pt x="481" y="420"/>
                  </a:lnTo>
                  <a:lnTo>
                    <a:pt x="505" y="383"/>
                  </a:lnTo>
                  <a:lnTo>
                    <a:pt x="524" y="344"/>
                  </a:lnTo>
                  <a:lnTo>
                    <a:pt x="534" y="302"/>
                  </a:lnTo>
                  <a:lnTo>
                    <a:pt x="537" y="260"/>
                  </a:lnTo>
                  <a:close/>
                </a:path>
              </a:pathLst>
            </a:custGeom>
            <a:solidFill>
              <a:srgbClr val="FFFF00"/>
            </a:solidFill>
            <a:ln w="14288">
              <a:solidFill>
                <a:srgbClr val="000080"/>
              </a:solidFill>
              <a:round/>
              <a:headEnd/>
              <a:tailEnd/>
            </a:ln>
          </p:spPr>
          <p:txBody>
            <a:bodyPr/>
            <a:lstStyle/>
            <a:p>
              <a:endParaRPr lang="zh-CN" altLang="en-US"/>
            </a:p>
          </p:txBody>
        </p:sp>
        <p:sp>
          <p:nvSpPr>
            <p:cNvPr id="61592" name="Rectangle 57">
              <a:extLst>
                <a:ext uri="{FF2B5EF4-FFF2-40B4-BE49-F238E27FC236}">
                  <a16:creationId xmlns:a16="http://schemas.microsoft.com/office/drawing/2014/main" id="{9040F617-48A5-4D4D-817A-97CB4D59D8BA}"/>
                </a:ext>
              </a:extLst>
            </p:cNvPr>
            <p:cNvSpPr>
              <a:spLocks noChangeArrowheads="1"/>
            </p:cNvSpPr>
            <p:nvPr/>
          </p:nvSpPr>
          <p:spPr bwMode="auto">
            <a:xfrm>
              <a:off x="3612" y="3097"/>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C</a:t>
              </a:r>
              <a:endParaRPr kumimoji="1" lang="en-US" altLang="zh-CN" sz="3200">
                <a:solidFill>
                  <a:srgbClr val="000000"/>
                </a:solidFill>
                <a:latin typeface="Times New Roman" panose="02020603050405020304" pitchFamily="18" charset="0"/>
              </a:endParaRPr>
            </a:p>
          </p:txBody>
        </p:sp>
        <p:sp>
          <p:nvSpPr>
            <p:cNvPr id="61593" name="Freeform 58">
              <a:extLst>
                <a:ext uri="{FF2B5EF4-FFF2-40B4-BE49-F238E27FC236}">
                  <a16:creationId xmlns:a16="http://schemas.microsoft.com/office/drawing/2014/main" id="{37027284-D949-4AAE-AD3F-732E48A81BB6}"/>
                </a:ext>
              </a:extLst>
            </p:cNvPr>
            <p:cNvSpPr>
              <a:spLocks/>
            </p:cNvSpPr>
            <p:nvPr/>
          </p:nvSpPr>
          <p:spPr bwMode="auto">
            <a:xfrm>
              <a:off x="3069" y="2600"/>
              <a:ext cx="269" cy="260"/>
            </a:xfrm>
            <a:custGeom>
              <a:avLst/>
              <a:gdLst>
                <a:gd name="T0" fmla="*/ 67 w 539"/>
                <a:gd name="T1" fmla="*/ 32 h 521"/>
                <a:gd name="T2" fmla="*/ 66 w 539"/>
                <a:gd name="T3" fmla="*/ 27 h 521"/>
                <a:gd name="T4" fmla="*/ 65 w 539"/>
                <a:gd name="T5" fmla="*/ 21 h 521"/>
                <a:gd name="T6" fmla="*/ 63 w 539"/>
                <a:gd name="T7" fmla="*/ 17 h 521"/>
                <a:gd name="T8" fmla="*/ 60 w 539"/>
                <a:gd name="T9" fmla="*/ 12 h 521"/>
                <a:gd name="T10" fmla="*/ 56 w 539"/>
                <a:gd name="T11" fmla="*/ 8 h 521"/>
                <a:gd name="T12" fmla="*/ 52 w 539"/>
                <a:gd name="T13" fmla="*/ 5 h 521"/>
                <a:gd name="T14" fmla="*/ 47 w 539"/>
                <a:gd name="T15" fmla="*/ 2 h 521"/>
                <a:gd name="T16" fmla="*/ 42 w 539"/>
                <a:gd name="T17" fmla="*/ 1 h 521"/>
                <a:gd name="T18" fmla="*/ 36 w 539"/>
                <a:gd name="T19" fmla="*/ 0 h 521"/>
                <a:gd name="T20" fmla="*/ 30 w 539"/>
                <a:gd name="T21" fmla="*/ 0 h 521"/>
                <a:gd name="T22" fmla="*/ 25 w 539"/>
                <a:gd name="T23" fmla="*/ 1 h 521"/>
                <a:gd name="T24" fmla="*/ 20 w 539"/>
                <a:gd name="T25" fmla="*/ 2 h 521"/>
                <a:gd name="T26" fmla="*/ 15 w 539"/>
                <a:gd name="T27" fmla="*/ 5 h 521"/>
                <a:gd name="T28" fmla="*/ 10 w 539"/>
                <a:gd name="T29" fmla="*/ 8 h 521"/>
                <a:gd name="T30" fmla="*/ 7 w 539"/>
                <a:gd name="T31" fmla="*/ 12 h 521"/>
                <a:gd name="T32" fmla="*/ 4 w 539"/>
                <a:gd name="T33" fmla="*/ 17 h 521"/>
                <a:gd name="T34" fmla="*/ 1 w 539"/>
                <a:gd name="T35" fmla="*/ 21 h 521"/>
                <a:gd name="T36" fmla="*/ 0 w 539"/>
                <a:gd name="T37" fmla="*/ 27 h 521"/>
                <a:gd name="T38" fmla="*/ 0 w 539"/>
                <a:gd name="T39" fmla="*/ 32 h 521"/>
                <a:gd name="T40" fmla="*/ 0 w 539"/>
                <a:gd name="T41" fmla="*/ 38 h 521"/>
                <a:gd name="T42" fmla="*/ 1 w 539"/>
                <a:gd name="T43" fmla="*/ 43 h 521"/>
                <a:gd name="T44" fmla="*/ 4 w 539"/>
                <a:gd name="T45" fmla="*/ 48 h 521"/>
                <a:gd name="T46" fmla="*/ 7 w 539"/>
                <a:gd name="T47" fmla="*/ 52 h 521"/>
                <a:gd name="T48" fmla="*/ 10 w 539"/>
                <a:gd name="T49" fmla="*/ 56 h 521"/>
                <a:gd name="T50" fmla="*/ 15 w 539"/>
                <a:gd name="T51" fmla="*/ 59 h 521"/>
                <a:gd name="T52" fmla="*/ 20 w 539"/>
                <a:gd name="T53" fmla="*/ 62 h 521"/>
                <a:gd name="T54" fmla="*/ 25 w 539"/>
                <a:gd name="T55" fmla="*/ 64 h 521"/>
                <a:gd name="T56" fmla="*/ 30 w 539"/>
                <a:gd name="T57" fmla="*/ 65 h 521"/>
                <a:gd name="T58" fmla="*/ 36 w 539"/>
                <a:gd name="T59" fmla="*/ 65 h 521"/>
                <a:gd name="T60" fmla="*/ 42 w 539"/>
                <a:gd name="T61" fmla="*/ 64 h 521"/>
                <a:gd name="T62" fmla="*/ 47 w 539"/>
                <a:gd name="T63" fmla="*/ 62 h 521"/>
                <a:gd name="T64" fmla="*/ 52 w 539"/>
                <a:gd name="T65" fmla="*/ 59 h 521"/>
                <a:gd name="T66" fmla="*/ 56 w 539"/>
                <a:gd name="T67" fmla="*/ 56 h 521"/>
                <a:gd name="T68" fmla="*/ 60 w 539"/>
                <a:gd name="T69" fmla="*/ 52 h 521"/>
                <a:gd name="T70" fmla="*/ 63 w 539"/>
                <a:gd name="T71" fmla="*/ 48 h 521"/>
                <a:gd name="T72" fmla="*/ 65 w 539"/>
                <a:gd name="T73" fmla="*/ 43 h 521"/>
                <a:gd name="T74" fmla="*/ 66 w 539"/>
                <a:gd name="T75" fmla="*/ 38 h 521"/>
                <a:gd name="T76" fmla="*/ 67 w 539"/>
                <a:gd name="T77" fmla="*/ 32 h 5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521"/>
                <a:gd name="T119" fmla="*/ 539 w 539"/>
                <a:gd name="T120" fmla="*/ 521 h 5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521">
                  <a:moveTo>
                    <a:pt x="539" y="260"/>
                  </a:moveTo>
                  <a:lnTo>
                    <a:pt x="535" y="217"/>
                  </a:lnTo>
                  <a:lnTo>
                    <a:pt x="524" y="175"/>
                  </a:lnTo>
                  <a:lnTo>
                    <a:pt x="506" y="137"/>
                  </a:lnTo>
                  <a:lnTo>
                    <a:pt x="482" y="100"/>
                  </a:lnTo>
                  <a:lnTo>
                    <a:pt x="451" y="68"/>
                  </a:lnTo>
                  <a:lnTo>
                    <a:pt x="417" y="43"/>
                  </a:lnTo>
                  <a:lnTo>
                    <a:pt x="377" y="22"/>
                  </a:lnTo>
                  <a:lnTo>
                    <a:pt x="336" y="8"/>
                  </a:lnTo>
                  <a:lnTo>
                    <a:pt x="292" y="0"/>
                  </a:lnTo>
                  <a:lnTo>
                    <a:pt x="247" y="0"/>
                  </a:lnTo>
                  <a:lnTo>
                    <a:pt x="203" y="8"/>
                  </a:lnTo>
                  <a:lnTo>
                    <a:pt x="161" y="22"/>
                  </a:lnTo>
                  <a:lnTo>
                    <a:pt x="121" y="43"/>
                  </a:lnTo>
                  <a:lnTo>
                    <a:pt x="87" y="68"/>
                  </a:lnTo>
                  <a:lnTo>
                    <a:pt x="57" y="100"/>
                  </a:lnTo>
                  <a:lnTo>
                    <a:pt x="32" y="137"/>
                  </a:lnTo>
                  <a:lnTo>
                    <a:pt x="15" y="175"/>
                  </a:lnTo>
                  <a:lnTo>
                    <a:pt x="4" y="217"/>
                  </a:lnTo>
                  <a:lnTo>
                    <a:pt x="0" y="260"/>
                  </a:lnTo>
                  <a:lnTo>
                    <a:pt x="4" y="304"/>
                  </a:lnTo>
                  <a:lnTo>
                    <a:pt x="15" y="344"/>
                  </a:lnTo>
                  <a:lnTo>
                    <a:pt x="32" y="385"/>
                  </a:lnTo>
                  <a:lnTo>
                    <a:pt x="57" y="420"/>
                  </a:lnTo>
                  <a:lnTo>
                    <a:pt x="87" y="453"/>
                  </a:lnTo>
                  <a:lnTo>
                    <a:pt x="121" y="479"/>
                  </a:lnTo>
                  <a:lnTo>
                    <a:pt x="161" y="499"/>
                  </a:lnTo>
                  <a:lnTo>
                    <a:pt x="203" y="513"/>
                  </a:lnTo>
                  <a:lnTo>
                    <a:pt x="247" y="521"/>
                  </a:lnTo>
                  <a:lnTo>
                    <a:pt x="292" y="521"/>
                  </a:lnTo>
                  <a:lnTo>
                    <a:pt x="336" y="513"/>
                  </a:lnTo>
                  <a:lnTo>
                    <a:pt x="377" y="499"/>
                  </a:lnTo>
                  <a:lnTo>
                    <a:pt x="417" y="479"/>
                  </a:lnTo>
                  <a:lnTo>
                    <a:pt x="451" y="453"/>
                  </a:lnTo>
                  <a:lnTo>
                    <a:pt x="482" y="420"/>
                  </a:lnTo>
                  <a:lnTo>
                    <a:pt x="506" y="385"/>
                  </a:lnTo>
                  <a:lnTo>
                    <a:pt x="524" y="344"/>
                  </a:lnTo>
                  <a:lnTo>
                    <a:pt x="535" y="304"/>
                  </a:lnTo>
                  <a:lnTo>
                    <a:pt x="539" y="260"/>
                  </a:lnTo>
                  <a:close/>
                </a:path>
              </a:pathLst>
            </a:custGeom>
            <a:solidFill>
              <a:srgbClr val="FFFFFF"/>
            </a:solidFill>
            <a:ln w="14288">
              <a:solidFill>
                <a:srgbClr val="000080"/>
              </a:solidFill>
              <a:round/>
              <a:headEnd/>
              <a:tailEnd/>
            </a:ln>
          </p:spPr>
          <p:txBody>
            <a:bodyPr/>
            <a:lstStyle/>
            <a:p>
              <a:endParaRPr lang="zh-CN" altLang="en-US"/>
            </a:p>
          </p:txBody>
        </p:sp>
        <p:sp>
          <p:nvSpPr>
            <p:cNvPr id="61594" name="Rectangle 59">
              <a:extLst>
                <a:ext uri="{FF2B5EF4-FFF2-40B4-BE49-F238E27FC236}">
                  <a16:creationId xmlns:a16="http://schemas.microsoft.com/office/drawing/2014/main" id="{A67C0E97-F6F8-45F3-9A8F-1CE1384DD6AD}"/>
                </a:ext>
              </a:extLst>
            </p:cNvPr>
            <p:cNvSpPr>
              <a:spLocks noChangeArrowheads="1"/>
            </p:cNvSpPr>
            <p:nvPr/>
          </p:nvSpPr>
          <p:spPr bwMode="auto">
            <a:xfrm>
              <a:off x="3165" y="2663"/>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A</a:t>
              </a:r>
              <a:endParaRPr kumimoji="1" lang="en-US" altLang="zh-CN" sz="3200">
                <a:solidFill>
                  <a:srgbClr val="000000"/>
                </a:solidFill>
                <a:latin typeface="Times New Roman" panose="02020603050405020304" pitchFamily="18" charset="0"/>
              </a:endParaRPr>
            </a:p>
          </p:txBody>
        </p:sp>
        <p:sp>
          <p:nvSpPr>
            <p:cNvPr id="61595" name="Freeform 60">
              <a:extLst>
                <a:ext uri="{FF2B5EF4-FFF2-40B4-BE49-F238E27FC236}">
                  <a16:creationId xmlns:a16="http://schemas.microsoft.com/office/drawing/2014/main" id="{8D429899-8D20-4F38-AE2C-20DB417F9AE1}"/>
                </a:ext>
              </a:extLst>
            </p:cNvPr>
            <p:cNvSpPr>
              <a:spLocks/>
            </p:cNvSpPr>
            <p:nvPr/>
          </p:nvSpPr>
          <p:spPr bwMode="auto">
            <a:xfrm>
              <a:off x="3898" y="2600"/>
              <a:ext cx="270" cy="260"/>
            </a:xfrm>
            <a:custGeom>
              <a:avLst/>
              <a:gdLst>
                <a:gd name="T0" fmla="*/ 68 w 539"/>
                <a:gd name="T1" fmla="*/ 32 h 521"/>
                <a:gd name="T2" fmla="*/ 67 w 539"/>
                <a:gd name="T3" fmla="*/ 27 h 521"/>
                <a:gd name="T4" fmla="*/ 66 w 539"/>
                <a:gd name="T5" fmla="*/ 21 h 521"/>
                <a:gd name="T6" fmla="*/ 64 w 539"/>
                <a:gd name="T7" fmla="*/ 17 h 521"/>
                <a:gd name="T8" fmla="*/ 61 w 539"/>
                <a:gd name="T9" fmla="*/ 12 h 521"/>
                <a:gd name="T10" fmla="*/ 57 w 539"/>
                <a:gd name="T11" fmla="*/ 8 h 521"/>
                <a:gd name="T12" fmla="*/ 53 w 539"/>
                <a:gd name="T13" fmla="*/ 5 h 521"/>
                <a:gd name="T14" fmla="*/ 48 w 539"/>
                <a:gd name="T15" fmla="*/ 2 h 521"/>
                <a:gd name="T16" fmla="*/ 42 w 539"/>
                <a:gd name="T17" fmla="*/ 1 h 521"/>
                <a:gd name="T18" fmla="*/ 37 w 539"/>
                <a:gd name="T19" fmla="*/ 0 h 521"/>
                <a:gd name="T20" fmla="*/ 31 w 539"/>
                <a:gd name="T21" fmla="*/ 0 h 521"/>
                <a:gd name="T22" fmla="*/ 26 w 539"/>
                <a:gd name="T23" fmla="*/ 1 h 521"/>
                <a:gd name="T24" fmla="*/ 21 w 539"/>
                <a:gd name="T25" fmla="*/ 2 h 521"/>
                <a:gd name="T26" fmla="*/ 16 w 539"/>
                <a:gd name="T27" fmla="*/ 5 h 521"/>
                <a:gd name="T28" fmla="*/ 11 w 539"/>
                <a:gd name="T29" fmla="*/ 8 h 521"/>
                <a:gd name="T30" fmla="*/ 8 w 539"/>
                <a:gd name="T31" fmla="*/ 12 h 521"/>
                <a:gd name="T32" fmla="*/ 5 w 539"/>
                <a:gd name="T33" fmla="*/ 17 h 521"/>
                <a:gd name="T34" fmla="*/ 2 w 539"/>
                <a:gd name="T35" fmla="*/ 21 h 521"/>
                <a:gd name="T36" fmla="*/ 1 w 539"/>
                <a:gd name="T37" fmla="*/ 27 h 521"/>
                <a:gd name="T38" fmla="*/ 0 w 539"/>
                <a:gd name="T39" fmla="*/ 32 h 521"/>
                <a:gd name="T40" fmla="*/ 1 w 539"/>
                <a:gd name="T41" fmla="*/ 38 h 521"/>
                <a:gd name="T42" fmla="*/ 2 w 539"/>
                <a:gd name="T43" fmla="*/ 43 h 521"/>
                <a:gd name="T44" fmla="*/ 5 w 539"/>
                <a:gd name="T45" fmla="*/ 48 h 521"/>
                <a:gd name="T46" fmla="*/ 8 w 539"/>
                <a:gd name="T47" fmla="*/ 52 h 521"/>
                <a:gd name="T48" fmla="*/ 11 w 539"/>
                <a:gd name="T49" fmla="*/ 56 h 521"/>
                <a:gd name="T50" fmla="*/ 16 w 539"/>
                <a:gd name="T51" fmla="*/ 59 h 521"/>
                <a:gd name="T52" fmla="*/ 21 w 539"/>
                <a:gd name="T53" fmla="*/ 62 h 521"/>
                <a:gd name="T54" fmla="*/ 26 w 539"/>
                <a:gd name="T55" fmla="*/ 64 h 521"/>
                <a:gd name="T56" fmla="*/ 31 w 539"/>
                <a:gd name="T57" fmla="*/ 65 h 521"/>
                <a:gd name="T58" fmla="*/ 37 w 539"/>
                <a:gd name="T59" fmla="*/ 65 h 521"/>
                <a:gd name="T60" fmla="*/ 42 w 539"/>
                <a:gd name="T61" fmla="*/ 64 h 521"/>
                <a:gd name="T62" fmla="*/ 48 w 539"/>
                <a:gd name="T63" fmla="*/ 62 h 521"/>
                <a:gd name="T64" fmla="*/ 53 w 539"/>
                <a:gd name="T65" fmla="*/ 59 h 521"/>
                <a:gd name="T66" fmla="*/ 57 w 539"/>
                <a:gd name="T67" fmla="*/ 56 h 521"/>
                <a:gd name="T68" fmla="*/ 61 w 539"/>
                <a:gd name="T69" fmla="*/ 52 h 521"/>
                <a:gd name="T70" fmla="*/ 64 w 539"/>
                <a:gd name="T71" fmla="*/ 48 h 521"/>
                <a:gd name="T72" fmla="*/ 66 w 539"/>
                <a:gd name="T73" fmla="*/ 43 h 521"/>
                <a:gd name="T74" fmla="*/ 67 w 539"/>
                <a:gd name="T75" fmla="*/ 38 h 521"/>
                <a:gd name="T76" fmla="*/ 68 w 539"/>
                <a:gd name="T77" fmla="*/ 32 h 5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521"/>
                <a:gd name="T119" fmla="*/ 539 w 539"/>
                <a:gd name="T120" fmla="*/ 521 h 5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521">
                  <a:moveTo>
                    <a:pt x="539" y="260"/>
                  </a:moveTo>
                  <a:lnTo>
                    <a:pt x="535" y="217"/>
                  </a:lnTo>
                  <a:lnTo>
                    <a:pt x="524" y="175"/>
                  </a:lnTo>
                  <a:lnTo>
                    <a:pt x="507" y="137"/>
                  </a:lnTo>
                  <a:lnTo>
                    <a:pt x="482" y="100"/>
                  </a:lnTo>
                  <a:lnTo>
                    <a:pt x="452" y="68"/>
                  </a:lnTo>
                  <a:lnTo>
                    <a:pt x="418" y="43"/>
                  </a:lnTo>
                  <a:lnTo>
                    <a:pt x="378" y="22"/>
                  </a:lnTo>
                  <a:lnTo>
                    <a:pt x="336" y="8"/>
                  </a:lnTo>
                  <a:lnTo>
                    <a:pt x="293" y="0"/>
                  </a:lnTo>
                  <a:lnTo>
                    <a:pt x="247" y="0"/>
                  </a:lnTo>
                  <a:lnTo>
                    <a:pt x="203" y="8"/>
                  </a:lnTo>
                  <a:lnTo>
                    <a:pt x="162" y="22"/>
                  </a:lnTo>
                  <a:lnTo>
                    <a:pt x="124" y="43"/>
                  </a:lnTo>
                  <a:lnTo>
                    <a:pt x="88" y="68"/>
                  </a:lnTo>
                  <a:lnTo>
                    <a:pt x="57" y="100"/>
                  </a:lnTo>
                  <a:lnTo>
                    <a:pt x="33" y="137"/>
                  </a:lnTo>
                  <a:lnTo>
                    <a:pt x="16" y="175"/>
                  </a:lnTo>
                  <a:lnTo>
                    <a:pt x="4" y="217"/>
                  </a:lnTo>
                  <a:lnTo>
                    <a:pt x="0" y="260"/>
                  </a:lnTo>
                  <a:lnTo>
                    <a:pt x="4" y="304"/>
                  </a:lnTo>
                  <a:lnTo>
                    <a:pt x="16" y="344"/>
                  </a:lnTo>
                  <a:lnTo>
                    <a:pt x="33" y="385"/>
                  </a:lnTo>
                  <a:lnTo>
                    <a:pt x="57" y="420"/>
                  </a:lnTo>
                  <a:lnTo>
                    <a:pt x="88" y="453"/>
                  </a:lnTo>
                  <a:lnTo>
                    <a:pt x="124" y="479"/>
                  </a:lnTo>
                  <a:lnTo>
                    <a:pt x="162" y="499"/>
                  </a:lnTo>
                  <a:lnTo>
                    <a:pt x="203" y="513"/>
                  </a:lnTo>
                  <a:lnTo>
                    <a:pt x="247" y="521"/>
                  </a:lnTo>
                  <a:lnTo>
                    <a:pt x="293" y="521"/>
                  </a:lnTo>
                  <a:lnTo>
                    <a:pt x="336" y="513"/>
                  </a:lnTo>
                  <a:lnTo>
                    <a:pt x="378" y="499"/>
                  </a:lnTo>
                  <a:lnTo>
                    <a:pt x="418" y="479"/>
                  </a:lnTo>
                  <a:lnTo>
                    <a:pt x="452" y="453"/>
                  </a:lnTo>
                  <a:lnTo>
                    <a:pt x="482" y="420"/>
                  </a:lnTo>
                  <a:lnTo>
                    <a:pt x="507" y="385"/>
                  </a:lnTo>
                  <a:lnTo>
                    <a:pt x="524" y="344"/>
                  </a:lnTo>
                  <a:lnTo>
                    <a:pt x="535" y="304"/>
                  </a:lnTo>
                  <a:lnTo>
                    <a:pt x="539" y="260"/>
                  </a:lnTo>
                  <a:close/>
                </a:path>
              </a:pathLst>
            </a:custGeom>
            <a:solidFill>
              <a:srgbClr val="FFFFFF"/>
            </a:solidFill>
            <a:ln w="14288">
              <a:solidFill>
                <a:srgbClr val="000080"/>
              </a:solidFill>
              <a:round/>
              <a:headEnd/>
              <a:tailEnd/>
            </a:ln>
          </p:spPr>
          <p:txBody>
            <a:bodyPr/>
            <a:lstStyle/>
            <a:p>
              <a:endParaRPr lang="zh-CN" altLang="en-US"/>
            </a:p>
          </p:txBody>
        </p:sp>
        <p:sp>
          <p:nvSpPr>
            <p:cNvPr id="61596" name="Rectangle 61">
              <a:extLst>
                <a:ext uri="{FF2B5EF4-FFF2-40B4-BE49-F238E27FC236}">
                  <a16:creationId xmlns:a16="http://schemas.microsoft.com/office/drawing/2014/main" id="{93CFB533-977B-4ED4-9C3E-1C2D8C24566B}"/>
                </a:ext>
              </a:extLst>
            </p:cNvPr>
            <p:cNvSpPr>
              <a:spLocks noChangeArrowheads="1"/>
            </p:cNvSpPr>
            <p:nvPr/>
          </p:nvSpPr>
          <p:spPr bwMode="auto">
            <a:xfrm>
              <a:off x="3993" y="2663"/>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B</a:t>
              </a:r>
              <a:endParaRPr kumimoji="1" lang="en-US" altLang="zh-CN" sz="3200">
                <a:solidFill>
                  <a:srgbClr val="000000"/>
                </a:solidFill>
                <a:latin typeface="Times New Roman" panose="02020603050405020304" pitchFamily="18" charset="0"/>
              </a:endParaRPr>
            </a:p>
          </p:txBody>
        </p:sp>
        <p:sp>
          <p:nvSpPr>
            <p:cNvPr id="61597" name="Freeform 62">
              <a:extLst>
                <a:ext uri="{FF2B5EF4-FFF2-40B4-BE49-F238E27FC236}">
                  <a16:creationId xmlns:a16="http://schemas.microsoft.com/office/drawing/2014/main" id="{E548B047-38DE-45EE-ACB3-6E890699CDF2}"/>
                </a:ext>
              </a:extLst>
            </p:cNvPr>
            <p:cNvSpPr>
              <a:spLocks/>
            </p:cNvSpPr>
            <p:nvPr/>
          </p:nvSpPr>
          <p:spPr bwMode="auto">
            <a:xfrm>
              <a:off x="3518" y="3620"/>
              <a:ext cx="268" cy="261"/>
            </a:xfrm>
            <a:custGeom>
              <a:avLst/>
              <a:gdLst>
                <a:gd name="T0" fmla="*/ 67 w 537"/>
                <a:gd name="T1" fmla="*/ 33 h 520"/>
                <a:gd name="T2" fmla="*/ 66 w 537"/>
                <a:gd name="T3" fmla="*/ 28 h 520"/>
                <a:gd name="T4" fmla="*/ 65 w 537"/>
                <a:gd name="T5" fmla="*/ 22 h 520"/>
                <a:gd name="T6" fmla="*/ 63 w 537"/>
                <a:gd name="T7" fmla="*/ 17 h 520"/>
                <a:gd name="T8" fmla="*/ 60 w 537"/>
                <a:gd name="T9" fmla="*/ 13 h 520"/>
                <a:gd name="T10" fmla="*/ 56 w 537"/>
                <a:gd name="T11" fmla="*/ 9 h 520"/>
                <a:gd name="T12" fmla="*/ 52 w 537"/>
                <a:gd name="T13" fmla="*/ 6 h 520"/>
                <a:gd name="T14" fmla="*/ 47 w 537"/>
                <a:gd name="T15" fmla="*/ 3 h 520"/>
                <a:gd name="T16" fmla="*/ 41 w 537"/>
                <a:gd name="T17" fmla="*/ 1 h 520"/>
                <a:gd name="T18" fmla="*/ 36 w 537"/>
                <a:gd name="T19" fmla="*/ 0 h 520"/>
                <a:gd name="T20" fmla="*/ 30 w 537"/>
                <a:gd name="T21" fmla="*/ 0 h 520"/>
                <a:gd name="T22" fmla="*/ 25 w 537"/>
                <a:gd name="T23" fmla="*/ 1 h 520"/>
                <a:gd name="T24" fmla="*/ 20 w 537"/>
                <a:gd name="T25" fmla="*/ 3 h 520"/>
                <a:gd name="T26" fmla="*/ 15 w 537"/>
                <a:gd name="T27" fmla="*/ 6 h 520"/>
                <a:gd name="T28" fmla="*/ 10 w 537"/>
                <a:gd name="T29" fmla="*/ 9 h 520"/>
                <a:gd name="T30" fmla="*/ 7 w 537"/>
                <a:gd name="T31" fmla="*/ 13 h 520"/>
                <a:gd name="T32" fmla="*/ 4 w 537"/>
                <a:gd name="T33" fmla="*/ 17 h 520"/>
                <a:gd name="T34" fmla="*/ 1 w 537"/>
                <a:gd name="T35" fmla="*/ 22 h 520"/>
                <a:gd name="T36" fmla="*/ 0 w 537"/>
                <a:gd name="T37" fmla="*/ 28 h 520"/>
                <a:gd name="T38" fmla="*/ 0 w 537"/>
                <a:gd name="T39" fmla="*/ 33 h 520"/>
                <a:gd name="T40" fmla="*/ 0 w 537"/>
                <a:gd name="T41" fmla="*/ 38 h 520"/>
                <a:gd name="T42" fmla="*/ 1 w 537"/>
                <a:gd name="T43" fmla="*/ 44 h 520"/>
                <a:gd name="T44" fmla="*/ 4 w 537"/>
                <a:gd name="T45" fmla="*/ 49 h 520"/>
                <a:gd name="T46" fmla="*/ 7 w 537"/>
                <a:gd name="T47" fmla="*/ 53 h 520"/>
                <a:gd name="T48" fmla="*/ 10 w 537"/>
                <a:gd name="T49" fmla="*/ 57 h 520"/>
                <a:gd name="T50" fmla="*/ 15 w 537"/>
                <a:gd name="T51" fmla="*/ 60 h 520"/>
                <a:gd name="T52" fmla="*/ 20 w 537"/>
                <a:gd name="T53" fmla="*/ 63 h 520"/>
                <a:gd name="T54" fmla="*/ 25 w 537"/>
                <a:gd name="T55" fmla="*/ 65 h 520"/>
                <a:gd name="T56" fmla="*/ 30 w 537"/>
                <a:gd name="T57" fmla="*/ 66 h 520"/>
                <a:gd name="T58" fmla="*/ 36 w 537"/>
                <a:gd name="T59" fmla="*/ 66 h 520"/>
                <a:gd name="T60" fmla="*/ 41 w 537"/>
                <a:gd name="T61" fmla="*/ 65 h 520"/>
                <a:gd name="T62" fmla="*/ 47 w 537"/>
                <a:gd name="T63" fmla="*/ 63 h 520"/>
                <a:gd name="T64" fmla="*/ 52 w 537"/>
                <a:gd name="T65" fmla="*/ 60 h 520"/>
                <a:gd name="T66" fmla="*/ 56 w 537"/>
                <a:gd name="T67" fmla="*/ 57 h 520"/>
                <a:gd name="T68" fmla="*/ 60 w 537"/>
                <a:gd name="T69" fmla="*/ 53 h 520"/>
                <a:gd name="T70" fmla="*/ 63 w 537"/>
                <a:gd name="T71" fmla="*/ 49 h 520"/>
                <a:gd name="T72" fmla="*/ 65 w 537"/>
                <a:gd name="T73" fmla="*/ 44 h 520"/>
                <a:gd name="T74" fmla="*/ 66 w 537"/>
                <a:gd name="T75" fmla="*/ 38 h 520"/>
                <a:gd name="T76" fmla="*/ 67 w 537"/>
                <a:gd name="T77" fmla="*/ 33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7"/>
                <a:gd name="T118" fmla="*/ 0 h 520"/>
                <a:gd name="T119" fmla="*/ 537 w 537"/>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7" h="520">
                  <a:moveTo>
                    <a:pt x="537" y="261"/>
                  </a:moveTo>
                  <a:lnTo>
                    <a:pt x="534" y="217"/>
                  </a:lnTo>
                  <a:lnTo>
                    <a:pt x="524" y="176"/>
                  </a:lnTo>
                  <a:lnTo>
                    <a:pt x="505" y="136"/>
                  </a:lnTo>
                  <a:lnTo>
                    <a:pt x="481" y="101"/>
                  </a:lnTo>
                  <a:lnTo>
                    <a:pt x="450" y="68"/>
                  </a:lnTo>
                  <a:lnTo>
                    <a:pt x="416" y="42"/>
                  </a:lnTo>
                  <a:lnTo>
                    <a:pt x="376" y="22"/>
                  </a:lnTo>
                  <a:lnTo>
                    <a:pt x="334" y="7"/>
                  </a:lnTo>
                  <a:lnTo>
                    <a:pt x="291" y="0"/>
                  </a:lnTo>
                  <a:lnTo>
                    <a:pt x="247" y="0"/>
                  </a:lnTo>
                  <a:lnTo>
                    <a:pt x="203" y="7"/>
                  </a:lnTo>
                  <a:lnTo>
                    <a:pt x="162" y="22"/>
                  </a:lnTo>
                  <a:lnTo>
                    <a:pt x="122" y="42"/>
                  </a:lnTo>
                  <a:lnTo>
                    <a:pt x="86" y="68"/>
                  </a:lnTo>
                  <a:lnTo>
                    <a:pt x="57" y="101"/>
                  </a:lnTo>
                  <a:lnTo>
                    <a:pt x="33" y="136"/>
                  </a:lnTo>
                  <a:lnTo>
                    <a:pt x="14" y="176"/>
                  </a:lnTo>
                  <a:lnTo>
                    <a:pt x="4" y="217"/>
                  </a:lnTo>
                  <a:lnTo>
                    <a:pt x="0" y="261"/>
                  </a:lnTo>
                  <a:lnTo>
                    <a:pt x="4" y="303"/>
                  </a:lnTo>
                  <a:lnTo>
                    <a:pt x="14" y="345"/>
                  </a:lnTo>
                  <a:lnTo>
                    <a:pt x="33" y="384"/>
                  </a:lnTo>
                  <a:lnTo>
                    <a:pt x="57" y="421"/>
                  </a:lnTo>
                  <a:lnTo>
                    <a:pt x="86" y="452"/>
                  </a:lnTo>
                  <a:lnTo>
                    <a:pt x="122" y="478"/>
                  </a:lnTo>
                  <a:lnTo>
                    <a:pt x="162" y="498"/>
                  </a:lnTo>
                  <a:lnTo>
                    <a:pt x="203" y="513"/>
                  </a:lnTo>
                  <a:lnTo>
                    <a:pt x="247" y="520"/>
                  </a:lnTo>
                  <a:lnTo>
                    <a:pt x="291" y="520"/>
                  </a:lnTo>
                  <a:lnTo>
                    <a:pt x="334" y="513"/>
                  </a:lnTo>
                  <a:lnTo>
                    <a:pt x="376" y="498"/>
                  </a:lnTo>
                  <a:lnTo>
                    <a:pt x="416" y="478"/>
                  </a:lnTo>
                  <a:lnTo>
                    <a:pt x="450" y="452"/>
                  </a:lnTo>
                  <a:lnTo>
                    <a:pt x="481" y="421"/>
                  </a:lnTo>
                  <a:lnTo>
                    <a:pt x="505" y="384"/>
                  </a:lnTo>
                  <a:lnTo>
                    <a:pt x="524" y="345"/>
                  </a:lnTo>
                  <a:lnTo>
                    <a:pt x="534" y="303"/>
                  </a:lnTo>
                  <a:lnTo>
                    <a:pt x="537" y="261"/>
                  </a:lnTo>
                  <a:close/>
                </a:path>
              </a:pathLst>
            </a:custGeom>
            <a:solidFill>
              <a:srgbClr val="FFFFFF"/>
            </a:solidFill>
            <a:ln w="14288">
              <a:solidFill>
                <a:srgbClr val="000080"/>
              </a:solidFill>
              <a:round/>
              <a:headEnd/>
              <a:tailEnd/>
            </a:ln>
          </p:spPr>
          <p:txBody>
            <a:bodyPr/>
            <a:lstStyle/>
            <a:p>
              <a:endParaRPr lang="zh-CN" altLang="en-US"/>
            </a:p>
          </p:txBody>
        </p:sp>
        <p:sp>
          <p:nvSpPr>
            <p:cNvPr id="61598" name="Rectangle 63">
              <a:extLst>
                <a:ext uri="{FF2B5EF4-FFF2-40B4-BE49-F238E27FC236}">
                  <a16:creationId xmlns:a16="http://schemas.microsoft.com/office/drawing/2014/main" id="{C4E45D40-BBEB-4D9D-88CA-29C0CE7F70A6}"/>
                </a:ext>
              </a:extLst>
            </p:cNvPr>
            <p:cNvSpPr>
              <a:spLocks noChangeArrowheads="1"/>
            </p:cNvSpPr>
            <p:nvPr/>
          </p:nvSpPr>
          <p:spPr bwMode="auto">
            <a:xfrm>
              <a:off x="3612" y="3684"/>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D</a:t>
              </a:r>
              <a:endParaRPr kumimoji="1" lang="en-US" altLang="zh-CN" sz="3200">
                <a:solidFill>
                  <a:srgbClr val="000000"/>
                </a:solidFill>
                <a:latin typeface="Times New Roman" panose="02020603050405020304" pitchFamily="18" charset="0"/>
              </a:endParaRPr>
            </a:p>
          </p:txBody>
        </p:sp>
        <p:sp>
          <p:nvSpPr>
            <p:cNvPr id="61599" name="Line 64">
              <a:extLst>
                <a:ext uri="{FF2B5EF4-FFF2-40B4-BE49-F238E27FC236}">
                  <a16:creationId xmlns:a16="http://schemas.microsoft.com/office/drawing/2014/main" id="{85CF9EB1-9A04-4AAC-A849-692906010F36}"/>
                </a:ext>
              </a:extLst>
            </p:cNvPr>
            <p:cNvSpPr>
              <a:spLocks noChangeShapeType="1"/>
            </p:cNvSpPr>
            <p:nvPr/>
          </p:nvSpPr>
          <p:spPr bwMode="auto">
            <a:xfrm>
              <a:off x="3336" y="2748"/>
              <a:ext cx="482" cy="1"/>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0" name="Freeform 65">
              <a:extLst>
                <a:ext uri="{FF2B5EF4-FFF2-40B4-BE49-F238E27FC236}">
                  <a16:creationId xmlns:a16="http://schemas.microsoft.com/office/drawing/2014/main" id="{7483C252-6542-444C-BF23-63D5D961B693}"/>
                </a:ext>
              </a:extLst>
            </p:cNvPr>
            <p:cNvSpPr>
              <a:spLocks/>
            </p:cNvSpPr>
            <p:nvPr/>
          </p:nvSpPr>
          <p:spPr bwMode="auto">
            <a:xfrm>
              <a:off x="3812" y="2719"/>
              <a:ext cx="88" cy="57"/>
            </a:xfrm>
            <a:custGeom>
              <a:avLst/>
              <a:gdLst>
                <a:gd name="T0" fmla="*/ 0 w 176"/>
                <a:gd name="T1" fmla="*/ 0 h 115"/>
                <a:gd name="T2" fmla="*/ 22 w 176"/>
                <a:gd name="T3" fmla="*/ 7 h 115"/>
                <a:gd name="T4" fmla="*/ 0 w 176"/>
                <a:gd name="T5" fmla="*/ 14 h 115"/>
                <a:gd name="T6" fmla="*/ 0 w 176"/>
                <a:gd name="T7" fmla="*/ 0 h 115"/>
                <a:gd name="T8" fmla="*/ 0 60000 65536"/>
                <a:gd name="T9" fmla="*/ 0 60000 65536"/>
                <a:gd name="T10" fmla="*/ 0 60000 65536"/>
                <a:gd name="T11" fmla="*/ 0 60000 65536"/>
                <a:gd name="T12" fmla="*/ 0 w 176"/>
                <a:gd name="T13" fmla="*/ 0 h 115"/>
                <a:gd name="T14" fmla="*/ 176 w 176"/>
                <a:gd name="T15" fmla="*/ 115 h 115"/>
              </a:gdLst>
              <a:ahLst/>
              <a:cxnLst>
                <a:cxn ang="T8">
                  <a:pos x="T0" y="T1"/>
                </a:cxn>
                <a:cxn ang="T9">
                  <a:pos x="T2" y="T3"/>
                </a:cxn>
                <a:cxn ang="T10">
                  <a:pos x="T4" y="T5"/>
                </a:cxn>
                <a:cxn ang="T11">
                  <a:pos x="T6" y="T7"/>
                </a:cxn>
              </a:cxnLst>
              <a:rect l="T12" t="T13" r="T14" b="T15"/>
              <a:pathLst>
                <a:path w="176" h="115">
                  <a:moveTo>
                    <a:pt x="0" y="0"/>
                  </a:moveTo>
                  <a:lnTo>
                    <a:pt x="176" y="57"/>
                  </a:lnTo>
                  <a:lnTo>
                    <a:pt x="0" y="115"/>
                  </a:lnTo>
                  <a:lnTo>
                    <a:pt x="0"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01" name="Line 66">
              <a:extLst>
                <a:ext uri="{FF2B5EF4-FFF2-40B4-BE49-F238E27FC236}">
                  <a16:creationId xmlns:a16="http://schemas.microsoft.com/office/drawing/2014/main" id="{76C383FC-2607-4C27-BF82-4DE764FAACF1}"/>
                </a:ext>
              </a:extLst>
            </p:cNvPr>
            <p:cNvSpPr>
              <a:spLocks noChangeShapeType="1"/>
            </p:cNvSpPr>
            <p:nvPr/>
          </p:nvSpPr>
          <p:spPr bwMode="auto">
            <a:xfrm>
              <a:off x="3651" y="3295"/>
              <a:ext cx="1" cy="247"/>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2" name="Freeform 67">
              <a:extLst>
                <a:ext uri="{FF2B5EF4-FFF2-40B4-BE49-F238E27FC236}">
                  <a16:creationId xmlns:a16="http://schemas.microsoft.com/office/drawing/2014/main" id="{064D96C6-5219-4022-9EB6-BBB930E0A8E8}"/>
                </a:ext>
              </a:extLst>
            </p:cNvPr>
            <p:cNvSpPr>
              <a:spLocks/>
            </p:cNvSpPr>
            <p:nvPr/>
          </p:nvSpPr>
          <p:spPr bwMode="auto">
            <a:xfrm>
              <a:off x="3622" y="3535"/>
              <a:ext cx="59" cy="85"/>
            </a:xfrm>
            <a:custGeom>
              <a:avLst/>
              <a:gdLst>
                <a:gd name="T0" fmla="*/ 15 w 118"/>
                <a:gd name="T1" fmla="*/ 0 h 171"/>
                <a:gd name="T2" fmla="*/ 8 w 118"/>
                <a:gd name="T3" fmla="*/ 21 h 171"/>
                <a:gd name="T4" fmla="*/ 0 w 118"/>
                <a:gd name="T5" fmla="*/ 0 h 171"/>
                <a:gd name="T6" fmla="*/ 15 w 118"/>
                <a:gd name="T7" fmla="*/ 0 h 171"/>
                <a:gd name="T8" fmla="*/ 0 60000 65536"/>
                <a:gd name="T9" fmla="*/ 0 60000 65536"/>
                <a:gd name="T10" fmla="*/ 0 60000 65536"/>
                <a:gd name="T11" fmla="*/ 0 60000 65536"/>
                <a:gd name="T12" fmla="*/ 0 w 118"/>
                <a:gd name="T13" fmla="*/ 0 h 171"/>
                <a:gd name="T14" fmla="*/ 118 w 118"/>
                <a:gd name="T15" fmla="*/ 171 h 171"/>
              </a:gdLst>
              <a:ahLst/>
              <a:cxnLst>
                <a:cxn ang="T8">
                  <a:pos x="T0" y="T1"/>
                </a:cxn>
                <a:cxn ang="T9">
                  <a:pos x="T2" y="T3"/>
                </a:cxn>
                <a:cxn ang="T10">
                  <a:pos x="T4" y="T5"/>
                </a:cxn>
                <a:cxn ang="T11">
                  <a:pos x="T6" y="T7"/>
                </a:cxn>
              </a:cxnLst>
              <a:rect l="T12" t="T13" r="T14" b="T15"/>
              <a:pathLst>
                <a:path w="118" h="171">
                  <a:moveTo>
                    <a:pt x="118" y="0"/>
                  </a:moveTo>
                  <a:lnTo>
                    <a:pt x="59" y="171"/>
                  </a:lnTo>
                  <a:lnTo>
                    <a:pt x="0" y="0"/>
                  </a:lnTo>
                  <a:lnTo>
                    <a:pt x="118"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03" name="Rectangle 68">
              <a:extLst>
                <a:ext uri="{FF2B5EF4-FFF2-40B4-BE49-F238E27FC236}">
                  <a16:creationId xmlns:a16="http://schemas.microsoft.com/office/drawing/2014/main" id="{3EC38116-AF13-4A96-9C0B-852FD30F4313}"/>
                </a:ext>
              </a:extLst>
            </p:cNvPr>
            <p:cNvSpPr>
              <a:spLocks noChangeArrowheads="1"/>
            </p:cNvSpPr>
            <p:nvPr/>
          </p:nvSpPr>
          <p:spPr bwMode="auto">
            <a:xfrm>
              <a:off x="3625" y="258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1</a:t>
              </a:r>
              <a:endParaRPr kumimoji="1" lang="en-US" altLang="zh-CN" sz="3200">
                <a:solidFill>
                  <a:srgbClr val="000000"/>
                </a:solidFill>
                <a:latin typeface="Times New Roman" panose="02020603050405020304" pitchFamily="18" charset="0"/>
              </a:endParaRPr>
            </a:p>
          </p:txBody>
        </p:sp>
        <p:sp>
          <p:nvSpPr>
            <p:cNvPr id="61604" name="Rectangle 69">
              <a:extLst>
                <a:ext uri="{FF2B5EF4-FFF2-40B4-BE49-F238E27FC236}">
                  <a16:creationId xmlns:a16="http://schemas.microsoft.com/office/drawing/2014/main" id="{DB89910A-1B27-4F15-9E3F-D3BB9954D859}"/>
                </a:ext>
              </a:extLst>
            </p:cNvPr>
            <p:cNvSpPr>
              <a:spLocks noChangeArrowheads="1"/>
            </p:cNvSpPr>
            <p:nvPr/>
          </p:nvSpPr>
          <p:spPr bwMode="auto">
            <a:xfrm>
              <a:off x="3289" y="295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2</a:t>
              </a:r>
              <a:endParaRPr kumimoji="1" lang="en-US" altLang="zh-CN" sz="3200">
                <a:solidFill>
                  <a:srgbClr val="000000"/>
                </a:solidFill>
                <a:latin typeface="Times New Roman" panose="02020603050405020304" pitchFamily="18" charset="0"/>
              </a:endParaRPr>
            </a:p>
          </p:txBody>
        </p:sp>
        <p:sp>
          <p:nvSpPr>
            <p:cNvPr id="61605" name="Rectangle 70">
              <a:extLst>
                <a:ext uri="{FF2B5EF4-FFF2-40B4-BE49-F238E27FC236}">
                  <a16:creationId xmlns:a16="http://schemas.microsoft.com/office/drawing/2014/main" id="{833A2E33-4493-401C-9E10-838A814DC4AC}"/>
                </a:ext>
              </a:extLst>
            </p:cNvPr>
            <p:cNvSpPr>
              <a:spLocks noChangeArrowheads="1"/>
            </p:cNvSpPr>
            <p:nvPr/>
          </p:nvSpPr>
          <p:spPr bwMode="auto">
            <a:xfrm>
              <a:off x="3513" y="338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3</a:t>
              </a:r>
              <a:endParaRPr kumimoji="1" lang="en-US" altLang="zh-CN" sz="3200">
                <a:solidFill>
                  <a:srgbClr val="000000"/>
                </a:solidFill>
                <a:latin typeface="Times New Roman" panose="02020603050405020304" pitchFamily="18" charset="0"/>
              </a:endParaRPr>
            </a:p>
          </p:txBody>
        </p:sp>
        <p:sp>
          <p:nvSpPr>
            <p:cNvPr id="61606" name="Line 71">
              <a:extLst>
                <a:ext uri="{FF2B5EF4-FFF2-40B4-BE49-F238E27FC236}">
                  <a16:creationId xmlns:a16="http://schemas.microsoft.com/office/drawing/2014/main" id="{FBB683DC-7439-4E26-B50C-951F73B3C76B}"/>
                </a:ext>
              </a:extLst>
            </p:cNvPr>
            <p:cNvSpPr>
              <a:spLocks noChangeShapeType="1"/>
            </p:cNvSpPr>
            <p:nvPr/>
          </p:nvSpPr>
          <p:spPr bwMode="auto">
            <a:xfrm flipH="1" flipV="1">
              <a:off x="3332" y="2896"/>
              <a:ext cx="206" cy="199"/>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7" name="Freeform 72">
              <a:extLst>
                <a:ext uri="{FF2B5EF4-FFF2-40B4-BE49-F238E27FC236}">
                  <a16:creationId xmlns:a16="http://schemas.microsoft.com/office/drawing/2014/main" id="{457F6471-0970-4090-8BA4-CCE8F0D1FE82}"/>
                </a:ext>
              </a:extLst>
            </p:cNvPr>
            <p:cNvSpPr>
              <a:spLocks/>
            </p:cNvSpPr>
            <p:nvPr/>
          </p:nvSpPr>
          <p:spPr bwMode="auto">
            <a:xfrm>
              <a:off x="3275" y="2841"/>
              <a:ext cx="82" cy="81"/>
            </a:xfrm>
            <a:custGeom>
              <a:avLst/>
              <a:gdLst>
                <a:gd name="T0" fmla="*/ 10 w 165"/>
                <a:gd name="T1" fmla="*/ 21 h 162"/>
                <a:gd name="T2" fmla="*/ 0 w 165"/>
                <a:gd name="T3" fmla="*/ 0 h 162"/>
                <a:gd name="T4" fmla="*/ 20 w 165"/>
                <a:gd name="T5" fmla="*/ 11 h 162"/>
                <a:gd name="T6" fmla="*/ 10 w 165"/>
                <a:gd name="T7" fmla="*/ 21 h 162"/>
                <a:gd name="T8" fmla="*/ 0 60000 65536"/>
                <a:gd name="T9" fmla="*/ 0 60000 65536"/>
                <a:gd name="T10" fmla="*/ 0 60000 65536"/>
                <a:gd name="T11" fmla="*/ 0 60000 65536"/>
                <a:gd name="T12" fmla="*/ 0 w 165"/>
                <a:gd name="T13" fmla="*/ 0 h 162"/>
                <a:gd name="T14" fmla="*/ 165 w 165"/>
                <a:gd name="T15" fmla="*/ 162 h 162"/>
              </a:gdLst>
              <a:ahLst/>
              <a:cxnLst>
                <a:cxn ang="T8">
                  <a:pos x="T0" y="T1"/>
                </a:cxn>
                <a:cxn ang="T9">
                  <a:pos x="T2" y="T3"/>
                </a:cxn>
                <a:cxn ang="T10">
                  <a:pos x="T4" y="T5"/>
                </a:cxn>
                <a:cxn ang="T11">
                  <a:pos x="T6" y="T7"/>
                </a:cxn>
              </a:cxnLst>
              <a:rect l="T12" t="T13" r="T14" b="T15"/>
              <a:pathLst>
                <a:path w="165" h="162">
                  <a:moveTo>
                    <a:pt x="81" y="162"/>
                  </a:moveTo>
                  <a:lnTo>
                    <a:pt x="0" y="0"/>
                  </a:lnTo>
                  <a:lnTo>
                    <a:pt x="165" y="81"/>
                  </a:lnTo>
                  <a:lnTo>
                    <a:pt x="81" y="16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462" name="Group 73">
            <a:extLst>
              <a:ext uri="{FF2B5EF4-FFF2-40B4-BE49-F238E27FC236}">
                <a16:creationId xmlns:a16="http://schemas.microsoft.com/office/drawing/2014/main" id="{A7ACD5CA-EFAD-4FC0-B544-DF7CE4D7CB03}"/>
              </a:ext>
            </a:extLst>
          </p:cNvPr>
          <p:cNvGrpSpPr>
            <a:grpSpLocks/>
          </p:cNvGrpSpPr>
          <p:nvPr/>
        </p:nvGrpSpPr>
        <p:grpSpPr bwMode="auto">
          <a:xfrm>
            <a:off x="6535124" y="4474593"/>
            <a:ext cx="1744663" cy="2060575"/>
            <a:chOff x="4212" y="2583"/>
            <a:chExt cx="1099" cy="1298"/>
          </a:xfrm>
        </p:grpSpPr>
        <p:sp>
          <p:nvSpPr>
            <p:cNvPr id="61574" name="Freeform 74">
              <a:extLst>
                <a:ext uri="{FF2B5EF4-FFF2-40B4-BE49-F238E27FC236}">
                  <a16:creationId xmlns:a16="http://schemas.microsoft.com/office/drawing/2014/main" id="{B7ECD55D-5F44-4F83-A6DC-D86F9B65CE81}"/>
                </a:ext>
              </a:extLst>
            </p:cNvPr>
            <p:cNvSpPr>
              <a:spLocks/>
            </p:cNvSpPr>
            <p:nvPr/>
          </p:nvSpPr>
          <p:spPr bwMode="auto">
            <a:xfrm>
              <a:off x="4661" y="3035"/>
              <a:ext cx="269" cy="259"/>
            </a:xfrm>
            <a:custGeom>
              <a:avLst/>
              <a:gdLst>
                <a:gd name="T0" fmla="*/ 68 w 537"/>
                <a:gd name="T1" fmla="*/ 32 h 519"/>
                <a:gd name="T2" fmla="*/ 67 w 537"/>
                <a:gd name="T3" fmla="*/ 27 h 519"/>
                <a:gd name="T4" fmla="*/ 66 w 537"/>
                <a:gd name="T5" fmla="*/ 21 h 519"/>
                <a:gd name="T6" fmla="*/ 64 w 537"/>
                <a:gd name="T7" fmla="*/ 16 h 519"/>
                <a:gd name="T8" fmla="*/ 60 w 537"/>
                <a:gd name="T9" fmla="*/ 12 h 519"/>
                <a:gd name="T10" fmla="*/ 57 w 537"/>
                <a:gd name="T11" fmla="*/ 8 h 519"/>
                <a:gd name="T12" fmla="*/ 52 w 537"/>
                <a:gd name="T13" fmla="*/ 5 h 519"/>
                <a:gd name="T14" fmla="*/ 47 w 537"/>
                <a:gd name="T15" fmla="*/ 2 h 519"/>
                <a:gd name="T16" fmla="*/ 42 w 537"/>
                <a:gd name="T17" fmla="*/ 0 h 519"/>
                <a:gd name="T18" fmla="*/ 37 w 537"/>
                <a:gd name="T19" fmla="*/ 0 h 519"/>
                <a:gd name="T20" fmla="*/ 31 w 537"/>
                <a:gd name="T21" fmla="*/ 0 h 519"/>
                <a:gd name="T22" fmla="*/ 26 w 537"/>
                <a:gd name="T23" fmla="*/ 0 h 519"/>
                <a:gd name="T24" fmla="*/ 20 w 537"/>
                <a:gd name="T25" fmla="*/ 2 h 519"/>
                <a:gd name="T26" fmla="*/ 16 w 537"/>
                <a:gd name="T27" fmla="*/ 5 h 519"/>
                <a:gd name="T28" fmla="*/ 11 w 537"/>
                <a:gd name="T29" fmla="*/ 8 h 519"/>
                <a:gd name="T30" fmla="*/ 7 w 537"/>
                <a:gd name="T31" fmla="*/ 12 h 519"/>
                <a:gd name="T32" fmla="*/ 4 w 537"/>
                <a:gd name="T33" fmla="*/ 16 h 519"/>
                <a:gd name="T34" fmla="*/ 2 w 537"/>
                <a:gd name="T35" fmla="*/ 21 h 519"/>
                <a:gd name="T36" fmla="*/ 1 w 537"/>
                <a:gd name="T37" fmla="*/ 27 h 519"/>
                <a:gd name="T38" fmla="*/ 0 w 537"/>
                <a:gd name="T39" fmla="*/ 32 h 519"/>
                <a:gd name="T40" fmla="*/ 1 w 537"/>
                <a:gd name="T41" fmla="*/ 37 h 519"/>
                <a:gd name="T42" fmla="*/ 2 w 537"/>
                <a:gd name="T43" fmla="*/ 43 h 519"/>
                <a:gd name="T44" fmla="*/ 4 w 537"/>
                <a:gd name="T45" fmla="*/ 47 h 519"/>
                <a:gd name="T46" fmla="*/ 7 w 537"/>
                <a:gd name="T47" fmla="*/ 52 h 519"/>
                <a:gd name="T48" fmla="*/ 11 w 537"/>
                <a:gd name="T49" fmla="*/ 56 h 519"/>
                <a:gd name="T50" fmla="*/ 16 w 537"/>
                <a:gd name="T51" fmla="*/ 59 h 519"/>
                <a:gd name="T52" fmla="*/ 20 w 537"/>
                <a:gd name="T53" fmla="*/ 62 h 519"/>
                <a:gd name="T54" fmla="*/ 26 w 537"/>
                <a:gd name="T55" fmla="*/ 63 h 519"/>
                <a:gd name="T56" fmla="*/ 31 w 537"/>
                <a:gd name="T57" fmla="*/ 64 h 519"/>
                <a:gd name="T58" fmla="*/ 37 w 537"/>
                <a:gd name="T59" fmla="*/ 64 h 519"/>
                <a:gd name="T60" fmla="*/ 42 w 537"/>
                <a:gd name="T61" fmla="*/ 63 h 519"/>
                <a:gd name="T62" fmla="*/ 47 w 537"/>
                <a:gd name="T63" fmla="*/ 62 h 519"/>
                <a:gd name="T64" fmla="*/ 52 w 537"/>
                <a:gd name="T65" fmla="*/ 59 h 519"/>
                <a:gd name="T66" fmla="*/ 57 w 537"/>
                <a:gd name="T67" fmla="*/ 56 h 519"/>
                <a:gd name="T68" fmla="*/ 60 w 537"/>
                <a:gd name="T69" fmla="*/ 52 h 519"/>
                <a:gd name="T70" fmla="*/ 64 w 537"/>
                <a:gd name="T71" fmla="*/ 47 h 519"/>
                <a:gd name="T72" fmla="*/ 66 w 537"/>
                <a:gd name="T73" fmla="*/ 43 h 519"/>
                <a:gd name="T74" fmla="*/ 67 w 537"/>
                <a:gd name="T75" fmla="*/ 37 h 519"/>
                <a:gd name="T76" fmla="*/ 68 w 537"/>
                <a:gd name="T77" fmla="*/ 32 h 5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7"/>
                <a:gd name="T118" fmla="*/ 0 h 519"/>
                <a:gd name="T119" fmla="*/ 537 w 537"/>
                <a:gd name="T120" fmla="*/ 519 h 51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7" h="519">
                  <a:moveTo>
                    <a:pt x="537" y="260"/>
                  </a:moveTo>
                  <a:lnTo>
                    <a:pt x="533" y="217"/>
                  </a:lnTo>
                  <a:lnTo>
                    <a:pt x="522" y="175"/>
                  </a:lnTo>
                  <a:lnTo>
                    <a:pt x="505" y="134"/>
                  </a:lnTo>
                  <a:lnTo>
                    <a:pt x="480" y="100"/>
                  </a:lnTo>
                  <a:lnTo>
                    <a:pt x="450" y="68"/>
                  </a:lnTo>
                  <a:lnTo>
                    <a:pt x="416" y="41"/>
                  </a:lnTo>
                  <a:lnTo>
                    <a:pt x="376" y="20"/>
                  </a:lnTo>
                  <a:lnTo>
                    <a:pt x="334" y="6"/>
                  </a:lnTo>
                  <a:lnTo>
                    <a:pt x="290" y="0"/>
                  </a:lnTo>
                  <a:lnTo>
                    <a:pt x="247" y="0"/>
                  </a:lnTo>
                  <a:lnTo>
                    <a:pt x="201" y="6"/>
                  </a:lnTo>
                  <a:lnTo>
                    <a:pt x="159" y="20"/>
                  </a:lnTo>
                  <a:lnTo>
                    <a:pt x="122" y="41"/>
                  </a:lnTo>
                  <a:lnTo>
                    <a:pt x="85" y="68"/>
                  </a:lnTo>
                  <a:lnTo>
                    <a:pt x="55" y="100"/>
                  </a:lnTo>
                  <a:lnTo>
                    <a:pt x="32" y="134"/>
                  </a:lnTo>
                  <a:lnTo>
                    <a:pt x="13" y="175"/>
                  </a:lnTo>
                  <a:lnTo>
                    <a:pt x="2" y="217"/>
                  </a:lnTo>
                  <a:lnTo>
                    <a:pt x="0" y="260"/>
                  </a:lnTo>
                  <a:lnTo>
                    <a:pt x="2" y="302"/>
                  </a:lnTo>
                  <a:lnTo>
                    <a:pt x="13" y="344"/>
                  </a:lnTo>
                  <a:lnTo>
                    <a:pt x="32" y="383"/>
                  </a:lnTo>
                  <a:lnTo>
                    <a:pt x="55" y="420"/>
                  </a:lnTo>
                  <a:lnTo>
                    <a:pt x="85" y="451"/>
                  </a:lnTo>
                  <a:lnTo>
                    <a:pt x="122" y="477"/>
                  </a:lnTo>
                  <a:lnTo>
                    <a:pt x="159" y="499"/>
                  </a:lnTo>
                  <a:lnTo>
                    <a:pt x="201" y="511"/>
                  </a:lnTo>
                  <a:lnTo>
                    <a:pt x="247" y="519"/>
                  </a:lnTo>
                  <a:lnTo>
                    <a:pt x="290" y="519"/>
                  </a:lnTo>
                  <a:lnTo>
                    <a:pt x="334" y="511"/>
                  </a:lnTo>
                  <a:lnTo>
                    <a:pt x="376" y="499"/>
                  </a:lnTo>
                  <a:lnTo>
                    <a:pt x="416" y="477"/>
                  </a:lnTo>
                  <a:lnTo>
                    <a:pt x="450" y="451"/>
                  </a:lnTo>
                  <a:lnTo>
                    <a:pt x="480" y="420"/>
                  </a:lnTo>
                  <a:lnTo>
                    <a:pt x="505" y="383"/>
                  </a:lnTo>
                  <a:lnTo>
                    <a:pt x="522" y="344"/>
                  </a:lnTo>
                  <a:lnTo>
                    <a:pt x="533" y="302"/>
                  </a:lnTo>
                  <a:lnTo>
                    <a:pt x="537" y="260"/>
                  </a:lnTo>
                  <a:close/>
                </a:path>
              </a:pathLst>
            </a:custGeom>
            <a:solidFill>
              <a:srgbClr val="FFFFFF"/>
            </a:solidFill>
            <a:ln w="14288">
              <a:solidFill>
                <a:srgbClr val="000080"/>
              </a:solidFill>
              <a:round/>
              <a:headEnd/>
              <a:tailEnd/>
            </a:ln>
          </p:spPr>
          <p:txBody>
            <a:bodyPr/>
            <a:lstStyle/>
            <a:p>
              <a:endParaRPr lang="zh-CN" altLang="en-US"/>
            </a:p>
          </p:txBody>
        </p:sp>
        <p:sp>
          <p:nvSpPr>
            <p:cNvPr id="61575" name="Rectangle 75">
              <a:extLst>
                <a:ext uri="{FF2B5EF4-FFF2-40B4-BE49-F238E27FC236}">
                  <a16:creationId xmlns:a16="http://schemas.microsoft.com/office/drawing/2014/main" id="{A4A144CD-AD8C-43AC-BF2D-4A33A3D9E02E}"/>
                </a:ext>
              </a:extLst>
            </p:cNvPr>
            <p:cNvSpPr>
              <a:spLocks noChangeArrowheads="1"/>
            </p:cNvSpPr>
            <p:nvPr/>
          </p:nvSpPr>
          <p:spPr bwMode="auto">
            <a:xfrm>
              <a:off x="4755" y="3097"/>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C</a:t>
              </a:r>
              <a:endParaRPr kumimoji="1" lang="en-US" altLang="zh-CN" sz="3200">
                <a:solidFill>
                  <a:srgbClr val="000000"/>
                </a:solidFill>
                <a:latin typeface="Times New Roman" panose="02020603050405020304" pitchFamily="18" charset="0"/>
              </a:endParaRPr>
            </a:p>
          </p:txBody>
        </p:sp>
        <p:sp>
          <p:nvSpPr>
            <p:cNvPr id="61576" name="Freeform 76">
              <a:extLst>
                <a:ext uri="{FF2B5EF4-FFF2-40B4-BE49-F238E27FC236}">
                  <a16:creationId xmlns:a16="http://schemas.microsoft.com/office/drawing/2014/main" id="{3E21EAD4-22FC-4D61-91FE-34CB6B830F62}"/>
                </a:ext>
              </a:extLst>
            </p:cNvPr>
            <p:cNvSpPr>
              <a:spLocks/>
            </p:cNvSpPr>
            <p:nvPr/>
          </p:nvSpPr>
          <p:spPr bwMode="auto">
            <a:xfrm>
              <a:off x="4212" y="2600"/>
              <a:ext cx="270" cy="260"/>
            </a:xfrm>
            <a:custGeom>
              <a:avLst/>
              <a:gdLst>
                <a:gd name="T0" fmla="*/ 68 w 539"/>
                <a:gd name="T1" fmla="*/ 32 h 521"/>
                <a:gd name="T2" fmla="*/ 67 w 539"/>
                <a:gd name="T3" fmla="*/ 27 h 521"/>
                <a:gd name="T4" fmla="*/ 66 w 539"/>
                <a:gd name="T5" fmla="*/ 21 h 521"/>
                <a:gd name="T6" fmla="*/ 64 w 539"/>
                <a:gd name="T7" fmla="*/ 17 h 521"/>
                <a:gd name="T8" fmla="*/ 61 w 539"/>
                <a:gd name="T9" fmla="*/ 12 h 521"/>
                <a:gd name="T10" fmla="*/ 57 w 539"/>
                <a:gd name="T11" fmla="*/ 8 h 521"/>
                <a:gd name="T12" fmla="*/ 52 w 539"/>
                <a:gd name="T13" fmla="*/ 5 h 521"/>
                <a:gd name="T14" fmla="*/ 48 w 539"/>
                <a:gd name="T15" fmla="*/ 2 h 521"/>
                <a:gd name="T16" fmla="*/ 42 w 539"/>
                <a:gd name="T17" fmla="*/ 1 h 521"/>
                <a:gd name="T18" fmla="*/ 37 w 539"/>
                <a:gd name="T19" fmla="*/ 0 h 521"/>
                <a:gd name="T20" fmla="*/ 31 w 539"/>
                <a:gd name="T21" fmla="*/ 0 h 521"/>
                <a:gd name="T22" fmla="*/ 26 w 539"/>
                <a:gd name="T23" fmla="*/ 1 h 521"/>
                <a:gd name="T24" fmla="*/ 21 w 539"/>
                <a:gd name="T25" fmla="*/ 2 h 521"/>
                <a:gd name="T26" fmla="*/ 16 w 539"/>
                <a:gd name="T27" fmla="*/ 5 h 521"/>
                <a:gd name="T28" fmla="*/ 11 w 539"/>
                <a:gd name="T29" fmla="*/ 8 h 521"/>
                <a:gd name="T30" fmla="*/ 8 w 539"/>
                <a:gd name="T31" fmla="*/ 12 h 521"/>
                <a:gd name="T32" fmla="*/ 5 w 539"/>
                <a:gd name="T33" fmla="*/ 17 h 521"/>
                <a:gd name="T34" fmla="*/ 2 w 539"/>
                <a:gd name="T35" fmla="*/ 21 h 521"/>
                <a:gd name="T36" fmla="*/ 1 w 539"/>
                <a:gd name="T37" fmla="*/ 27 h 521"/>
                <a:gd name="T38" fmla="*/ 0 w 539"/>
                <a:gd name="T39" fmla="*/ 32 h 521"/>
                <a:gd name="T40" fmla="*/ 1 w 539"/>
                <a:gd name="T41" fmla="*/ 38 h 521"/>
                <a:gd name="T42" fmla="*/ 2 w 539"/>
                <a:gd name="T43" fmla="*/ 43 h 521"/>
                <a:gd name="T44" fmla="*/ 5 w 539"/>
                <a:gd name="T45" fmla="*/ 48 h 521"/>
                <a:gd name="T46" fmla="*/ 8 w 539"/>
                <a:gd name="T47" fmla="*/ 52 h 521"/>
                <a:gd name="T48" fmla="*/ 11 w 539"/>
                <a:gd name="T49" fmla="*/ 56 h 521"/>
                <a:gd name="T50" fmla="*/ 16 w 539"/>
                <a:gd name="T51" fmla="*/ 59 h 521"/>
                <a:gd name="T52" fmla="*/ 21 w 539"/>
                <a:gd name="T53" fmla="*/ 62 h 521"/>
                <a:gd name="T54" fmla="*/ 26 w 539"/>
                <a:gd name="T55" fmla="*/ 64 h 521"/>
                <a:gd name="T56" fmla="*/ 31 w 539"/>
                <a:gd name="T57" fmla="*/ 65 h 521"/>
                <a:gd name="T58" fmla="*/ 37 w 539"/>
                <a:gd name="T59" fmla="*/ 65 h 521"/>
                <a:gd name="T60" fmla="*/ 42 w 539"/>
                <a:gd name="T61" fmla="*/ 64 h 521"/>
                <a:gd name="T62" fmla="*/ 48 w 539"/>
                <a:gd name="T63" fmla="*/ 62 h 521"/>
                <a:gd name="T64" fmla="*/ 52 w 539"/>
                <a:gd name="T65" fmla="*/ 59 h 521"/>
                <a:gd name="T66" fmla="*/ 57 w 539"/>
                <a:gd name="T67" fmla="*/ 56 h 521"/>
                <a:gd name="T68" fmla="*/ 61 w 539"/>
                <a:gd name="T69" fmla="*/ 52 h 521"/>
                <a:gd name="T70" fmla="*/ 64 w 539"/>
                <a:gd name="T71" fmla="*/ 48 h 521"/>
                <a:gd name="T72" fmla="*/ 66 w 539"/>
                <a:gd name="T73" fmla="*/ 43 h 521"/>
                <a:gd name="T74" fmla="*/ 67 w 539"/>
                <a:gd name="T75" fmla="*/ 38 h 521"/>
                <a:gd name="T76" fmla="*/ 68 w 539"/>
                <a:gd name="T77" fmla="*/ 32 h 5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521"/>
                <a:gd name="T119" fmla="*/ 539 w 539"/>
                <a:gd name="T120" fmla="*/ 521 h 5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521">
                  <a:moveTo>
                    <a:pt x="539" y="260"/>
                  </a:moveTo>
                  <a:lnTo>
                    <a:pt x="536" y="217"/>
                  </a:lnTo>
                  <a:lnTo>
                    <a:pt x="524" y="175"/>
                  </a:lnTo>
                  <a:lnTo>
                    <a:pt x="505" y="137"/>
                  </a:lnTo>
                  <a:lnTo>
                    <a:pt x="482" y="100"/>
                  </a:lnTo>
                  <a:lnTo>
                    <a:pt x="452" y="68"/>
                  </a:lnTo>
                  <a:lnTo>
                    <a:pt x="416" y="43"/>
                  </a:lnTo>
                  <a:lnTo>
                    <a:pt x="378" y="22"/>
                  </a:lnTo>
                  <a:lnTo>
                    <a:pt x="336" y="8"/>
                  </a:lnTo>
                  <a:lnTo>
                    <a:pt x="293" y="0"/>
                  </a:lnTo>
                  <a:lnTo>
                    <a:pt x="247" y="0"/>
                  </a:lnTo>
                  <a:lnTo>
                    <a:pt x="204" y="8"/>
                  </a:lnTo>
                  <a:lnTo>
                    <a:pt x="162" y="22"/>
                  </a:lnTo>
                  <a:lnTo>
                    <a:pt x="122" y="43"/>
                  </a:lnTo>
                  <a:lnTo>
                    <a:pt x="88" y="68"/>
                  </a:lnTo>
                  <a:lnTo>
                    <a:pt x="57" y="100"/>
                  </a:lnTo>
                  <a:lnTo>
                    <a:pt x="33" y="137"/>
                  </a:lnTo>
                  <a:lnTo>
                    <a:pt x="16" y="175"/>
                  </a:lnTo>
                  <a:lnTo>
                    <a:pt x="4" y="217"/>
                  </a:lnTo>
                  <a:lnTo>
                    <a:pt x="0" y="260"/>
                  </a:lnTo>
                  <a:lnTo>
                    <a:pt x="4" y="304"/>
                  </a:lnTo>
                  <a:lnTo>
                    <a:pt x="16" y="344"/>
                  </a:lnTo>
                  <a:lnTo>
                    <a:pt x="33" y="385"/>
                  </a:lnTo>
                  <a:lnTo>
                    <a:pt x="57" y="420"/>
                  </a:lnTo>
                  <a:lnTo>
                    <a:pt x="88" y="453"/>
                  </a:lnTo>
                  <a:lnTo>
                    <a:pt x="122" y="479"/>
                  </a:lnTo>
                  <a:lnTo>
                    <a:pt x="162" y="499"/>
                  </a:lnTo>
                  <a:lnTo>
                    <a:pt x="204" y="513"/>
                  </a:lnTo>
                  <a:lnTo>
                    <a:pt x="247" y="521"/>
                  </a:lnTo>
                  <a:lnTo>
                    <a:pt x="293" y="521"/>
                  </a:lnTo>
                  <a:lnTo>
                    <a:pt x="336" y="513"/>
                  </a:lnTo>
                  <a:lnTo>
                    <a:pt x="378" y="499"/>
                  </a:lnTo>
                  <a:lnTo>
                    <a:pt x="416" y="479"/>
                  </a:lnTo>
                  <a:lnTo>
                    <a:pt x="452" y="453"/>
                  </a:lnTo>
                  <a:lnTo>
                    <a:pt x="482" y="420"/>
                  </a:lnTo>
                  <a:lnTo>
                    <a:pt x="505" y="385"/>
                  </a:lnTo>
                  <a:lnTo>
                    <a:pt x="524" y="344"/>
                  </a:lnTo>
                  <a:lnTo>
                    <a:pt x="536" y="304"/>
                  </a:lnTo>
                  <a:lnTo>
                    <a:pt x="539" y="260"/>
                  </a:lnTo>
                  <a:close/>
                </a:path>
              </a:pathLst>
            </a:custGeom>
            <a:solidFill>
              <a:srgbClr val="FFFFFF"/>
            </a:solidFill>
            <a:ln w="14288">
              <a:solidFill>
                <a:srgbClr val="000080"/>
              </a:solidFill>
              <a:round/>
              <a:headEnd/>
              <a:tailEnd/>
            </a:ln>
          </p:spPr>
          <p:txBody>
            <a:bodyPr/>
            <a:lstStyle/>
            <a:p>
              <a:endParaRPr lang="zh-CN" altLang="en-US"/>
            </a:p>
          </p:txBody>
        </p:sp>
        <p:sp>
          <p:nvSpPr>
            <p:cNvPr id="61577" name="Rectangle 77">
              <a:extLst>
                <a:ext uri="{FF2B5EF4-FFF2-40B4-BE49-F238E27FC236}">
                  <a16:creationId xmlns:a16="http://schemas.microsoft.com/office/drawing/2014/main" id="{E87BDB5A-8E10-49B8-9A08-DBAF3112859B}"/>
                </a:ext>
              </a:extLst>
            </p:cNvPr>
            <p:cNvSpPr>
              <a:spLocks noChangeArrowheads="1"/>
            </p:cNvSpPr>
            <p:nvPr/>
          </p:nvSpPr>
          <p:spPr bwMode="auto">
            <a:xfrm>
              <a:off x="4308" y="2663"/>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A</a:t>
              </a:r>
              <a:endParaRPr kumimoji="1" lang="en-US" altLang="zh-CN" sz="3200">
                <a:solidFill>
                  <a:srgbClr val="000000"/>
                </a:solidFill>
                <a:latin typeface="Times New Roman" panose="02020603050405020304" pitchFamily="18" charset="0"/>
              </a:endParaRPr>
            </a:p>
          </p:txBody>
        </p:sp>
        <p:sp>
          <p:nvSpPr>
            <p:cNvPr id="61578" name="Freeform 78">
              <a:extLst>
                <a:ext uri="{FF2B5EF4-FFF2-40B4-BE49-F238E27FC236}">
                  <a16:creationId xmlns:a16="http://schemas.microsoft.com/office/drawing/2014/main" id="{7741CC57-1C17-477B-BF61-24B6958ECED2}"/>
                </a:ext>
              </a:extLst>
            </p:cNvPr>
            <p:cNvSpPr>
              <a:spLocks/>
            </p:cNvSpPr>
            <p:nvPr/>
          </p:nvSpPr>
          <p:spPr bwMode="auto">
            <a:xfrm>
              <a:off x="5042" y="2600"/>
              <a:ext cx="269" cy="260"/>
            </a:xfrm>
            <a:custGeom>
              <a:avLst/>
              <a:gdLst>
                <a:gd name="T0" fmla="*/ 67 w 539"/>
                <a:gd name="T1" fmla="*/ 32 h 521"/>
                <a:gd name="T2" fmla="*/ 66 w 539"/>
                <a:gd name="T3" fmla="*/ 27 h 521"/>
                <a:gd name="T4" fmla="*/ 65 w 539"/>
                <a:gd name="T5" fmla="*/ 21 h 521"/>
                <a:gd name="T6" fmla="*/ 63 w 539"/>
                <a:gd name="T7" fmla="*/ 17 h 521"/>
                <a:gd name="T8" fmla="*/ 60 w 539"/>
                <a:gd name="T9" fmla="*/ 12 h 521"/>
                <a:gd name="T10" fmla="*/ 56 w 539"/>
                <a:gd name="T11" fmla="*/ 8 h 521"/>
                <a:gd name="T12" fmla="*/ 52 w 539"/>
                <a:gd name="T13" fmla="*/ 5 h 521"/>
                <a:gd name="T14" fmla="*/ 47 w 539"/>
                <a:gd name="T15" fmla="*/ 2 h 521"/>
                <a:gd name="T16" fmla="*/ 42 w 539"/>
                <a:gd name="T17" fmla="*/ 1 h 521"/>
                <a:gd name="T18" fmla="*/ 36 w 539"/>
                <a:gd name="T19" fmla="*/ 0 h 521"/>
                <a:gd name="T20" fmla="*/ 30 w 539"/>
                <a:gd name="T21" fmla="*/ 0 h 521"/>
                <a:gd name="T22" fmla="*/ 25 w 539"/>
                <a:gd name="T23" fmla="*/ 1 h 521"/>
                <a:gd name="T24" fmla="*/ 20 w 539"/>
                <a:gd name="T25" fmla="*/ 2 h 521"/>
                <a:gd name="T26" fmla="*/ 15 w 539"/>
                <a:gd name="T27" fmla="*/ 5 h 521"/>
                <a:gd name="T28" fmla="*/ 10 w 539"/>
                <a:gd name="T29" fmla="*/ 8 h 521"/>
                <a:gd name="T30" fmla="*/ 7 w 539"/>
                <a:gd name="T31" fmla="*/ 12 h 521"/>
                <a:gd name="T32" fmla="*/ 4 w 539"/>
                <a:gd name="T33" fmla="*/ 17 h 521"/>
                <a:gd name="T34" fmla="*/ 1 w 539"/>
                <a:gd name="T35" fmla="*/ 21 h 521"/>
                <a:gd name="T36" fmla="*/ 0 w 539"/>
                <a:gd name="T37" fmla="*/ 27 h 521"/>
                <a:gd name="T38" fmla="*/ 0 w 539"/>
                <a:gd name="T39" fmla="*/ 32 h 521"/>
                <a:gd name="T40" fmla="*/ 0 w 539"/>
                <a:gd name="T41" fmla="*/ 38 h 521"/>
                <a:gd name="T42" fmla="*/ 1 w 539"/>
                <a:gd name="T43" fmla="*/ 43 h 521"/>
                <a:gd name="T44" fmla="*/ 4 w 539"/>
                <a:gd name="T45" fmla="*/ 48 h 521"/>
                <a:gd name="T46" fmla="*/ 7 w 539"/>
                <a:gd name="T47" fmla="*/ 52 h 521"/>
                <a:gd name="T48" fmla="*/ 10 w 539"/>
                <a:gd name="T49" fmla="*/ 56 h 521"/>
                <a:gd name="T50" fmla="*/ 15 w 539"/>
                <a:gd name="T51" fmla="*/ 59 h 521"/>
                <a:gd name="T52" fmla="*/ 20 w 539"/>
                <a:gd name="T53" fmla="*/ 62 h 521"/>
                <a:gd name="T54" fmla="*/ 25 w 539"/>
                <a:gd name="T55" fmla="*/ 64 h 521"/>
                <a:gd name="T56" fmla="*/ 30 w 539"/>
                <a:gd name="T57" fmla="*/ 65 h 521"/>
                <a:gd name="T58" fmla="*/ 36 w 539"/>
                <a:gd name="T59" fmla="*/ 65 h 521"/>
                <a:gd name="T60" fmla="*/ 42 w 539"/>
                <a:gd name="T61" fmla="*/ 64 h 521"/>
                <a:gd name="T62" fmla="*/ 47 w 539"/>
                <a:gd name="T63" fmla="*/ 62 h 521"/>
                <a:gd name="T64" fmla="*/ 52 w 539"/>
                <a:gd name="T65" fmla="*/ 59 h 521"/>
                <a:gd name="T66" fmla="*/ 56 w 539"/>
                <a:gd name="T67" fmla="*/ 56 h 521"/>
                <a:gd name="T68" fmla="*/ 60 w 539"/>
                <a:gd name="T69" fmla="*/ 52 h 521"/>
                <a:gd name="T70" fmla="*/ 63 w 539"/>
                <a:gd name="T71" fmla="*/ 48 h 521"/>
                <a:gd name="T72" fmla="*/ 65 w 539"/>
                <a:gd name="T73" fmla="*/ 43 h 521"/>
                <a:gd name="T74" fmla="*/ 66 w 539"/>
                <a:gd name="T75" fmla="*/ 38 h 521"/>
                <a:gd name="T76" fmla="*/ 67 w 539"/>
                <a:gd name="T77" fmla="*/ 32 h 5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521"/>
                <a:gd name="T119" fmla="*/ 539 w 539"/>
                <a:gd name="T120" fmla="*/ 521 h 5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521">
                  <a:moveTo>
                    <a:pt x="539" y="260"/>
                  </a:moveTo>
                  <a:lnTo>
                    <a:pt x="535" y="217"/>
                  </a:lnTo>
                  <a:lnTo>
                    <a:pt x="524" y="175"/>
                  </a:lnTo>
                  <a:lnTo>
                    <a:pt x="507" y="137"/>
                  </a:lnTo>
                  <a:lnTo>
                    <a:pt x="482" y="100"/>
                  </a:lnTo>
                  <a:lnTo>
                    <a:pt x="452" y="68"/>
                  </a:lnTo>
                  <a:lnTo>
                    <a:pt x="416" y="43"/>
                  </a:lnTo>
                  <a:lnTo>
                    <a:pt x="378" y="22"/>
                  </a:lnTo>
                  <a:lnTo>
                    <a:pt x="336" y="8"/>
                  </a:lnTo>
                  <a:lnTo>
                    <a:pt x="292" y="0"/>
                  </a:lnTo>
                  <a:lnTo>
                    <a:pt x="247" y="0"/>
                  </a:lnTo>
                  <a:lnTo>
                    <a:pt x="203" y="8"/>
                  </a:lnTo>
                  <a:lnTo>
                    <a:pt x="161" y="22"/>
                  </a:lnTo>
                  <a:lnTo>
                    <a:pt x="121" y="43"/>
                  </a:lnTo>
                  <a:lnTo>
                    <a:pt x="87" y="68"/>
                  </a:lnTo>
                  <a:lnTo>
                    <a:pt x="57" y="100"/>
                  </a:lnTo>
                  <a:lnTo>
                    <a:pt x="32" y="137"/>
                  </a:lnTo>
                  <a:lnTo>
                    <a:pt x="15" y="175"/>
                  </a:lnTo>
                  <a:lnTo>
                    <a:pt x="4" y="217"/>
                  </a:lnTo>
                  <a:lnTo>
                    <a:pt x="0" y="260"/>
                  </a:lnTo>
                  <a:lnTo>
                    <a:pt x="4" y="304"/>
                  </a:lnTo>
                  <a:lnTo>
                    <a:pt x="15" y="344"/>
                  </a:lnTo>
                  <a:lnTo>
                    <a:pt x="32" y="385"/>
                  </a:lnTo>
                  <a:lnTo>
                    <a:pt x="57" y="420"/>
                  </a:lnTo>
                  <a:lnTo>
                    <a:pt x="87" y="453"/>
                  </a:lnTo>
                  <a:lnTo>
                    <a:pt x="121" y="479"/>
                  </a:lnTo>
                  <a:lnTo>
                    <a:pt x="161" y="499"/>
                  </a:lnTo>
                  <a:lnTo>
                    <a:pt x="203" y="513"/>
                  </a:lnTo>
                  <a:lnTo>
                    <a:pt x="247" y="521"/>
                  </a:lnTo>
                  <a:lnTo>
                    <a:pt x="292" y="521"/>
                  </a:lnTo>
                  <a:lnTo>
                    <a:pt x="336" y="513"/>
                  </a:lnTo>
                  <a:lnTo>
                    <a:pt x="378" y="499"/>
                  </a:lnTo>
                  <a:lnTo>
                    <a:pt x="416" y="479"/>
                  </a:lnTo>
                  <a:lnTo>
                    <a:pt x="452" y="453"/>
                  </a:lnTo>
                  <a:lnTo>
                    <a:pt x="482" y="420"/>
                  </a:lnTo>
                  <a:lnTo>
                    <a:pt x="507" y="385"/>
                  </a:lnTo>
                  <a:lnTo>
                    <a:pt x="524" y="344"/>
                  </a:lnTo>
                  <a:lnTo>
                    <a:pt x="535" y="304"/>
                  </a:lnTo>
                  <a:lnTo>
                    <a:pt x="539" y="260"/>
                  </a:lnTo>
                  <a:close/>
                </a:path>
              </a:pathLst>
            </a:custGeom>
            <a:solidFill>
              <a:srgbClr val="FFFFFF"/>
            </a:solidFill>
            <a:ln w="14288">
              <a:solidFill>
                <a:srgbClr val="000080"/>
              </a:solidFill>
              <a:round/>
              <a:headEnd/>
              <a:tailEnd/>
            </a:ln>
          </p:spPr>
          <p:txBody>
            <a:bodyPr/>
            <a:lstStyle/>
            <a:p>
              <a:endParaRPr lang="zh-CN" altLang="en-US"/>
            </a:p>
          </p:txBody>
        </p:sp>
        <p:sp>
          <p:nvSpPr>
            <p:cNvPr id="61579" name="Rectangle 79">
              <a:extLst>
                <a:ext uri="{FF2B5EF4-FFF2-40B4-BE49-F238E27FC236}">
                  <a16:creationId xmlns:a16="http://schemas.microsoft.com/office/drawing/2014/main" id="{73048C45-0B4F-4302-90DA-2F26D3BAF473}"/>
                </a:ext>
              </a:extLst>
            </p:cNvPr>
            <p:cNvSpPr>
              <a:spLocks noChangeArrowheads="1"/>
            </p:cNvSpPr>
            <p:nvPr/>
          </p:nvSpPr>
          <p:spPr bwMode="auto">
            <a:xfrm>
              <a:off x="5136" y="2663"/>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B</a:t>
              </a:r>
              <a:endParaRPr kumimoji="1" lang="en-US" altLang="zh-CN" sz="3200">
                <a:solidFill>
                  <a:srgbClr val="000000"/>
                </a:solidFill>
                <a:latin typeface="Times New Roman" panose="02020603050405020304" pitchFamily="18" charset="0"/>
              </a:endParaRPr>
            </a:p>
          </p:txBody>
        </p:sp>
        <p:sp>
          <p:nvSpPr>
            <p:cNvPr id="61580" name="Freeform 80">
              <a:extLst>
                <a:ext uri="{FF2B5EF4-FFF2-40B4-BE49-F238E27FC236}">
                  <a16:creationId xmlns:a16="http://schemas.microsoft.com/office/drawing/2014/main" id="{9D34DF5C-5F7A-4046-834C-80BF3D2EE9D2}"/>
                </a:ext>
              </a:extLst>
            </p:cNvPr>
            <p:cNvSpPr>
              <a:spLocks/>
            </p:cNvSpPr>
            <p:nvPr/>
          </p:nvSpPr>
          <p:spPr bwMode="auto">
            <a:xfrm>
              <a:off x="4661" y="3620"/>
              <a:ext cx="269" cy="261"/>
            </a:xfrm>
            <a:custGeom>
              <a:avLst/>
              <a:gdLst>
                <a:gd name="T0" fmla="*/ 68 w 537"/>
                <a:gd name="T1" fmla="*/ 33 h 520"/>
                <a:gd name="T2" fmla="*/ 67 w 537"/>
                <a:gd name="T3" fmla="*/ 28 h 520"/>
                <a:gd name="T4" fmla="*/ 66 w 537"/>
                <a:gd name="T5" fmla="*/ 22 h 520"/>
                <a:gd name="T6" fmla="*/ 64 w 537"/>
                <a:gd name="T7" fmla="*/ 17 h 520"/>
                <a:gd name="T8" fmla="*/ 60 w 537"/>
                <a:gd name="T9" fmla="*/ 13 h 520"/>
                <a:gd name="T10" fmla="*/ 57 w 537"/>
                <a:gd name="T11" fmla="*/ 9 h 520"/>
                <a:gd name="T12" fmla="*/ 52 w 537"/>
                <a:gd name="T13" fmla="*/ 6 h 520"/>
                <a:gd name="T14" fmla="*/ 47 w 537"/>
                <a:gd name="T15" fmla="*/ 3 h 520"/>
                <a:gd name="T16" fmla="*/ 42 w 537"/>
                <a:gd name="T17" fmla="*/ 1 h 520"/>
                <a:gd name="T18" fmla="*/ 37 w 537"/>
                <a:gd name="T19" fmla="*/ 0 h 520"/>
                <a:gd name="T20" fmla="*/ 31 w 537"/>
                <a:gd name="T21" fmla="*/ 0 h 520"/>
                <a:gd name="T22" fmla="*/ 26 w 537"/>
                <a:gd name="T23" fmla="*/ 1 h 520"/>
                <a:gd name="T24" fmla="*/ 20 w 537"/>
                <a:gd name="T25" fmla="*/ 3 h 520"/>
                <a:gd name="T26" fmla="*/ 16 w 537"/>
                <a:gd name="T27" fmla="*/ 6 h 520"/>
                <a:gd name="T28" fmla="*/ 11 w 537"/>
                <a:gd name="T29" fmla="*/ 9 h 520"/>
                <a:gd name="T30" fmla="*/ 7 w 537"/>
                <a:gd name="T31" fmla="*/ 13 h 520"/>
                <a:gd name="T32" fmla="*/ 4 w 537"/>
                <a:gd name="T33" fmla="*/ 17 h 520"/>
                <a:gd name="T34" fmla="*/ 2 w 537"/>
                <a:gd name="T35" fmla="*/ 22 h 520"/>
                <a:gd name="T36" fmla="*/ 1 w 537"/>
                <a:gd name="T37" fmla="*/ 28 h 520"/>
                <a:gd name="T38" fmla="*/ 0 w 537"/>
                <a:gd name="T39" fmla="*/ 33 h 520"/>
                <a:gd name="T40" fmla="*/ 1 w 537"/>
                <a:gd name="T41" fmla="*/ 38 h 520"/>
                <a:gd name="T42" fmla="*/ 2 w 537"/>
                <a:gd name="T43" fmla="*/ 44 h 520"/>
                <a:gd name="T44" fmla="*/ 4 w 537"/>
                <a:gd name="T45" fmla="*/ 49 h 520"/>
                <a:gd name="T46" fmla="*/ 7 w 537"/>
                <a:gd name="T47" fmla="*/ 53 h 520"/>
                <a:gd name="T48" fmla="*/ 11 w 537"/>
                <a:gd name="T49" fmla="*/ 57 h 520"/>
                <a:gd name="T50" fmla="*/ 16 w 537"/>
                <a:gd name="T51" fmla="*/ 60 h 520"/>
                <a:gd name="T52" fmla="*/ 20 w 537"/>
                <a:gd name="T53" fmla="*/ 63 h 520"/>
                <a:gd name="T54" fmla="*/ 26 w 537"/>
                <a:gd name="T55" fmla="*/ 65 h 520"/>
                <a:gd name="T56" fmla="*/ 31 w 537"/>
                <a:gd name="T57" fmla="*/ 66 h 520"/>
                <a:gd name="T58" fmla="*/ 37 w 537"/>
                <a:gd name="T59" fmla="*/ 66 h 520"/>
                <a:gd name="T60" fmla="*/ 42 w 537"/>
                <a:gd name="T61" fmla="*/ 65 h 520"/>
                <a:gd name="T62" fmla="*/ 47 w 537"/>
                <a:gd name="T63" fmla="*/ 63 h 520"/>
                <a:gd name="T64" fmla="*/ 52 w 537"/>
                <a:gd name="T65" fmla="*/ 60 h 520"/>
                <a:gd name="T66" fmla="*/ 57 w 537"/>
                <a:gd name="T67" fmla="*/ 57 h 520"/>
                <a:gd name="T68" fmla="*/ 60 w 537"/>
                <a:gd name="T69" fmla="*/ 53 h 520"/>
                <a:gd name="T70" fmla="*/ 64 w 537"/>
                <a:gd name="T71" fmla="*/ 49 h 520"/>
                <a:gd name="T72" fmla="*/ 66 w 537"/>
                <a:gd name="T73" fmla="*/ 44 h 520"/>
                <a:gd name="T74" fmla="*/ 67 w 537"/>
                <a:gd name="T75" fmla="*/ 38 h 520"/>
                <a:gd name="T76" fmla="*/ 68 w 537"/>
                <a:gd name="T77" fmla="*/ 33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7"/>
                <a:gd name="T118" fmla="*/ 0 h 520"/>
                <a:gd name="T119" fmla="*/ 537 w 537"/>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7" h="520">
                  <a:moveTo>
                    <a:pt x="537" y="261"/>
                  </a:moveTo>
                  <a:lnTo>
                    <a:pt x="533" y="217"/>
                  </a:lnTo>
                  <a:lnTo>
                    <a:pt x="522" y="176"/>
                  </a:lnTo>
                  <a:lnTo>
                    <a:pt x="505" y="136"/>
                  </a:lnTo>
                  <a:lnTo>
                    <a:pt x="480" y="101"/>
                  </a:lnTo>
                  <a:lnTo>
                    <a:pt x="450" y="68"/>
                  </a:lnTo>
                  <a:lnTo>
                    <a:pt x="416" y="42"/>
                  </a:lnTo>
                  <a:lnTo>
                    <a:pt x="376" y="22"/>
                  </a:lnTo>
                  <a:lnTo>
                    <a:pt x="334" y="7"/>
                  </a:lnTo>
                  <a:lnTo>
                    <a:pt x="290" y="0"/>
                  </a:lnTo>
                  <a:lnTo>
                    <a:pt x="247" y="0"/>
                  </a:lnTo>
                  <a:lnTo>
                    <a:pt x="201" y="7"/>
                  </a:lnTo>
                  <a:lnTo>
                    <a:pt x="159" y="22"/>
                  </a:lnTo>
                  <a:lnTo>
                    <a:pt x="122" y="42"/>
                  </a:lnTo>
                  <a:lnTo>
                    <a:pt x="85" y="68"/>
                  </a:lnTo>
                  <a:lnTo>
                    <a:pt x="55" y="101"/>
                  </a:lnTo>
                  <a:lnTo>
                    <a:pt x="32" y="136"/>
                  </a:lnTo>
                  <a:lnTo>
                    <a:pt x="13" y="176"/>
                  </a:lnTo>
                  <a:lnTo>
                    <a:pt x="2" y="217"/>
                  </a:lnTo>
                  <a:lnTo>
                    <a:pt x="0" y="261"/>
                  </a:lnTo>
                  <a:lnTo>
                    <a:pt x="2" y="303"/>
                  </a:lnTo>
                  <a:lnTo>
                    <a:pt x="13" y="345"/>
                  </a:lnTo>
                  <a:lnTo>
                    <a:pt x="32" y="384"/>
                  </a:lnTo>
                  <a:lnTo>
                    <a:pt x="55" y="421"/>
                  </a:lnTo>
                  <a:lnTo>
                    <a:pt x="85" y="452"/>
                  </a:lnTo>
                  <a:lnTo>
                    <a:pt x="122" y="478"/>
                  </a:lnTo>
                  <a:lnTo>
                    <a:pt x="159" y="498"/>
                  </a:lnTo>
                  <a:lnTo>
                    <a:pt x="201" y="513"/>
                  </a:lnTo>
                  <a:lnTo>
                    <a:pt x="247" y="520"/>
                  </a:lnTo>
                  <a:lnTo>
                    <a:pt x="290" y="520"/>
                  </a:lnTo>
                  <a:lnTo>
                    <a:pt x="334" y="513"/>
                  </a:lnTo>
                  <a:lnTo>
                    <a:pt x="376" y="498"/>
                  </a:lnTo>
                  <a:lnTo>
                    <a:pt x="416" y="478"/>
                  </a:lnTo>
                  <a:lnTo>
                    <a:pt x="450" y="452"/>
                  </a:lnTo>
                  <a:lnTo>
                    <a:pt x="480" y="421"/>
                  </a:lnTo>
                  <a:lnTo>
                    <a:pt x="505" y="384"/>
                  </a:lnTo>
                  <a:lnTo>
                    <a:pt x="522" y="345"/>
                  </a:lnTo>
                  <a:lnTo>
                    <a:pt x="533" y="303"/>
                  </a:lnTo>
                  <a:lnTo>
                    <a:pt x="537" y="261"/>
                  </a:lnTo>
                  <a:close/>
                </a:path>
              </a:pathLst>
            </a:custGeom>
            <a:solidFill>
              <a:srgbClr val="FFFF00"/>
            </a:solidFill>
            <a:ln w="14288">
              <a:solidFill>
                <a:srgbClr val="000080"/>
              </a:solidFill>
              <a:round/>
              <a:headEnd/>
              <a:tailEnd/>
            </a:ln>
          </p:spPr>
          <p:txBody>
            <a:bodyPr/>
            <a:lstStyle/>
            <a:p>
              <a:endParaRPr lang="zh-CN" altLang="en-US"/>
            </a:p>
          </p:txBody>
        </p:sp>
        <p:sp>
          <p:nvSpPr>
            <p:cNvPr id="61581" name="Rectangle 81">
              <a:extLst>
                <a:ext uri="{FF2B5EF4-FFF2-40B4-BE49-F238E27FC236}">
                  <a16:creationId xmlns:a16="http://schemas.microsoft.com/office/drawing/2014/main" id="{3825327D-11C4-437D-B79D-CE8D7B9B7B35}"/>
                </a:ext>
              </a:extLst>
            </p:cNvPr>
            <p:cNvSpPr>
              <a:spLocks noChangeArrowheads="1"/>
            </p:cNvSpPr>
            <p:nvPr/>
          </p:nvSpPr>
          <p:spPr bwMode="auto">
            <a:xfrm>
              <a:off x="4755" y="3684"/>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D</a:t>
              </a:r>
              <a:endParaRPr kumimoji="1" lang="en-US" altLang="zh-CN" sz="3200">
                <a:solidFill>
                  <a:srgbClr val="000000"/>
                </a:solidFill>
                <a:latin typeface="Times New Roman" panose="02020603050405020304" pitchFamily="18" charset="0"/>
              </a:endParaRPr>
            </a:p>
          </p:txBody>
        </p:sp>
        <p:sp>
          <p:nvSpPr>
            <p:cNvPr id="61582" name="Line 82">
              <a:extLst>
                <a:ext uri="{FF2B5EF4-FFF2-40B4-BE49-F238E27FC236}">
                  <a16:creationId xmlns:a16="http://schemas.microsoft.com/office/drawing/2014/main" id="{2FD88FAD-2C4F-467E-9CD9-E835CF36837B}"/>
                </a:ext>
              </a:extLst>
            </p:cNvPr>
            <p:cNvSpPr>
              <a:spLocks noChangeShapeType="1"/>
            </p:cNvSpPr>
            <p:nvPr/>
          </p:nvSpPr>
          <p:spPr bwMode="auto">
            <a:xfrm>
              <a:off x="4480" y="2748"/>
              <a:ext cx="482" cy="1"/>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3" name="Freeform 83">
              <a:extLst>
                <a:ext uri="{FF2B5EF4-FFF2-40B4-BE49-F238E27FC236}">
                  <a16:creationId xmlns:a16="http://schemas.microsoft.com/office/drawing/2014/main" id="{AB96CB3C-D035-43F8-BDA8-044A92BE39E7}"/>
                </a:ext>
              </a:extLst>
            </p:cNvPr>
            <p:cNvSpPr>
              <a:spLocks/>
            </p:cNvSpPr>
            <p:nvPr/>
          </p:nvSpPr>
          <p:spPr bwMode="auto">
            <a:xfrm>
              <a:off x="4955" y="2719"/>
              <a:ext cx="88" cy="57"/>
            </a:xfrm>
            <a:custGeom>
              <a:avLst/>
              <a:gdLst>
                <a:gd name="T0" fmla="*/ 0 w 177"/>
                <a:gd name="T1" fmla="*/ 0 h 115"/>
                <a:gd name="T2" fmla="*/ 22 w 177"/>
                <a:gd name="T3" fmla="*/ 7 h 115"/>
                <a:gd name="T4" fmla="*/ 0 w 177"/>
                <a:gd name="T5" fmla="*/ 14 h 115"/>
                <a:gd name="T6" fmla="*/ 0 w 177"/>
                <a:gd name="T7" fmla="*/ 0 h 115"/>
                <a:gd name="T8" fmla="*/ 0 60000 65536"/>
                <a:gd name="T9" fmla="*/ 0 60000 65536"/>
                <a:gd name="T10" fmla="*/ 0 60000 65536"/>
                <a:gd name="T11" fmla="*/ 0 60000 65536"/>
                <a:gd name="T12" fmla="*/ 0 w 177"/>
                <a:gd name="T13" fmla="*/ 0 h 115"/>
                <a:gd name="T14" fmla="*/ 177 w 177"/>
                <a:gd name="T15" fmla="*/ 115 h 115"/>
              </a:gdLst>
              <a:ahLst/>
              <a:cxnLst>
                <a:cxn ang="T8">
                  <a:pos x="T0" y="T1"/>
                </a:cxn>
                <a:cxn ang="T9">
                  <a:pos x="T2" y="T3"/>
                </a:cxn>
                <a:cxn ang="T10">
                  <a:pos x="T4" y="T5"/>
                </a:cxn>
                <a:cxn ang="T11">
                  <a:pos x="T6" y="T7"/>
                </a:cxn>
              </a:cxnLst>
              <a:rect l="T12" t="T13" r="T14" b="T15"/>
              <a:pathLst>
                <a:path w="177" h="115">
                  <a:moveTo>
                    <a:pt x="0" y="0"/>
                  </a:moveTo>
                  <a:lnTo>
                    <a:pt x="177" y="57"/>
                  </a:lnTo>
                  <a:lnTo>
                    <a:pt x="0" y="115"/>
                  </a:lnTo>
                  <a:lnTo>
                    <a:pt x="0"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84" name="Rectangle 84">
              <a:extLst>
                <a:ext uri="{FF2B5EF4-FFF2-40B4-BE49-F238E27FC236}">
                  <a16:creationId xmlns:a16="http://schemas.microsoft.com/office/drawing/2014/main" id="{88D8C8B8-2BFC-4F68-B67C-2B05425C47C4}"/>
                </a:ext>
              </a:extLst>
            </p:cNvPr>
            <p:cNvSpPr>
              <a:spLocks noChangeArrowheads="1"/>
            </p:cNvSpPr>
            <p:nvPr/>
          </p:nvSpPr>
          <p:spPr bwMode="auto">
            <a:xfrm>
              <a:off x="4768" y="258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1</a:t>
              </a:r>
              <a:endParaRPr kumimoji="1" lang="en-US" altLang="zh-CN" sz="3200">
                <a:solidFill>
                  <a:srgbClr val="000000"/>
                </a:solidFill>
                <a:latin typeface="Times New Roman" panose="02020603050405020304" pitchFamily="18" charset="0"/>
              </a:endParaRPr>
            </a:p>
          </p:txBody>
        </p:sp>
        <p:sp>
          <p:nvSpPr>
            <p:cNvPr id="61585" name="Rectangle 85">
              <a:extLst>
                <a:ext uri="{FF2B5EF4-FFF2-40B4-BE49-F238E27FC236}">
                  <a16:creationId xmlns:a16="http://schemas.microsoft.com/office/drawing/2014/main" id="{DBFD771E-4EBF-4B8F-896B-B77C2840D38B}"/>
                </a:ext>
              </a:extLst>
            </p:cNvPr>
            <p:cNvSpPr>
              <a:spLocks noChangeArrowheads="1"/>
            </p:cNvSpPr>
            <p:nvPr/>
          </p:nvSpPr>
          <p:spPr bwMode="auto">
            <a:xfrm>
              <a:off x="4432" y="295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2</a:t>
              </a:r>
              <a:endParaRPr kumimoji="1" lang="en-US" altLang="zh-CN" sz="3200">
                <a:solidFill>
                  <a:srgbClr val="000000"/>
                </a:solidFill>
                <a:latin typeface="Times New Roman" panose="02020603050405020304" pitchFamily="18" charset="0"/>
              </a:endParaRPr>
            </a:p>
          </p:txBody>
        </p:sp>
        <p:sp>
          <p:nvSpPr>
            <p:cNvPr id="61586" name="Rectangle 86">
              <a:extLst>
                <a:ext uri="{FF2B5EF4-FFF2-40B4-BE49-F238E27FC236}">
                  <a16:creationId xmlns:a16="http://schemas.microsoft.com/office/drawing/2014/main" id="{83119401-2DD3-49FE-A60A-0F05E9F0E00A}"/>
                </a:ext>
              </a:extLst>
            </p:cNvPr>
            <p:cNvSpPr>
              <a:spLocks noChangeArrowheads="1"/>
            </p:cNvSpPr>
            <p:nvPr/>
          </p:nvSpPr>
          <p:spPr bwMode="auto">
            <a:xfrm>
              <a:off x="4656" y="338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3</a:t>
              </a:r>
              <a:endParaRPr kumimoji="1" lang="en-US" altLang="zh-CN" sz="3200">
                <a:solidFill>
                  <a:srgbClr val="000000"/>
                </a:solidFill>
                <a:latin typeface="Times New Roman" panose="02020603050405020304" pitchFamily="18" charset="0"/>
              </a:endParaRPr>
            </a:p>
          </p:txBody>
        </p:sp>
        <p:sp>
          <p:nvSpPr>
            <p:cNvPr id="61587" name="Line 87">
              <a:extLst>
                <a:ext uri="{FF2B5EF4-FFF2-40B4-BE49-F238E27FC236}">
                  <a16:creationId xmlns:a16="http://schemas.microsoft.com/office/drawing/2014/main" id="{1A2BADFB-282E-41C2-A127-B3792A623E15}"/>
                </a:ext>
              </a:extLst>
            </p:cNvPr>
            <p:cNvSpPr>
              <a:spLocks noChangeShapeType="1"/>
            </p:cNvSpPr>
            <p:nvPr/>
          </p:nvSpPr>
          <p:spPr bwMode="auto">
            <a:xfrm flipH="1" flipV="1">
              <a:off x="4478" y="2894"/>
              <a:ext cx="204" cy="200"/>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8" name="Freeform 88">
              <a:extLst>
                <a:ext uri="{FF2B5EF4-FFF2-40B4-BE49-F238E27FC236}">
                  <a16:creationId xmlns:a16="http://schemas.microsoft.com/office/drawing/2014/main" id="{E237C135-C76B-4E5F-8D3B-4022E46F5340}"/>
                </a:ext>
              </a:extLst>
            </p:cNvPr>
            <p:cNvSpPr>
              <a:spLocks/>
            </p:cNvSpPr>
            <p:nvPr/>
          </p:nvSpPr>
          <p:spPr bwMode="auto">
            <a:xfrm>
              <a:off x="4421" y="2838"/>
              <a:ext cx="83" cy="81"/>
            </a:xfrm>
            <a:custGeom>
              <a:avLst/>
              <a:gdLst>
                <a:gd name="T0" fmla="*/ 10 w 167"/>
                <a:gd name="T1" fmla="*/ 21 h 162"/>
                <a:gd name="T2" fmla="*/ 0 w 167"/>
                <a:gd name="T3" fmla="*/ 0 h 162"/>
                <a:gd name="T4" fmla="*/ 20 w 167"/>
                <a:gd name="T5" fmla="*/ 11 h 162"/>
                <a:gd name="T6" fmla="*/ 10 w 167"/>
                <a:gd name="T7" fmla="*/ 21 h 162"/>
                <a:gd name="T8" fmla="*/ 0 60000 65536"/>
                <a:gd name="T9" fmla="*/ 0 60000 65536"/>
                <a:gd name="T10" fmla="*/ 0 60000 65536"/>
                <a:gd name="T11" fmla="*/ 0 60000 65536"/>
                <a:gd name="T12" fmla="*/ 0 w 167"/>
                <a:gd name="T13" fmla="*/ 0 h 162"/>
                <a:gd name="T14" fmla="*/ 167 w 167"/>
                <a:gd name="T15" fmla="*/ 162 h 162"/>
              </a:gdLst>
              <a:ahLst/>
              <a:cxnLst>
                <a:cxn ang="T8">
                  <a:pos x="T0" y="T1"/>
                </a:cxn>
                <a:cxn ang="T9">
                  <a:pos x="T2" y="T3"/>
                </a:cxn>
                <a:cxn ang="T10">
                  <a:pos x="T4" y="T5"/>
                </a:cxn>
                <a:cxn ang="T11">
                  <a:pos x="T6" y="T7"/>
                </a:cxn>
              </a:cxnLst>
              <a:rect l="T12" t="T13" r="T14" b="T15"/>
              <a:pathLst>
                <a:path w="167" h="162">
                  <a:moveTo>
                    <a:pt x="82" y="162"/>
                  </a:moveTo>
                  <a:lnTo>
                    <a:pt x="0" y="0"/>
                  </a:lnTo>
                  <a:lnTo>
                    <a:pt x="167" y="82"/>
                  </a:lnTo>
                  <a:lnTo>
                    <a:pt x="82" y="16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89" name="Line 89">
              <a:extLst>
                <a:ext uri="{FF2B5EF4-FFF2-40B4-BE49-F238E27FC236}">
                  <a16:creationId xmlns:a16="http://schemas.microsoft.com/office/drawing/2014/main" id="{5E77F6FA-1696-4D1F-B37E-12F25C7F4FC0}"/>
                </a:ext>
              </a:extLst>
            </p:cNvPr>
            <p:cNvSpPr>
              <a:spLocks noChangeShapeType="1"/>
            </p:cNvSpPr>
            <p:nvPr/>
          </p:nvSpPr>
          <p:spPr bwMode="auto">
            <a:xfrm flipV="1">
              <a:off x="4795" y="3373"/>
              <a:ext cx="1" cy="247"/>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90" name="Freeform 90">
              <a:extLst>
                <a:ext uri="{FF2B5EF4-FFF2-40B4-BE49-F238E27FC236}">
                  <a16:creationId xmlns:a16="http://schemas.microsoft.com/office/drawing/2014/main" id="{36D9A4FF-322B-4949-A904-E6CFC48F85F6}"/>
                </a:ext>
              </a:extLst>
            </p:cNvPr>
            <p:cNvSpPr>
              <a:spLocks/>
            </p:cNvSpPr>
            <p:nvPr/>
          </p:nvSpPr>
          <p:spPr bwMode="auto">
            <a:xfrm>
              <a:off x="4765" y="3295"/>
              <a:ext cx="59" cy="85"/>
            </a:xfrm>
            <a:custGeom>
              <a:avLst/>
              <a:gdLst>
                <a:gd name="T0" fmla="*/ 0 w 117"/>
                <a:gd name="T1" fmla="*/ 21 h 171"/>
                <a:gd name="T2" fmla="*/ 8 w 117"/>
                <a:gd name="T3" fmla="*/ 0 h 171"/>
                <a:gd name="T4" fmla="*/ 15 w 117"/>
                <a:gd name="T5" fmla="*/ 21 h 171"/>
                <a:gd name="T6" fmla="*/ 0 w 117"/>
                <a:gd name="T7" fmla="*/ 21 h 171"/>
                <a:gd name="T8" fmla="*/ 0 60000 65536"/>
                <a:gd name="T9" fmla="*/ 0 60000 65536"/>
                <a:gd name="T10" fmla="*/ 0 60000 65536"/>
                <a:gd name="T11" fmla="*/ 0 60000 65536"/>
                <a:gd name="T12" fmla="*/ 0 w 117"/>
                <a:gd name="T13" fmla="*/ 0 h 171"/>
                <a:gd name="T14" fmla="*/ 117 w 117"/>
                <a:gd name="T15" fmla="*/ 171 h 171"/>
              </a:gdLst>
              <a:ahLst/>
              <a:cxnLst>
                <a:cxn ang="T8">
                  <a:pos x="T0" y="T1"/>
                </a:cxn>
                <a:cxn ang="T9">
                  <a:pos x="T2" y="T3"/>
                </a:cxn>
                <a:cxn ang="T10">
                  <a:pos x="T4" y="T5"/>
                </a:cxn>
                <a:cxn ang="T11">
                  <a:pos x="T6" y="T7"/>
                </a:cxn>
              </a:cxnLst>
              <a:rect l="T12" t="T13" r="T14" b="T15"/>
              <a:pathLst>
                <a:path w="117" h="171">
                  <a:moveTo>
                    <a:pt x="0" y="171"/>
                  </a:moveTo>
                  <a:lnTo>
                    <a:pt x="59" y="0"/>
                  </a:lnTo>
                  <a:lnTo>
                    <a:pt x="117" y="171"/>
                  </a:lnTo>
                  <a:lnTo>
                    <a:pt x="0" y="17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1463" name="Rectangle 91">
            <a:extLst>
              <a:ext uri="{FF2B5EF4-FFF2-40B4-BE49-F238E27FC236}">
                <a16:creationId xmlns:a16="http://schemas.microsoft.com/office/drawing/2014/main" id="{40DCBD0E-CC5C-4A66-9720-36D144A49C14}"/>
              </a:ext>
            </a:extLst>
          </p:cNvPr>
          <p:cNvSpPr>
            <a:spLocks noChangeArrowheads="1"/>
          </p:cNvSpPr>
          <p:nvPr/>
        </p:nvSpPr>
        <p:spPr bwMode="auto">
          <a:xfrm>
            <a:off x="2333012" y="6539930"/>
            <a:ext cx="487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1600" b="1">
                <a:solidFill>
                  <a:srgbClr val="000000"/>
                </a:solidFill>
              </a:rPr>
              <a:t>（四）每台路由器分别以自己为根节点计算最小生成树</a:t>
            </a:r>
            <a:endParaRPr kumimoji="1" lang="zh-CN" altLang="en-US" sz="4000">
              <a:solidFill>
                <a:srgbClr val="000000"/>
              </a:solidFill>
              <a:latin typeface="Times New Roman" panose="02020603050405020304" pitchFamily="18" charset="0"/>
            </a:endParaRPr>
          </a:p>
        </p:txBody>
      </p:sp>
      <p:sp>
        <p:nvSpPr>
          <p:cNvPr id="61464" name="Rectangle 92">
            <a:extLst>
              <a:ext uri="{FF2B5EF4-FFF2-40B4-BE49-F238E27FC236}">
                <a16:creationId xmlns:a16="http://schemas.microsoft.com/office/drawing/2014/main" id="{131E23FB-6061-40E1-B43B-69BE84C86C2F}"/>
              </a:ext>
            </a:extLst>
          </p:cNvPr>
          <p:cNvSpPr>
            <a:spLocks noChangeArrowheads="1"/>
          </p:cNvSpPr>
          <p:nvPr/>
        </p:nvSpPr>
        <p:spPr bwMode="auto">
          <a:xfrm>
            <a:off x="5784237" y="3877693"/>
            <a:ext cx="2438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b="1">
                <a:solidFill>
                  <a:srgbClr val="000000"/>
                </a:solidFill>
              </a:rPr>
              <a:t>（三）由链路状态数据库得</a:t>
            </a:r>
          </a:p>
          <a:p>
            <a:pPr eaLnBrk="1" hangingPunct="1"/>
            <a:r>
              <a:rPr kumimoji="1" lang="zh-CN" altLang="en-US" sz="1600" b="1">
                <a:solidFill>
                  <a:srgbClr val="000000"/>
                </a:solidFill>
              </a:rPr>
              <a:t>到的带权有向图</a:t>
            </a:r>
            <a:endParaRPr kumimoji="1" lang="zh-CN" altLang="en-US" sz="4000">
              <a:solidFill>
                <a:srgbClr val="000000"/>
              </a:solidFill>
              <a:latin typeface="Times New Roman" panose="02020603050405020304" pitchFamily="18" charset="0"/>
            </a:endParaRPr>
          </a:p>
        </p:txBody>
      </p:sp>
      <p:sp>
        <p:nvSpPr>
          <p:cNvPr id="61465" name="Freeform 93">
            <a:extLst>
              <a:ext uri="{FF2B5EF4-FFF2-40B4-BE49-F238E27FC236}">
                <a16:creationId xmlns:a16="http://schemas.microsoft.com/office/drawing/2014/main" id="{CEBCBE3D-0CA5-4F14-8688-231126470FAA}"/>
              </a:ext>
            </a:extLst>
          </p:cNvPr>
          <p:cNvSpPr>
            <a:spLocks/>
          </p:cNvSpPr>
          <p:nvPr/>
        </p:nvSpPr>
        <p:spPr bwMode="auto">
          <a:xfrm>
            <a:off x="6789124" y="2142555"/>
            <a:ext cx="425450" cy="414338"/>
          </a:xfrm>
          <a:custGeom>
            <a:avLst/>
            <a:gdLst>
              <a:gd name="T0" fmla="*/ 2147483647 w 537"/>
              <a:gd name="T1" fmla="*/ 2147483647 h 520"/>
              <a:gd name="T2" fmla="*/ 2147483647 w 537"/>
              <a:gd name="T3" fmla="*/ 2147483647 h 520"/>
              <a:gd name="T4" fmla="*/ 2147483647 w 537"/>
              <a:gd name="T5" fmla="*/ 2147483647 h 520"/>
              <a:gd name="T6" fmla="*/ 2147483647 w 537"/>
              <a:gd name="T7" fmla="*/ 2147483647 h 520"/>
              <a:gd name="T8" fmla="*/ 2147483647 w 537"/>
              <a:gd name="T9" fmla="*/ 2147483647 h 520"/>
              <a:gd name="T10" fmla="*/ 2147483647 w 537"/>
              <a:gd name="T11" fmla="*/ 2147483647 h 520"/>
              <a:gd name="T12" fmla="*/ 2147483647 w 537"/>
              <a:gd name="T13" fmla="*/ 2147483647 h 520"/>
              <a:gd name="T14" fmla="*/ 2147483647 w 537"/>
              <a:gd name="T15" fmla="*/ 2147483647 h 520"/>
              <a:gd name="T16" fmla="*/ 2147483647 w 537"/>
              <a:gd name="T17" fmla="*/ 2147483647 h 520"/>
              <a:gd name="T18" fmla="*/ 2147483647 w 537"/>
              <a:gd name="T19" fmla="*/ 0 h 520"/>
              <a:gd name="T20" fmla="*/ 2147483647 w 537"/>
              <a:gd name="T21" fmla="*/ 0 h 520"/>
              <a:gd name="T22" fmla="*/ 2147483647 w 537"/>
              <a:gd name="T23" fmla="*/ 2147483647 h 520"/>
              <a:gd name="T24" fmla="*/ 2147483647 w 537"/>
              <a:gd name="T25" fmla="*/ 2147483647 h 520"/>
              <a:gd name="T26" fmla="*/ 2147483647 w 537"/>
              <a:gd name="T27" fmla="*/ 2147483647 h 520"/>
              <a:gd name="T28" fmla="*/ 2147483647 w 537"/>
              <a:gd name="T29" fmla="*/ 2147483647 h 520"/>
              <a:gd name="T30" fmla="*/ 2147483647 w 537"/>
              <a:gd name="T31" fmla="*/ 2147483647 h 520"/>
              <a:gd name="T32" fmla="*/ 2147483647 w 537"/>
              <a:gd name="T33" fmla="*/ 2147483647 h 520"/>
              <a:gd name="T34" fmla="*/ 2147483647 w 537"/>
              <a:gd name="T35" fmla="*/ 2147483647 h 520"/>
              <a:gd name="T36" fmla="*/ 1492030174 w 537"/>
              <a:gd name="T37" fmla="*/ 2147483647 h 520"/>
              <a:gd name="T38" fmla="*/ 0 w 537"/>
              <a:gd name="T39" fmla="*/ 2147483647 h 520"/>
              <a:gd name="T40" fmla="*/ 1492030174 w 537"/>
              <a:gd name="T41" fmla="*/ 2147483647 h 520"/>
              <a:gd name="T42" fmla="*/ 2147483647 w 537"/>
              <a:gd name="T43" fmla="*/ 2147483647 h 520"/>
              <a:gd name="T44" fmla="*/ 2147483647 w 537"/>
              <a:gd name="T45" fmla="*/ 2147483647 h 520"/>
              <a:gd name="T46" fmla="*/ 2147483647 w 537"/>
              <a:gd name="T47" fmla="*/ 2147483647 h 520"/>
              <a:gd name="T48" fmla="*/ 2147483647 w 537"/>
              <a:gd name="T49" fmla="*/ 2147483647 h 520"/>
              <a:gd name="T50" fmla="*/ 2147483647 w 537"/>
              <a:gd name="T51" fmla="*/ 2147483647 h 520"/>
              <a:gd name="T52" fmla="*/ 2147483647 w 537"/>
              <a:gd name="T53" fmla="*/ 2147483647 h 520"/>
              <a:gd name="T54" fmla="*/ 2147483647 w 537"/>
              <a:gd name="T55" fmla="*/ 2147483647 h 520"/>
              <a:gd name="T56" fmla="*/ 2147483647 w 537"/>
              <a:gd name="T57" fmla="*/ 2147483647 h 520"/>
              <a:gd name="T58" fmla="*/ 2147483647 w 537"/>
              <a:gd name="T59" fmla="*/ 2147483647 h 520"/>
              <a:gd name="T60" fmla="*/ 2147483647 w 537"/>
              <a:gd name="T61" fmla="*/ 2147483647 h 520"/>
              <a:gd name="T62" fmla="*/ 2147483647 w 537"/>
              <a:gd name="T63" fmla="*/ 2147483647 h 520"/>
              <a:gd name="T64" fmla="*/ 2147483647 w 537"/>
              <a:gd name="T65" fmla="*/ 2147483647 h 520"/>
              <a:gd name="T66" fmla="*/ 2147483647 w 537"/>
              <a:gd name="T67" fmla="*/ 2147483647 h 520"/>
              <a:gd name="T68" fmla="*/ 2147483647 w 537"/>
              <a:gd name="T69" fmla="*/ 2147483647 h 520"/>
              <a:gd name="T70" fmla="*/ 2147483647 w 537"/>
              <a:gd name="T71" fmla="*/ 2147483647 h 520"/>
              <a:gd name="T72" fmla="*/ 2147483647 w 537"/>
              <a:gd name="T73" fmla="*/ 2147483647 h 520"/>
              <a:gd name="T74" fmla="*/ 2147483647 w 537"/>
              <a:gd name="T75" fmla="*/ 2147483647 h 520"/>
              <a:gd name="T76" fmla="*/ 2147483647 w 537"/>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7"/>
              <a:gd name="T118" fmla="*/ 0 h 520"/>
              <a:gd name="T119" fmla="*/ 537 w 537"/>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7" h="520">
                <a:moveTo>
                  <a:pt x="537" y="259"/>
                </a:moveTo>
                <a:lnTo>
                  <a:pt x="533" y="217"/>
                </a:lnTo>
                <a:lnTo>
                  <a:pt x="523" y="175"/>
                </a:lnTo>
                <a:lnTo>
                  <a:pt x="504" y="136"/>
                </a:lnTo>
                <a:lnTo>
                  <a:pt x="480" y="99"/>
                </a:lnTo>
                <a:lnTo>
                  <a:pt x="451" y="68"/>
                </a:lnTo>
                <a:lnTo>
                  <a:pt x="415" y="42"/>
                </a:lnTo>
                <a:lnTo>
                  <a:pt x="377" y="22"/>
                </a:lnTo>
                <a:lnTo>
                  <a:pt x="334" y="7"/>
                </a:lnTo>
                <a:lnTo>
                  <a:pt x="290" y="0"/>
                </a:lnTo>
                <a:lnTo>
                  <a:pt x="246" y="0"/>
                </a:lnTo>
                <a:lnTo>
                  <a:pt x="203" y="7"/>
                </a:lnTo>
                <a:lnTo>
                  <a:pt x="161" y="22"/>
                </a:lnTo>
                <a:lnTo>
                  <a:pt x="121" y="42"/>
                </a:lnTo>
                <a:lnTo>
                  <a:pt x="87" y="68"/>
                </a:lnTo>
                <a:lnTo>
                  <a:pt x="57" y="99"/>
                </a:lnTo>
                <a:lnTo>
                  <a:pt x="32" y="136"/>
                </a:lnTo>
                <a:lnTo>
                  <a:pt x="15" y="175"/>
                </a:lnTo>
                <a:lnTo>
                  <a:pt x="3" y="217"/>
                </a:lnTo>
                <a:lnTo>
                  <a:pt x="0" y="259"/>
                </a:lnTo>
                <a:lnTo>
                  <a:pt x="3" y="303"/>
                </a:lnTo>
                <a:lnTo>
                  <a:pt x="15" y="346"/>
                </a:lnTo>
                <a:lnTo>
                  <a:pt x="32" y="384"/>
                </a:lnTo>
                <a:lnTo>
                  <a:pt x="57" y="421"/>
                </a:lnTo>
                <a:lnTo>
                  <a:pt x="87" y="452"/>
                </a:lnTo>
                <a:lnTo>
                  <a:pt x="121" y="478"/>
                </a:lnTo>
                <a:lnTo>
                  <a:pt x="161" y="498"/>
                </a:lnTo>
                <a:lnTo>
                  <a:pt x="203" y="513"/>
                </a:lnTo>
                <a:lnTo>
                  <a:pt x="246" y="520"/>
                </a:lnTo>
                <a:lnTo>
                  <a:pt x="290" y="520"/>
                </a:lnTo>
                <a:lnTo>
                  <a:pt x="334" y="513"/>
                </a:lnTo>
                <a:lnTo>
                  <a:pt x="377" y="498"/>
                </a:lnTo>
                <a:lnTo>
                  <a:pt x="415" y="478"/>
                </a:lnTo>
                <a:lnTo>
                  <a:pt x="451" y="452"/>
                </a:lnTo>
                <a:lnTo>
                  <a:pt x="480" y="421"/>
                </a:lnTo>
                <a:lnTo>
                  <a:pt x="504" y="384"/>
                </a:lnTo>
                <a:lnTo>
                  <a:pt x="523" y="346"/>
                </a:lnTo>
                <a:lnTo>
                  <a:pt x="533" y="303"/>
                </a:lnTo>
                <a:lnTo>
                  <a:pt x="537" y="259"/>
                </a:lnTo>
                <a:close/>
              </a:path>
            </a:pathLst>
          </a:custGeom>
          <a:solidFill>
            <a:srgbClr val="FFFFFF"/>
          </a:solidFill>
          <a:ln w="14288">
            <a:solidFill>
              <a:srgbClr val="000080"/>
            </a:solidFill>
            <a:round/>
            <a:headEnd/>
            <a:tailEnd/>
          </a:ln>
        </p:spPr>
        <p:txBody>
          <a:bodyPr/>
          <a:lstStyle/>
          <a:p>
            <a:endParaRPr lang="zh-CN" altLang="en-US"/>
          </a:p>
        </p:txBody>
      </p:sp>
      <p:sp>
        <p:nvSpPr>
          <p:cNvPr id="61466" name="Rectangle 94">
            <a:extLst>
              <a:ext uri="{FF2B5EF4-FFF2-40B4-BE49-F238E27FC236}">
                <a16:creationId xmlns:a16="http://schemas.microsoft.com/office/drawing/2014/main" id="{9C949203-AD58-44C0-B01C-663032EC978C}"/>
              </a:ext>
            </a:extLst>
          </p:cNvPr>
          <p:cNvSpPr>
            <a:spLocks noChangeArrowheads="1"/>
          </p:cNvSpPr>
          <p:nvPr/>
        </p:nvSpPr>
        <p:spPr bwMode="auto">
          <a:xfrm>
            <a:off x="6938349" y="2242568"/>
            <a:ext cx="1285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C</a:t>
            </a:r>
            <a:endParaRPr kumimoji="1" lang="en-US" altLang="zh-CN" sz="3200">
              <a:solidFill>
                <a:srgbClr val="000000"/>
              </a:solidFill>
              <a:latin typeface="Times New Roman" panose="02020603050405020304" pitchFamily="18" charset="0"/>
            </a:endParaRPr>
          </a:p>
        </p:txBody>
      </p:sp>
      <p:sp>
        <p:nvSpPr>
          <p:cNvPr id="61467" name="Freeform 95">
            <a:extLst>
              <a:ext uri="{FF2B5EF4-FFF2-40B4-BE49-F238E27FC236}">
                <a16:creationId xmlns:a16="http://schemas.microsoft.com/office/drawing/2014/main" id="{38D0B1B4-042E-4824-9A8B-124CA8C7F949}"/>
              </a:ext>
            </a:extLst>
          </p:cNvPr>
          <p:cNvSpPr>
            <a:spLocks/>
          </p:cNvSpPr>
          <p:nvPr/>
        </p:nvSpPr>
        <p:spPr bwMode="auto">
          <a:xfrm>
            <a:off x="6076337" y="1453580"/>
            <a:ext cx="428625" cy="412750"/>
          </a:xfrm>
          <a:custGeom>
            <a:avLst/>
            <a:gdLst>
              <a:gd name="T0" fmla="*/ 2147483647 w 539"/>
              <a:gd name="T1" fmla="*/ 2147483647 h 519"/>
              <a:gd name="T2" fmla="*/ 2147483647 w 539"/>
              <a:gd name="T3" fmla="*/ 2147483647 h 519"/>
              <a:gd name="T4" fmla="*/ 2147483647 w 539"/>
              <a:gd name="T5" fmla="*/ 2147483647 h 519"/>
              <a:gd name="T6" fmla="*/ 2147483647 w 539"/>
              <a:gd name="T7" fmla="*/ 2147483647 h 519"/>
              <a:gd name="T8" fmla="*/ 2147483647 w 539"/>
              <a:gd name="T9" fmla="*/ 2147483647 h 519"/>
              <a:gd name="T10" fmla="*/ 2147483647 w 539"/>
              <a:gd name="T11" fmla="*/ 2147483647 h 519"/>
              <a:gd name="T12" fmla="*/ 2147483647 w 539"/>
              <a:gd name="T13" fmla="*/ 2147483647 h 519"/>
              <a:gd name="T14" fmla="*/ 2147483647 w 539"/>
              <a:gd name="T15" fmla="*/ 2147483647 h 519"/>
              <a:gd name="T16" fmla="*/ 2147483647 w 539"/>
              <a:gd name="T17" fmla="*/ 2147483647 h 519"/>
              <a:gd name="T18" fmla="*/ 2147483647 w 539"/>
              <a:gd name="T19" fmla="*/ 0 h 519"/>
              <a:gd name="T20" fmla="*/ 2147483647 w 539"/>
              <a:gd name="T21" fmla="*/ 0 h 519"/>
              <a:gd name="T22" fmla="*/ 2147483647 w 539"/>
              <a:gd name="T23" fmla="*/ 2147483647 h 519"/>
              <a:gd name="T24" fmla="*/ 2147483647 w 539"/>
              <a:gd name="T25" fmla="*/ 2147483647 h 519"/>
              <a:gd name="T26" fmla="*/ 2147483647 w 539"/>
              <a:gd name="T27" fmla="*/ 2147483647 h 519"/>
              <a:gd name="T28" fmla="*/ 2147483647 w 539"/>
              <a:gd name="T29" fmla="*/ 2147483647 h 519"/>
              <a:gd name="T30" fmla="*/ 2147483647 w 539"/>
              <a:gd name="T31" fmla="*/ 2147483647 h 519"/>
              <a:gd name="T32" fmla="*/ 2147483647 w 539"/>
              <a:gd name="T33" fmla="*/ 2147483647 h 519"/>
              <a:gd name="T34" fmla="*/ 2147483647 w 539"/>
              <a:gd name="T35" fmla="*/ 2147483647 h 519"/>
              <a:gd name="T36" fmla="*/ 2011597562 w 539"/>
              <a:gd name="T37" fmla="*/ 2147483647 h 519"/>
              <a:gd name="T38" fmla="*/ 0 w 539"/>
              <a:gd name="T39" fmla="*/ 2147483647 h 519"/>
              <a:gd name="T40" fmla="*/ 2011597562 w 539"/>
              <a:gd name="T41" fmla="*/ 2147483647 h 519"/>
              <a:gd name="T42" fmla="*/ 2147483647 w 539"/>
              <a:gd name="T43" fmla="*/ 2147483647 h 519"/>
              <a:gd name="T44" fmla="*/ 2147483647 w 539"/>
              <a:gd name="T45" fmla="*/ 2147483647 h 519"/>
              <a:gd name="T46" fmla="*/ 2147483647 w 539"/>
              <a:gd name="T47" fmla="*/ 2147483647 h 519"/>
              <a:gd name="T48" fmla="*/ 2147483647 w 539"/>
              <a:gd name="T49" fmla="*/ 2147483647 h 519"/>
              <a:gd name="T50" fmla="*/ 2147483647 w 539"/>
              <a:gd name="T51" fmla="*/ 2147483647 h 519"/>
              <a:gd name="T52" fmla="*/ 2147483647 w 539"/>
              <a:gd name="T53" fmla="*/ 2147483647 h 519"/>
              <a:gd name="T54" fmla="*/ 2147483647 w 539"/>
              <a:gd name="T55" fmla="*/ 2147483647 h 519"/>
              <a:gd name="T56" fmla="*/ 2147483647 w 539"/>
              <a:gd name="T57" fmla="*/ 2147483647 h 519"/>
              <a:gd name="T58" fmla="*/ 2147483647 w 539"/>
              <a:gd name="T59" fmla="*/ 2147483647 h 519"/>
              <a:gd name="T60" fmla="*/ 2147483647 w 539"/>
              <a:gd name="T61" fmla="*/ 2147483647 h 519"/>
              <a:gd name="T62" fmla="*/ 2147483647 w 539"/>
              <a:gd name="T63" fmla="*/ 2147483647 h 519"/>
              <a:gd name="T64" fmla="*/ 2147483647 w 539"/>
              <a:gd name="T65" fmla="*/ 2147483647 h 519"/>
              <a:gd name="T66" fmla="*/ 2147483647 w 539"/>
              <a:gd name="T67" fmla="*/ 2147483647 h 519"/>
              <a:gd name="T68" fmla="*/ 2147483647 w 539"/>
              <a:gd name="T69" fmla="*/ 2147483647 h 519"/>
              <a:gd name="T70" fmla="*/ 2147483647 w 539"/>
              <a:gd name="T71" fmla="*/ 2147483647 h 519"/>
              <a:gd name="T72" fmla="*/ 2147483647 w 539"/>
              <a:gd name="T73" fmla="*/ 2147483647 h 519"/>
              <a:gd name="T74" fmla="*/ 2147483647 w 539"/>
              <a:gd name="T75" fmla="*/ 2147483647 h 519"/>
              <a:gd name="T76" fmla="*/ 2147483647 w 539"/>
              <a:gd name="T77" fmla="*/ 2147483647 h 5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519"/>
              <a:gd name="T119" fmla="*/ 539 w 539"/>
              <a:gd name="T120" fmla="*/ 519 h 51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519">
                <a:moveTo>
                  <a:pt x="539" y="259"/>
                </a:moveTo>
                <a:lnTo>
                  <a:pt x="535" y="217"/>
                </a:lnTo>
                <a:lnTo>
                  <a:pt x="524" y="175"/>
                </a:lnTo>
                <a:lnTo>
                  <a:pt x="507" y="136"/>
                </a:lnTo>
                <a:lnTo>
                  <a:pt x="482" y="99"/>
                </a:lnTo>
                <a:lnTo>
                  <a:pt x="452" y="68"/>
                </a:lnTo>
                <a:lnTo>
                  <a:pt x="418" y="40"/>
                </a:lnTo>
                <a:lnTo>
                  <a:pt x="378" y="20"/>
                </a:lnTo>
                <a:lnTo>
                  <a:pt x="336" y="7"/>
                </a:lnTo>
                <a:lnTo>
                  <a:pt x="292" y="0"/>
                </a:lnTo>
                <a:lnTo>
                  <a:pt x="247" y="0"/>
                </a:lnTo>
                <a:lnTo>
                  <a:pt x="203" y="7"/>
                </a:lnTo>
                <a:lnTo>
                  <a:pt x="161" y="20"/>
                </a:lnTo>
                <a:lnTo>
                  <a:pt x="123" y="40"/>
                </a:lnTo>
                <a:lnTo>
                  <a:pt x="87" y="68"/>
                </a:lnTo>
                <a:lnTo>
                  <a:pt x="57" y="99"/>
                </a:lnTo>
                <a:lnTo>
                  <a:pt x="32" y="136"/>
                </a:lnTo>
                <a:lnTo>
                  <a:pt x="15" y="175"/>
                </a:lnTo>
                <a:lnTo>
                  <a:pt x="4" y="217"/>
                </a:lnTo>
                <a:lnTo>
                  <a:pt x="0" y="259"/>
                </a:lnTo>
                <a:lnTo>
                  <a:pt x="4" y="302"/>
                </a:lnTo>
                <a:lnTo>
                  <a:pt x="15" y="344"/>
                </a:lnTo>
                <a:lnTo>
                  <a:pt x="32" y="382"/>
                </a:lnTo>
                <a:lnTo>
                  <a:pt x="57" y="419"/>
                </a:lnTo>
                <a:lnTo>
                  <a:pt x="87" y="450"/>
                </a:lnTo>
                <a:lnTo>
                  <a:pt x="123" y="478"/>
                </a:lnTo>
                <a:lnTo>
                  <a:pt x="161" y="498"/>
                </a:lnTo>
                <a:lnTo>
                  <a:pt x="203" y="511"/>
                </a:lnTo>
                <a:lnTo>
                  <a:pt x="247" y="519"/>
                </a:lnTo>
                <a:lnTo>
                  <a:pt x="292" y="519"/>
                </a:lnTo>
                <a:lnTo>
                  <a:pt x="336" y="511"/>
                </a:lnTo>
                <a:lnTo>
                  <a:pt x="378" y="498"/>
                </a:lnTo>
                <a:lnTo>
                  <a:pt x="418" y="478"/>
                </a:lnTo>
                <a:lnTo>
                  <a:pt x="452" y="450"/>
                </a:lnTo>
                <a:lnTo>
                  <a:pt x="482" y="419"/>
                </a:lnTo>
                <a:lnTo>
                  <a:pt x="507" y="382"/>
                </a:lnTo>
                <a:lnTo>
                  <a:pt x="524" y="344"/>
                </a:lnTo>
                <a:lnTo>
                  <a:pt x="535" y="302"/>
                </a:lnTo>
                <a:lnTo>
                  <a:pt x="539" y="259"/>
                </a:lnTo>
                <a:close/>
              </a:path>
            </a:pathLst>
          </a:custGeom>
          <a:solidFill>
            <a:srgbClr val="FFFFFF"/>
          </a:solidFill>
          <a:ln w="14288">
            <a:solidFill>
              <a:srgbClr val="000080"/>
            </a:solidFill>
            <a:round/>
            <a:headEnd/>
            <a:tailEnd/>
          </a:ln>
        </p:spPr>
        <p:txBody>
          <a:bodyPr/>
          <a:lstStyle/>
          <a:p>
            <a:endParaRPr lang="zh-CN" altLang="en-US"/>
          </a:p>
        </p:txBody>
      </p:sp>
      <p:sp>
        <p:nvSpPr>
          <p:cNvPr id="61468" name="Rectangle 96">
            <a:extLst>
              <a:ext uri="{FF2B5EF4-FFF2-40B4-BE49-F238E27FC236}">
                <a16:creationId xmlns:a16="http://schemas.microsoft.com/office/drawing/2014/main" id="{290C349E-09F0-4618-8999-62F34128B990}"/>
              </a:ext>
            </a:extLst>
          </p:cNvPr>
          <p:cNvSpPr>
            <a:spLocks noChangeArrowheads="1"/>
          </p:cNvSpPr>
          <p:nvPr/>
        </p:nvSpPr>
        <p:spPr bwMode="auto">
          <a:xfrm>
            <a:off x="6228737" y="1553593"/>
            <a:ext cx="1285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A</a:t>
            </a:r>
            <a:endParaRPr kumimoji="1" lang="en-US" altLang="zh-CN" sz="3200">
              <a:solidFill>
                <a:srgbClr val="000000"/>
              </a:solidFill>
              <a:latin typeface="Times New Roman" panose="02020603050405020304" pitchFamily="18" charset="0"/>
            </a:endParaRPr>
          </a:p>
        </p:txBody>
      </p:sp>
      <p:sp>
        <p:nvSpPr>
          <p:cNvPr id="61469" name="Freeform 97">
            <a:extLst>
              <a:ext uri="{FF2B5EF4-FFF2-40B4-BE49-F238E27FC236}">
                <a16:creationId xmlns:a16="http://schemas.microsoft.com/office/drawing/2014/main" id="{BDB6B9FB-E6F7-45D6-98EF-F662B55A5614}"/>
              </a:ext>
            </a:extLst>
          </p:cNvPr>
          <p:cNvSpPr>
            <a:spLocks/>
          </p:cNvSpPr>
          <p:nvPr/>
        </p:nvSpPr>
        <p:spPr bwMode="auto">
          <a:xfrm>
            <a:off x="7392374" y="1453580"/>
            <a:ext cx="428625" cy="412750"/>
          </a:xfrm>
          <a:custGeom>
            <a:avLst/>
            <a:gdLst>
              <a:gd name="T0" fmla="*/ 2147483647 w 539"/>
              <a:gd name="T1" fmla="*/ 2147483647 h 519"/>
              <a:gd name="T2" fmla="*/ 2147483647 w 539"/>
              <a:gd name="T3" fmla="*/ 2147483647 h 519"/>
              <a:gd name="T4" fmla="*/ 2147483647 w 539"/>
              <a:gd name="T5" fmla="*/ 2147483647 h 519"/>
              <a:gd name="T6" fmla="*/ 2147483647 w 539"/>
              <a:gd name="T7" fmla="*/ 2147483647 h 519"/>
              <a:gd name="T8" fmla="*/ 2147483647 w 539"/>
              <a:gd name="T9" fmla="*/ 2147483647 h 519"/>
              <a:gd name="T10" fmla="*/ 2147483647 w 539"/>
              <a:gd name="T11" fmla="*/ 2147483647 h 519"/>
              <a:gd name="T12" fmla="*/ 2147483647 w 539"/>
              <a:gd name="T13" fmla="*/ 2147483647 h 519"/>
              <a:gd name="T14" fmla="*/ 2147483647 w 539"/>
              <a:gd name="T15" fmla="*/ 2147483647 h 519"/>
              <a:gd name="T16" fmla="*/ 2147483647 w 539"/>
              <a:gd name="T17" fmla="*/ 2147483647 h 519"/>
              <a:gd name="T18" fmla="*/ 2147483647 w 539"/>
              <a:gd name="T19" fmla="*/ 0 h 519"/>
              <a:gd name="T20" fmla="*/ 2147483647 w 539"/>
              <a:gd name="T21" fmla="*/ 0 h 519"/>
              <a:gd name="T22" fmla="*/ 2147483647 w 539"/>
              <a:gd name="T23" fmla="*/ 2147483647 h 519"/>
              <a:gd name="T24" fmla="*/ 2147483647 w 539"/>
              <a:gd name="T25" fmla="*/ 2147483647 h 519"/>
              <a:gd name="T26" fmla="*/ 2147483647 w 539"/>
              <a:gd name="T27" fmla="*/ 2147483647 h 519"/>
              <a:gd name="T28" fmla="*/ 2147483647 w 539"/>
              <a:gd name="T29" fmla="*/ 2147483647 h 519"/>
              <a:gd name="T30" fmla="*/ 2147483647 w 539"/>
              <a:gd name="T31" fmla="*/ 2147483647 h 519"/>
              <a:gd name="T32" fmla="*/ 2147483647 w 539"/>
              <a:gd name="T33" fmla="*/ 2147483647 h 519"/>
              <a:gd name="T34" fmla="*/ 2147483647 w 539"/>
              <a:gd name="T35" fmla="*/ 2147483647 h 519"/>
              <a:gd name="T36" fmla="*/ 1508856222 w 539"/>
              <a:gd name="T37" fmla="*/ 2147483647 h 519"/>
              <a:gd name="T38" fmla="*/ 0 w 539"/>
              <a:gd name="T39" fmla="*/ 2147483647 h 519"/>
              <a:gd name="T40" fmla="*/ 1508856222 w 539"/>
              <a:gd name="T41" fmla="*/ 2147483647 h 519"/>
              <a:gd name="T42" fmla="*/ 2147483647 w 539"/>
              <a:gd name="T43" fmla="*/ 2147483647 h 519"/>
              <a:gd name="T44" fmla="*/ 2147483647 w 539"/>
              <a:gd name="T45" fmla="*/ 2147483647 h 519"/>
              <a:gd name="T46" fmla="*/ 2147483647 w 539"/>
              <a:gd name="T47" fmla="*/ 2147483647 h 519"/>
              <a:gd name="T48" fmla="*/ 2147483647 w 539"/>
              <a:gd name="T49" fmla="*/ 2147483647 h 519"/>
              <a:gd name="T50" fmla="*/ 2147483647 w 539"/>
              <a:gd name="T51" fmla="*/ 2147483647 h 519"/>
              <a:gd name="T52" fmla="*/ 2147483647 w 539"/>
              <a:gd name="T53" fmla="*/ 2147483647 h 519"/>
              <a:gd name="T54" fmla="*/ 2147483647 w 539"/>
              <a:gd name="T55" fmla="*/ 2147483647 h 519"/>
              <a:gd name="T56" fmla="*/ 2147483647 w 539"/>
              <a:gd name="T57" fmla="*/ 2147483647 h 519"/>
              <a:gd name="T58" fmla="*/ 2147483647 w 539"/>
              <a:gd name="T59" fmla="*/ 2147483647 h 519"/>
              <a:gd name="T60" fmla="*/ 2147483647 w 539"/>
              <a:gd name="T61" fmla="*/ 2147483647 h 519"/>
              <a:gd name="T62" fmla="*/ 2147483647 w 539"/>
              <a:gd name="T63" fmla="*/ 2147483647 h 519"/>
              <a:gd name="T64" fmla="*/ 2147483647 w 539"/>
              <a:gd name="T65" fmla="*/ 2147483647 h 519"/>
              <a:gd name="T66" fmla="*/ 2147483647 w 539"/>
              <a:gd name="T67" fmla="*/ 2147483647 h 519"/>
              <a:gd name="T68" fmla="*/ 2147483647 w 539"/>
              <a:gd name="T69" fmla="*/ 2147483647 h 519"/>
              <a:gd name="T70" fmla="*/ 2147483647 w 539"/>
              <a:gd name="T71" fmla="*/ 2147483647 h 519"/>
              <a:gd name="T72" fmla="*/ 2147483647 w 539"/>
              <a:gd name="T73" fmla="*/ 2147483647 h 519"/>
              <a:gd name="T74" fmla="*/ 2147483647 w 539"/>
              <a:gd name="T75" fmla="*/ 2147483647 h 519"/>
              <a:gd name="T76" fmla="*/ 2147483647 w 539"/>
              <a:gd name="T77" fmla="*/ 2147483647 h 5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519"/>
              <a:gd name="T119" fmla="*/ 539 w 539"/>
              <a:gd name="T120" fmla="*/ 519 h 51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519">
                <a:moveTo>
                  <a:pt x="539" y="259"/>
                </a:moveTo>
                <a:lnTo>
                  <a:pt x="535" y="217"/>
                </a:lnTo>
                <a:lnTo>
                  <a:pt x="523" y="175"/>
                </a:lnTo>
                <a:lnTo>
                  <a:pt x="506" y="136"/>
                </a:lnTo>
                <a:lnTo>
                  <a:pt x="482" y="99"/>
                </a:lnTo>
                <a:lnTo>
                  <a:pt x="451" y="68"/>
                </a:lnTo>
                <a:lnTo>
                  <a:pt x="417" y="40"/>
                </a:lnTo>
                <a:lnTo>
                  <a:pt x="377" y="20"/>
                </a:lnTo>
                <a:lnTo>
                  <a:pt x="336" y="7"/>
                </a:lnTo>
                <a:lnTo>
                  <a:pt x="292" y="0"/>
                </a:lnTo>
                <a:lnTo>
                  <a:pt x="248" y="0"/>
                </a:lnTo>
                <a:lnTo>
                  <a:pt x="203" y="7"/>
                </a:lnTo>
                <a:lnTo>
                  <a:pt x="161" y="20"/>
                </a:lnTo>
                <a:lnTo>
                  <a:pt x="123" y="40"/>
                </a:lnTo>
                <a:lnTo>
                  <a:pt x="87" y="68"/>
                </a:lnTo>
                <a:lnTo>
                  <a:pt x="57" y="99"/>
                </a:lnTo>
                <a:lnTo>
                  <a:pt x="34" y="136"/>
                </a:lnTo>
                <a:lnTo>
                  <a:pt x="15" y="175"/>
                </a:lnTo>
                <a:lnTo>
                  <a:pt x="3" y="217"/>
                </a:lnTo>
                <a:lnTo>
                  <a:pt x="0" y="259"/>
                </a:lnTo>
                <a:lnTo>
                  <a:pt x="3" y="302"/>
                </a:lnTo>
                <a:lnTo>
                  <a:pt x="15" y="344"/>
                </a:lnTo>
                <a:lnTo>
                  <a:pt x="34" y="382"/>
                </a:lnTo>
                <a:lnTo>
                  <a:pt x="57" y="419"/>
                </a:lnTo>
                <a:lnTo>
                  <a:pt x="87" y="450"/>
                </a:lnTo>
                <a:lnTo>
                  <a:pt x="123" y="478"/>
                </a:lnTo>
                <a:lnTo>
                  <a:pt x="161" y="498"/>
                </a:lnTo>
                <a:lnTo>
                  <a:pt x="203" y="511"/>
                </a:lnTo>
                <a:lnTo>
                  <a:pt x="248" y="519"/>
                </a:lnTo>
                <a:lnTo>
                  <a:pt x="292" y="519"/>
                </a:lnTo>
                <a:lnTo>
                  <a:pt x="336" y="511"/>
                </a:lnTo>
                <a:lnTo>
                  <a:pt x="377" y="498"/>
                </a:lnTo>
                <a:lnTo>
                  <a:pt x="417" y="478"/>
                </a:lnTo>
                <a:lnTo>
                  <a:pt x="451" y="450"/>
                </a:lnTo>
                <a:lnTo>
                  <a:pt x="482" y="419"/>
                </a:lnTo>
                <a:lnTo>
                  <a:pt x="506" y="382"/>
                </a:lnTo>
                <a:lnTo>
                  <a:pt x="523" y="344"/>
                </a:lnTo>
                <a:lnTo>
                  <a:pt x="535" y="302"/>
                </a:lnTo>
                <a:lnTo>
                  <a:pt x="539" y="259"/>
                </a:lnTo>
                <a:close/>
              </a:path>
            </a:pathLst>
          </a:custGeom>
          <a:solidFill>
            <a:srgbClr val="FFFFFF"/>
          </a:solidFill>
          <a:ln w="14288">
            <a:solidFill>
              <a:srgbClr val="000080"/>
            </a:solidFill>
            <a:round/>
            <a:headEnd/>
            <a:tailEnd/>
          </a:ln>
        </p:spPr>
        <p:txBody>
          <a:bodyPr/>
          <a:lstStyle/>
          <a:p>
            <a:endParaRPr lang="zh-CN" altLang="en-US"/>
          </a:p>
        </p:txBody>
      </p:sp>
      <p:sp>
        <p:nvSpPr>
          <p:cNvPr id="61470" name="Rectangle 98">
            <a:extLst>
              <a:ext uri="{FF2B5EF4-FFF2-40B4-BE49-F238E27FC236}">
                <a16:creationId xmlns:a16="http://schemas.microsoft.com/office/drawing/2014/main" id="{7A2DDDB4-5BC8-4606-831D-744A02FA9A58}"/>
              </a:ext>
            </a:extLst>
          </p:cNvPr>
          <p:cNvSpPr>
            <a:spLocks noChangeArrowheads="1"/>
          </p:cNvSpPr>
          <p:nvPr/>
        </p:nvSpPr>
        <p:spPr bwMode="auto">
          <a:xfrm>
            <a:off x="7543187" y="1553593"/>
            <a:ext cx="1285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B</a:t>
            </a:r>
            <a:endParaRPr kumimoji="1" lang="en-US" altLang="zh-CN" sz="3200">
              <a:solidFill>
                <a:srgbClr val="000000"/>
              </a:solidFill>
              <a:latin typeface="Times New Roman" panose="02020603050405020304" pitchFamily="18" charset="0"/>
            </a:endParaRPr>
          </a:p>
        </p:txBody>
      </p:sp>
      <p:sp>
        <p:nvSpPr>
          <p:cNvPr id="61471" name="Freeform 99">
            <a:extLst>
              <a:ext uri="{FF2B5EF4-FFF2-40B4-BE49-F238E27FC236}">
                <a16:creationId xmlns:a16="http://schemas.microsoft.com/office/drawing/2014/main" id="{67D7CD91-6159-4335-ABD0-6715B1307C01}"/>
              </a:ext>
            </a:extLst>
          </p:cNvPr>
          <p:cNvSpPr>
            <a:spLocks/>
          </p:cNvSpPr>
          <p:nvPr/>
        </p:nvSpPr>
        <p:spPr bwMode="auto">
          <a:xfrm>
            <a:off x="6789124" y="3074418"/>
            <a:ext cx="425450" cy="412750"/>
          </a:xfrm>
          <a:custGeom>
            <a:avLst/>
            <a:gdLst>
              <a:gd name="T0" fmla="*/ 2147483647 w 537"/>
              <a:gd name="T1" fmla="*/ 2147483647 h 521"/>
              <a:gd name="T2" fmla="*/ 2147483647 w 537"/>
              <a:gd name="T3" fmla="*/ 2147483647 h 521"/>
              <a:gd name="T4" fmla="*/ 2147483647 w 537"/>
              <a:gd name="T5" fmla="*/ 2147483647 h 521"/>
              <a:gd name="T6" fmla="*/ 2147483647 w 537"/>
              <a:gd name="T7" fmla="*/ 2147483647 h 521"/>
              <a:gd name="T8" fmla="*/ 2147483647 w 537"/>
              <a:gd name="T9" fmla="*/ 2147483647 h 521"/>
              <a:gd name="T10" fmla="*/ 2147483647 w 537"/>
              <a:gd name="T11" fmla="*/ 2147483647 h 521"/>
              <a:gd name="T12" fmla="*/ 2147483647 w 537"/>
              <a:gd name="T13" fmla="*/ 2147483647 h 521"/>
              <a:gd name="T14" fmla="*/ 2147483647 w 537"/>
              <a:gd name="T15" fmla="*/ 2147483647 h 521"/>
              <a:gd name="T16" fmla="*/ 2147483647 w 537"/>
              <a:gd name="T17" fmla="*/ 2147483647 h 521"/>
              <a:gd name="T18" fmla="*/ 2147483647 w 537"/>
              <a:gd name="T19" fmla="*/ 0 h 521"/>
              <a:gd name="T20" fmla="*/ 2147483647 w 537"/>
              <a:gd name="T21" fmla="*/ 0 h 521"/>
              <a:gd name="T22" fmla="*/ 2147483647 w 537"/>
              <a:gd name="T23" fmla="*/ 2147483647 h 521"/>
              <a:gd name="T24" fmla="*/ 2147483647 w 537"/>
              <a:gd name="T25" fmla="*/ 2147483647 h 521"/>
              <a:gd name="T26" fmla="*/ 2147483647 w 537"/>
              <a:gd name="T27" fmla="*/ 2147483647 h 521"/>
              <a:gd name="T28" fmla="*/ 2147483647 w 537"/>
              <a:gd name="T29" fmla="*/ 2147483647 h 521"/>
              <a:gd name="T30" fmla="*/ 2147483647 w 537"/>
              <a:gd name="T31" fmla="*/ 2147483647 h 521"/>
              <a:gd name="T32" fmla="*/ 2147483647 w 537"/>
              <a:gd name="T33" fmla="*/ 2147483647 h 521"/>
              <a:gd name="T34" fmla="*/ 2147483647 w 537"/>
              <a:gd name="T35" fmla="*/ 2147483647 h 521"/>
              <a:gd name="T36" fmla="*/ 1492030174 w 537"/>
              <a:gd name="T37" fmla="*/ 2147483647 h 521"/>
              <a:gd name="T38" fmla="*/ 0 w 537"/>
              <a:gd name="T39" fmla="*/ 2147483647 h 521"/>
              <a:gd name="T40" fmla="*/ 1492030174 w 537"/>
              <a:gd name="T41" fmla="*/ 2147483647 h 521"/>
              <a:gd name="T42" fmla="*/ 2147483647 w 537"/>
              <a:gd name="T43" fmla="*/ 2147483647 h 521"/>
              <a:gd name="T44" fmla="*/ 2147483647 w 537"/>
              <a:gd name="T45" fmla="*/ 2147483647 h 521"/>
              <a:gd name="T46" fmla="*/ 2147483647 w 537"/>
              <a:gd name="T47" fmla="*/ 2147483647 h 521"/>
              <a:gd name="T48" fmla="*/ 2147483647 w 537"/>
              <a:gd name="T49" fmla="*/ 2147483647 h 521"/>
              <a:gd name="T50" fmla="*/ 2147483647 w 537"/>
              <a:gd name="T51" fmla="*/ 2147483647 h 521"/>
              <a:gd name="T52" fmla="*/ 2147483647 w 537"/>
              <a:gd name="T53" fmla="*/ 2147483647 h 521"/>
              <a:gd name="T54" fmla="*/ 2147483647 w 537"/>
              <a:gd name="T55" fmla="*/ 2147483647 h 521"/>
              <a:gd name="T56" fmla="*/ 2147483647 w 537"/>
              <a:gd name="T57" fmla="*/ 2147483647 h 521"/>
              <a:gd name="T58" fmla="*/ 2147483647 w 537"/>
              <a:gd name="T59" fmla="*/ 2147483647 h 521"/>
              <a:gd name="T60" fmla="*/ 2147483647 w 537"/>
              <a:gd name="T61" fmla="*/ 2147483647 h 521"/>
              <a:gd name="T62" fmla="*/ 2147483647 w 537"/>
              <a:gd name="T63" fmla="*/ 2147483647 h 521"/>
              <a:gd name="T64" fmla="*/ 2147483647 w 537"/>
              <a:gd name="T65" fmla="*/ 2147483647 h 521"/>
              <a:gd name="T66" fmla="*/ 2147483647 w 537"/>
              <a:gd name="T67" fmla="*/ 2147483647 h 521"/>
              <a:gd name="T68" fmla="*/ 2147483647 w 537"/>
              <a:gd name="T69" fmla="*/ 2147483647 h 521"/>
              <a:gd name="T70" fmla="*/ 2147483647 w 537"/>
              <a:gd name="T71" fmla="*/ 2147483647 h 521"/>
              <a:gd name="T72" fmla="*/ 2147483647 w 537"/>
              <a:gd name="T73" fmla="*/ 2147483647 h 521"/>
              <a:gd name="T74" fmla="*/ 2147483647 w 537"/>
              <a:gd name="T75" fmla="*/ 2147483647 h 521"/>
              <a:gd name="T76" fmla="*/ 2147483647 w 537"/>
              <a:gd name="T77" fmla="*/ 2147483647 h 5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7"/>
              <a:gd name="T118" fmla="*/ 0 h 521"/>
              <a:gd name="T119" fmla="*/ 537 w 537"/>
              <a:gd name="T120" fmla="*/ 521 h 5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7" h="521">
                <a:moveTo>
                  <a:pt x="537" y="259"/>
                </a:moveTo>
                <a:lnTo>
                  <a:pt x="533" y="217"/>
                </a:lnTo>
                <a:lnTo>
                  <a:pt x="523" y="175"/>
                </a:lnTo>
                <a:lnTo>
                  <a:pt x="504" y="136"/>
                </a:lnTo>
                <a:lnTo>
                  <a:pt x="480" y="100"/>
                </a:lnTo>
                <a:lnTo>
                  <a:pt x="451" y="68"/>
                </a:lnTo>
                <a:lnTo>
                  <a:pt x="415" y="42"/>
                </a:lnTo>
                <a:lnTo>
                  <a:pt x="377" y="22"/>
                </a:lnTo>
                <a:lnTo>
                  <a:pt x="334" y="8"/>
                </a:lnTo>
                <a:lnTo>
                  <a:pt x="290" y="0"/>
                </a:lnTo>
                <a:lnTo>
                  <a:pt x="246" y="0"/>
                </a:lnTo>
                <a:lnTo>
                  <a:pt x="203" y="8"/>
                </a:lnTo>
                <a:lnTo>
                  <a:pt x="161" y="22"/>
                </a:lnTo>
                <a:lnTo>
                  <a:pt x="121" y="42"/>
                </a:lnTo>
                <a:lnTo>
                  <a:pt x="87" y="68"/>
                </a:lnTo>
                <a:lnTo>
                  <a:pt x="57" y="100"/>
                </a:lnTo>
                <a:lnTo>
                  <a:pt x="32" y="136"/>
                </a:lnTo>
                <a:lnTo>
                  <a:pt x="15" y="175"/>
                </a:lnTo>
                <a:lnTo>
                  <a:pt x="3" y="217"/>
                </a:lnTo>
                <a:lnTo>
                  <a:pt x="0" y="259"/>
                </a:lnTo>
                <a:lnTo>
                  <a:pt x="3" y="304"/>
                </a:lnTo>
                <a:lnTo>
                  <a:pt x="15" y="344"/>
                </a:lnTo>
                <a:lnTo>
                  <a:pt x="32" y="385"/>
                </a:lnTo>
                <a:lnTo>
                  <a:pt x="57" y="419"/>
                </a:lnTo>
                <a:lnTo>
                  <a:pt x="87" y="453"/>
                </a:lnTo>
                <a:lnTo>
                  <a:pt x="121" y="478"/>
                </a:lnTo>
                <a:lnTo>
                  <a:pt x="161" y="499"/>
                </a:lnTo>
                <a:lnTo>
                  <a:pt x="203" y="513"/>
                </a:lnTo>
                <a:lnTo>
                  <a:pt x="246" y="521"/>
                </a:lnTo>
                <a:lnTo>
                  <a:pt x="290" y="521"/>
                </a:lnTo>
                <a:lnTo>
                  <a:pt x="334" y="513"/>
                </a:lnTo>
                <a:lnTo>
                  <a:pt x="377" y="499"/>
                </a:lnTo>
                <a:lnTo>
                  <a:pt x="415" y="478"/>
                </a:lnTo>
                <a:lnTo>
                  <a:pt x="451" y="453"/>
                </a:lnTo>
                <a:lnTo>
                  <a:pt x="480" y="419"/>
                </a:lnTo>
                <a:lnTo>
                  <a:pt x="504" y="385"/>
                </a:lnTo>
                <a:lnTo>
                  <a:pt x="523" y="344"/>
                </a:lnTo>
                <a:lnTo>
                  <a:pt x="533" y="304"/>
                </a:lnTo>
                <a:lnTo>
                  <a:pt x="537" y="259"/>
                </a:lnTo>
                <a:close/>
              </a:path>
            </a:pathLst>
          </a:custGeom>
          <a:solidFill>
            <a:srgbClr val="FFFFFF"/>
          </a:solidFill>
          <a:ln w="14288">
            <a:solidFill>
              <a:srgbClr val="000080"/>
            </a:solidFill>
            <a:round/>
            <a:headEnd/>
            <a:tailEnd/>
          </a:ln>
        </p:spPr>
        <p:txBody>
          <a:bodyPr/>
          <a:lstStyle/>
          <a:p>
            <a:endParaRPr lang="zh-CN" altLang="en-US"/>
          </a:p>
        </p:txBody>
      </p:sp>
      <p:sp>
        <p:nvSpPr>
          <p:cNvPr id="61472" name="Rectangle 100">
            <a:extLst>
              <a:ext uri="{FF2B5EF4-FFF2-40B4-BE49-F238E27FC236}">
                <a16:creationId xmlns:a16="http://schemas.microsoft.com/office/drawing/2014/main" id="{3B51DA93-466F-4076-B246-368A6D2F2A64}"/>
              </a:ext>
            </a:extLst>
          </p:cNvPr>
          <p:cNvSpPr>
            <a:spLocks noChangeArrowheads="1"/>
          </p:cNvSpPr>
          <p:nvPr/>
        </p:nvSpPr>
        <p:spPr bwMode="auto">
          <a:xfrm>
            <a:off x="6938349" y="3174430"/>
            <a:ext cx="1285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D</a:t>
            </a:r>
            <a:endParaRPr kumimoji="1" lang="en-US" altLang="zh-CN" sz="3200">
              <a:solidFill>
                <a:srgbClr val="000000"/>
              </a:solidFill>
              <a:latin typeface="Times New Roman" panose="02020603050405020304" pitchFamily="18" charset="0"/>
            </a:endParaRPr>
          </a:p>
        </p:txBody>
      </p:sp>
      <p:sp>
        <p:nvSpPr>
          <p:cNvPr id="61473" name="Line 101">
            <a:extLst>
              <a:ext uri="{FF2B5EF4-FFF2-40B4-BE49-F238E27FC236}">
                <a16:creationId xmlns:a16="http://schemas.microsoft.com/office/drawing/2014/main" id="{A94D614C-D666-4DED-9511-7486848E4635}"/>
              </a:ext>
            </a:extLst>
          </p:cNvPr>
          <p:cNvSpPr>
            <a:spLocks noChangeShapeType="1"/>
          </p:cNvSpPr>
          <p:nvPr/>
        </p:nvSpPr>
        <p:spPr bwMode="auto">
          <a:xfrm>
            <a:off x="6630374" y="1690118"/>
            <a:ext cx="638175" cy="1587"/>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4" name="Freeform 102">
            <a:extLst>
              <a:ext uri="{FF2B5EF4-FFF2-40B4-BE49-F238E27FC236}">
                <a16:creationId xmlns:a16="http://schemas.microsoft.com/office/drawing/2014/main" id="{69BBC2CE-6733-4968-941E-066D4924CF79}"/>
              </a:ext>
            </a:extLst>
          </p:cNvPr>
          <p:cNvSpPr>
            <a:spLocks/>
          </p:cNvSpPr>
          <p:nvPr/>
        </p:nvSpPr>
        <p:spPr bwMode="auto">
          <a:xfrm>
            <a:off x="6501787" y="1644080"/>
            <a:ext cx="139700" cy="90488"/>
          </a:xfrm>
          <a:custGeom>
            <a:avLst/>
            <a:gdLst>
              <a:gd name="T0" fmla="*/ 2147483647 w 177"/>
              <a:gd name="T1" fmla="*/ 2147483647 h 114"/>
              <a:gd name="T2" fmla="*/ 0 w 177"/>
              <a:gd name="T3" fmla="*/ 2147483647 h 114"/>
              <a:gd name="T4" fmla="*/ 2147483647 w 177"/>
              <a:gd name="T5" fmla="*/ 0 h 114"/>
              <a:gd name="T6" fmla="*/ 2147483647 w 177"/>
              <a:gd name="T7" fmla="*/ 2147483647 h 114"/>
              <a:gd name="T8" fmla="*/ 0 60000 65536"/>
              <a:gd name="T9" fmla="*/ 0 60000 65536"/>
              <a:gd name="T10" fmla="*/ 0 60000 65536"/>
              <a:gd name="T11" fmla="*/ 0 60000 65536"/>
              <a:gd name="T12" fmla="*/ 0 w 177"/>
              <a:gd name="T13" fmla="*/ 0 h 114"/>
              <a:gd name="T14" fmla="*/ 177 w 177"/>
              <a:gd name="T15" fmla="*/ 114 h 114"/>
            </a:gdLst>
            <a:ahLst/>
            <a:cxnLst>
              <a:cxn ang="T8">
                <a:pos x="T0" y="T1"/>
              </a:cxn>
              <a:cxn ang="T9">
                <a:pos x="T2" y="T3"/>
              </a:cxn>
              <a:cxn ang="T10">
                <a:pos x="T4" y="T5"/>
              </a:cxn>
              <a:cxn ang="T11">
                <a:pos x="T6" y="T7"/>
              </a:cxn>
            </a:cxnLst>
            <a:rect l="T12" t="T13" r="T14" b="T15"/>
            <a:pathLst>
              <a:path w="177" h="114">
                <a:moveTo>
                  <a:pt x="177" y="114"/>
                </a:moveTo>
                <a:lnTo>
                  <a:pt x="0" y="57"/>
                </a:lnTo>
                <a:lnTo>
                  <a:pt x="177" y="0"/>
                </a:lnTo>
                <a:lnTo>
                  <a:pt x="177" y="11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75" name="Freeform 103">
            <a:extLst>
              <a:ext uri="{FF2B5EF4-FFF2-40B4-BE49-F238E27FC236}">
                <a16:creationId xmlns:a16="http://schemas.microsoft.com/office/drawing/2014/main" id="{AA17AB2E-76CB-4548-ADA2-5E2744CBB872}"/>
              </a:ext>
            </a:extLst>
          </p:cNvPr>
          <p:cNvSpPr>
            <a:spLocks/>
          </p:cNvSpPr>
          <p:nvPr/>
        </p:nvSpPr>
        <p:spPr bwMode="auto">
          <a:xfrm>
            <a:off x="7255849" y="1644080"/>
            <a:ext cx="139700" cy="90488"/>
          </a:xfrm>
          <a:custGeom>
            <a:avLst/>
            <a:gdLst>
              <a:gd name="T0" fmla="*/ 0 w 176"/>
              <a:gd name="T1" fmla="*/ 0 h 114"/>
              <a:gd name="T2" fmla="*/ 2147483647 w 176"/>
              <a:gd name="T3" fmla="*/ 2147483647 h 114"/>
              <a:gd name="T4" fmla="*/ 0 w 176"/>
              <a:gd name="T5" fmla="*/ 2147483647 h 114"/>
              <a:gd name="T6" fmla="*/ 0 w 176"/>
              <a:gd name="T7" fmla="*/ 0 h 114"/>
              <a:gd name="T8" fmla="*/ 0 60000 65536"/>
              <a:gd name="T9" fmla="*/ 0 60000 65536"/>
              <a:gd name="T10" fmla="*/ 0 60000 65536"/>
              <a:gd name="T11" fmla="*/ 0 60000 65536"/>
              <a:gd name="T12" fmla="*/ 0 w 176"/>
              <a:gd name="T13" fmla="*/ 0 h 114"/>
              <a:gd name="T14" fmla="*/ 176 w 176"/>
              <a:gd name="T15" fmla="*/ 114 h 114"/>
            </a:gdLst>
            <a:ahLst/>
            <a:cxnLst>
              <a:cxn ang="T8">
                <a:pos x="T0" y="T1"/>
              </a:cxn>
              <a:cxn ang="T9">
                <a:pos x="T2" y="T3"/>
              </a:cxn>
              <a:cxn ang="T10">
                <a:pos x="T4" y="T5"/>
              </a:cxn>
              <a:cxn ang="T11">
                <a:pos x="T6" y="T7"/>
              </a:cxn>
            </a:cxnLst>
            <a:rect l="T12" t="T13" r="T14" b="T15"/>
            <a:pathLst>
              <a:path w="176" h="114">
                <a:moveTo>
                  <a:pt x="0" y="0"/>
                </a:moveTo>
                <a:lnTo>
                  <a:pt x="176" y="57"/>
                </a:lnTo>
                <a:lnTo>
                  <a:pt x="0" y="114"/>
                </a:lnTo>
                <a:lnTo>
                  <a:pt x="0"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76" name="Line 104">
            <a:extLst>
              <a:ext uri="{FF2B5EF4-FFF2-40B4-BE49-F238E27FC236}">
                <a16:creationId xmlns:a16="http://schemas.microsoft.com/office/drawing/2014/main" id="{8DB84EFE-757B-477A-A4EA-BB52112D4617}"/>
              </a:ext>
            </a:extLst>
          </p:cNvPr>
          <p:cNvSpPr>
            <a:spLocks noChangeShapeType="1"/>
          </p:cNvSpPr>
          <p:nvPr/>
        </p:nvSpPr>
        <p:spPr bwMode="auto">
          <a:xfrm>
            <a:off x="7003437" y="2680718"/>
            <a:ext cx="1587" cy="268287"/>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7" name="Freeform 105">
            <a:extLst>
              <a:ext uri="{FF2B5EF4-FFF2-40B4-BE49-F238E27FC236}">
                <a16:creationId xmlns:a16="http://schemas.microsoft.com/office/drawing/2014/main" id="{AEFB2E1B-6264-4AA4-AC96-D9893B268601}"/>
              </a:ext>
            </a:extLst>
          </p:cNvPr>
          <p:cNvSpPr>
            <a:spLocks/>
          </p:cNvSpPr>
          <p:nvPr/>
        </p:nvSpPr>
        <p:spPr bwMode="auto">
          <a:xfrm>
            <a:off x="6955812" y="2556893"/>
            <a:ext cx="93662" cy="134937"/>
          </a:xfrm>
          <a:custGeom>
            <a:avLst/>
            <a:gdLst>
              <a:gd name="T0" fmla="*/ 0 w 118"/>
              <a:gd name="T1" fmla="*/ 2147483647 h 171"/>
              <a:gd name="T2" fmla="*/ 2147483647 w 118"/>
              <a:gd name="T3" fmla="*/ 0 h 171"/>
              <a:gd name="T4" fmla="*/ 2147483647 w 118"/>
              <a:gd name="T5" fmla="*/ 2147483647 h 171"/>
              <a:gd name="T6" fmla="*/ 0 w 118"/>
              <a:gd name="T7" fmla="*/ 2147483647 h 171"/>
              <a:gd name="T8" fmla="*/ 0 60000 65536"/>
              <a:gd name="T9" fmla="*/ 0 60000 65536"/>
              <a:gd name="T10" fmla="*/ 0 60000 65536"/>
              <a:gd name="T11" fmla="*/ 0 60000 65536"/>
              <a:gd name="T12" fmla="*/ 0 w 118"/>
              <a:gd name="T13" fmla="*/ 0 h 171"/>
              <a:gd name="T14" fmla="*/ 118 w 118"/>
              <a:gd name="T15" fmla="*/ 171 h 171"/>
            </a:gdLst>
            <a:ahLst/>
            <a:cxnLst>
              <a:cxn ang="T8">
                <a:pos x="T0" y="T1"/>
              </a:cxn>
              <a:cxn ang="T9">
                <a:pos x="T2" y="T3"/>
              </a:cxn>
              <a:cxn ang="T10">
                <a:pos x="T4" y="T5"/>
              </a:cxn>
              <a:cxn ang="T11">
                <a:pos x="T6" y="T7"/>
              </a:cxn>
            </a:cxnLst>
            <a:rect l="T12" t="T13" r="T14" b="T15"/>
            <a:pathLst>
              <a:path w="118" h="171">
                <a:moveTo>
                  <a:pt x="0" y="171"/>
                </a:moveTo>
                <a:lnTo>
                  <a:pt x="59" y="0"/>
                </a:lnTo>
                <a:lnTo>
                  <a:pt x="118" y="171"/>
                </a:lnTo>
                <a:lnTo>
                  <a:pt x="0" y="17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78" name="Freeform 106">
            <a:extLst>
              <a:ext uri="{FF2B5EF4-FFF2-40B4-BE49-F238E27FC236}">
                <a16:creationId xmlns:a16="http://schemas.microsoft.com/office/drawing/2014/main" id="{36AC9DB4-28D0-4C1D-B911-D1C1292DA859}"/>
              </a:ext>
            </a:extLst>
          </p:cNvPr>
          <p:cNvSpPr>
            <a:spLocks/>
          </p:cNvSpPr>
          <p:nvPr/>
        </p:nvSpPr>
        <p:spPr bwMode="auto">
          <a:xfrm>
            <a:off x="6955812" y="2939480"/>
            <a:ext cx="93662" cy="134938"/>
          </a:xfrm>
          <a:custGeom>
            <a:avLst/>
            <a:gdLst>
              <a:gd name="T0" fmla="*/ 2147483647 w 118"/>
              <a:gd name="T1" fmla="*/ 0 h 171"/>
              <a:gd name="T2" fmla="*/ 2147483647 w 118"/>
              <a:gd name="T3" fmla="*/ 2147483647 h 171"/>
              <a:gd name="T4" fmla="*/ 0 w 118"/>
              <a:gd name="T5" fmla="*/ 0 h 171"/>
              <a:gd name="T6" fmla="*/ 2147483647 w 118"/>
              <a:gd name="T7" fmla="*/ 0 h 171"/>
              <a:gd name="T8" fmla="*/ 0 60000 65536"/>
              <a:gd name="T9" fmla="*/ 0 60000 65536"/>
              <a:gd name="T10" fmla="*/ 0 60000 65536"/>
              <a:gd name="T11" fmla="*/ 0 60000 65536"/>
              <a:gd name="T12" fmla="*/ 0 w 118"/>
              <a:gd name="T13" fmla="*/ 0 h 171"/>
              <a:gd name="T14" fmla="*/ 118 w 118"/>
              <a:gd name="T15" fmla="*/ 171 h 171"/>
            </a:gdLst>
            <a:ahLst/>
            <a:cxnLst>
              <a:cxn ang="T8">
                <a:pos x="T0" y="T1"/>
              </a:cxn>
              <a:cxn ang="T9">
                <a:pos x="T2" y="T3"/>
              </a:cxn>
              <a:cxn ang="T10">
                <a:pos x="T4" y="T5"/>
              </a:cxn>
              <a:cxn ang="T11">
                <a:pos x="T6" y="T7"/>
              </a:cxn>
            </a:cxnLst>
            <a:rect l="T12" t="T13" r="T14" b="T15"/>
            <a:pathLst>
              <a:path w="118" h="171">
                <a:moveTo>
                  <a:pt x="118" y="0"/>
                </a:moveTo>
                <a:lnTo>
                  <a:pt x="59" y="171"/>
                </a:lnTo>
                <a:lnTo>
                  <a:pt x="0" y="0"/>
                </a:lnTo>
                <a:lnTo>
                  <a:pt x="118"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79" name="Line 107">
            <a:extLst>
              <a:ext uri="{FF2B5EF4-FFF2-40B4-BE49-F238E27FC236}">
                <a16:creationId xmlns:a16="http://schemas.microsoft.com/office/drawing/2014/main" id="{05D19BE7-495D-46E8-A209-2DF7E0934C6C}"/>
              </a:ext>
            </a:extLst>
          </p:cNvPr>
          <p:cNvSpPr>
            <a:spLocks noChangeShapeType="1"/>
          </p:cNvSpPr>
          <p:nvPr/>
        </p:nvSpPr>
        <p:spPr bwMode="auto">
          <a:xfrm>
            <a:off x="6493849" y="1923480"/>
            <a:ext cx="244475" cy="215900"/>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0" name="Freeform 108">
            <a:extLst>
              <a:ext uri="{FF2B5EF4-FFF2-40B4-BE49-F238E27FC236}">
                <a16:creationId xmlns:a16="http://schemas.microsoft.com/office/drawing/2014/main" id="{94075B5B-6974-432C-92C5-24DF783963F6}"/>
              </a:ext>
            </a:extLst>
          </p:cNvPr>
          <p:cNvSpPr>
            <a:spLocks/>
          </p:cNvSpPr>
          <p:nvPr/>
        </p:nvSpPr>
        <p:spPr bwMode="auto">
          <a:xfrm>
            <a:off x="6400187" y="1839343"/>
            <a:ext cx="133350" cy="123825"/>
          </a:xfrm>
          <a:custGeom>
            <a:avLst/>
            <a:gdLst>
              <a:gd name="T0" fmla="*/ 2147483647 w 169"/>
              <a:gd name="T1" fmla="*/ 2147483647 h 157"/>
              <a:gd name="T2" fmla="*/ 0 w 169"/>
              <a:gd name="T3" fmla="*/ 0 h 157"/>
              <a:gd name="T4" fmla="*/ 2147483647 w 169"/>
              <a:gd name="T5" fmla="*/ 2147483647 h 157"/>
              <a:gd name="T6" fmla="*/ 2147483647 w 169"/>
              <a:gd name="T7" fmla="*/ 2147483647 h 157"/>
              <a:gd name="T8" fmla="*/ 0 60000 65536"/>
              <a:gd name="T9" fmla="*/ 0 60000 65536"/>
              <a:gd name="T10" fmla="*/ 0 60000 65536"/>
              <a:gd name="T11" fmla="*/ 0 60000 65536"/>
              <a:gd name="T12" fmla="*/ 0 w 169"/>
              <a:gd name="T13" fmla="*/ 0 h 157"/>
              <a:gd name="T14" fmla="*/ 169 w 169"/>
              <a:gd name="T15" fmla="*/ 157 h 157"/>
            </a:gdLst>
            <a:ahLst/>
            <a:cxnLst>
              <a:cxn ang="T8">
                <a:pos x="T0" y="T1"/>
              </a:cxn>
              <a:cxn ang="T9">
                <a:pos x="T2" y="T3"/>
              </a:cxn>
              <a:cxn ang="T10">
                <a:pos x="T4" y="T5"/>
              </a:cxn>
              <a:cxn ang="T11">
                <a:pos x="T6" y="T7"/>
              </a:cxn>
            </a:cxnLst>
            <a:rect l="T12" t="T13" r="T14" b="T15"/>
            <a:pathLst>
              <a:path w="169" h="157">
                <a:moveTo>
                  <a:pt x="89" y="157"/>
                </a:moveTo>
                <a:lnTo>
                  <a:pt x="0" y="0"/>
                </a:lnTo>
                <a:lnTo>
                  <a:pt x="169" y="72"/>
                </a:lnTo>
                <a:lnTo>
                  <a:pt x="89" y="15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81" name="Freeform 109">
            <a:extLst>
              <a:ext uri="{FF2B5EF4-FFF2-40B4-BE49-F238E27FC236}">
                <a16:creationId xmlns:a16="http://schemas.microsoft.com/office/drawing/2014/main" id="{2B67AC04-5C99-44A8-A058-5170187C7A01}"/>
              </a:ext>
            </a:extLst>
          </p:cNvPr>
          <p:cNvSpPr>
            <a:spLocks/>
          </p:cNvSpPr>
          <p:nvPr/>
        </p:nvSpPr>
        <p:spPr bwMode="auto">
          <a:xfrm>
            <a:off x="6698637" y="2098105"/>
            <a:ext cx="133350" cy="125413"/>
          </a:xfrm>
          <a:custGeom>
            <a:avLst/>
            <a:gdLst>
              <a:gd name="T0" fmla="*/ 2147483647 w 169"/>
              <a:gd name="T1" fmla="*/ 0 h 158"/>
              <a:gd name="T2" fmla="*/ 2147483647 w 169"/>
              <a:gd name="T3" fmla="*/ 2147483647 h 158"/>
              <a:gd name="T4" fmla="*/ 0 w 169"/>
              <a:gd name="T5" fmla="*/ 2147483647 h 158"/>
              <a:gd name="T6" fmla="*/ 2147483647 w 169"/>
              <a:gd name="T7" fmla="*/ 0 h 158"/>
              <a:gd name="T8" fmla="*/ 0 60000 65536"/>
              <a:gd name="T9" fmla="*/ 0 60000 65536"/>
              <a:gd name="T10" fmla="*/ 0 60000 65536"/>
              <a:gd name="T11" fmla="*/ 0 60000 65536"/>
              <a:gd name="T12" fmla="*/ 0 w 169"/>
              <a:gd name="T13" fmla="*/ 0 h 158"/>
              <a:gd name="T14" fmla="*/ 169 w 169"/>
              <a:gd name="T15" fmla="*/ 158 h 158"/>
            </a:gdLst>
            <a:ahLst/>
            <a:cxnLst>
              <a:cxn ang="T8">
                <a:pos x="T0" y="T1"/>
              </a:cxn>
              <a:cxn ang="T9">
                <a:pos x="T2" y="T3"/>
              </a:cxn>
              <a:cxn ang="T10">
                <a:pos x="T4" y="T5"/>
              </a:cxn>
              <a:cxn ang="T11">
                <a:pos x="T6" y="T7"/>
              </a:cxn>
            </a:cxnLst>
            <a:rect l="T12" t="T13" r="T14" b="T15"/>
            <a:pathLst>
              <a:path w="169" h="158">
                <a:moveTo>
                  <a:pt x="80" y="0"/>
                </a:moveTo>
                <a:lnTo>
                  <a:pt x="169" y="158"/>
                </a:lnTo>
                <a:lnTo>
                  <a:pt x="0" y="85"/>
                </a:lnTo>
                <a:lnTo>
                  <a:pt x="80"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82" name="Line 110">
            <a:extLst>
              <a:ext uri="{FF2B5EF4-FFF2-40B4-BE49-F238E27FC236}">
                <a16:creationId xmlns:a16="http://schemas.microsoft.com/office/drawing/2014/main" id="{5A11FEB6-A658-4808-98FB-8B14609E97FA}"/>
              </a:ext>
            </a:extLst>
          </p:cNvPr>
          <p:cNvSpPr>
            <a:spLocks noChangeShapeType="1"/>
          </p:cNvSpPr>
          <p:nvPr/>
        </p:nvSpPr>
        <p:spPr bwMode="auto">
          <a:xfrm flipH="1">
            <a:off x="7239974" y="1926655"/>
            <a:ext cx="168275" cy="184150"/>
          </a:xfrm>
          <a:prstGeom prst="line">
            <a:avLst/>
          </a:prstGeom>
          <a:noFill/>
          <a:ln w="14288">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3" name="Freeform 111">
            <a:extLst>
              <a:ext uri="{FF2B5EF4-FFF2-40B4-BE49-F238E27FC236}">
                <a16:creationId xmlns:a16="http://schemas.microsoft.com/office/drawing/2014/main" id="{6814E035-4F9A-4150-9BA3-CDFA6011C869}"/>
              </a:ext>
            </a:extLst>
          </p:cNvPr>
          <p:cNvSpPr>
            <a:spLocks/>
          </p:cNvSpPr>
          <p:nvPr/>
        </p:nvSpPr>
        <p:spPr bwMode="auto">
          <a:xfrm>
            <a:off x="7363799" y="1834580"/>
            <a:ext cx="128588" cy="131763"/>
          </a:xfrm>
          <a:custGeom>
            <a:avLst/>
            <a:gdLst>
              <a:gd name="T0" fmla="*/ 0 w 161"/>
              <a:gd name="T1" fmla="*/ 2147483647 h 165"/>
              <a:gd name="T2" fmla="*/ 2147483647 w 161"/>
              <a:gd name="T3" fmla="*/ 0 h 165"/>
              <a:gd name="T4" fmla="*/ 2147483647 w 161"/>
              <a:gd name="T5" fmla="*/ 2147483647 h 165"/>
              <a:gd name="T6" fmla="*/ 0 w 161"/>
              <a:gd name="T7" fmla="*/ 2147483647 h 165"/>
              <a:gd name="T8" fmla="*/ 0 60000 65536"/>
              <a:gd name="T9" fmla="*/ 0 60000 65536"/>
              <a:gd name="T10" fmla="*/ 0 60000 65536"/>
              <a:gd name="T11" fmla="*/ 0 60000 65536"/>
              <a:gd name="T12" fmla="*/ 0 w 161"/>
              <a:gd name="T13" fmla="*/ 0 h 165"/>
              <a:gd name="T14" fmla="*/ 161 w 161"/>
              <a:gd name="T15" fmla="*/ 165 h 165"/>
            </a:gdLst>
            <a:ahLst/>
            <a:cxnLst>
              <a:cxn ang="T8">
                <a:pos x="T0" y="T1"/>
              </a:cxn>
              <a:cxn ang="T9">
                <a:pos x="T2" y="T3"/>
              </a:cxn>
              <a:cxn ang="T10">
                <a:pos x="T4" y="T5"/>
              </a:cxn>
              <a:cxn ang="T11">
                <a:pos x="T6" y="T7"/>
              </a:cxn>
            </a:cxnLst>
            <a:rect l="T12" t="T13" r="T14" b="T15"/>
            <a:pathLst>
              <a:path w="161" h="165">
                <a:moveTo>
                  <a:pt x="0" y="90"/>
                </a:moveTo>
                <a:lnTo>
                  <a:pt x="161" y="0"/>
                </a:lnTo>
                <a:lnTo>
                  <a:pt x="89" y="165"/>
                </a:lnTo>
                <a:lnTo>
                  <a:pt x="0" y="9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84" name="Freeform 112">
            <a:extLst>
              <a:ext uri="{FF2B5EF4-FFF2-40B4-BE49-F238E27FC236}">
                <a16:creationId xmlns:a16="http://schemas.microsoft.com/office/drawing/2014/main" id="{6FFD2A9C-98D0-42F5-AB7F-C6C798CB9058}"/>
              </a:ext>
            </a:extLst>
          </p:cNvPr>
          <p:cNvSpPr>
            <a:spLocks/>
          </p:cNvSpPr>
          <p:nvPr/>
        </p:nvSpPr>
        <p:spPr bwMode="auto">
          <a:xfrm>
            <a:off x="7154249" y="2072705"/>
            <a:ext cx="128588" cy="131763"/>
          </a:xfrm>
          <a:custGeom>
            <a:avLst/>
            <a:gdLst>
              <a:gd name="T0" fmla="*/ 2147483647 w 161"/>
              <a:gd name="T1" fmla="*/ 2147483647 h 165"/>
              <a:gd name="T2" fmla="*/ 0 w 161"/>
              <a:gd name="T3" fmla="*/ 2147483647 h 165"/>
              <a:gd name="T4" fmla="*/ 2147483647 w 161"/>
              <a:gd name="T5" fmla="*/ 0 h 165"/>
              <a:gd name="T6" fmla="*/ 2147483647 w 161"/>
              <a:gd name="T7" fmla="*/ 2147483647 h 165"/>
              <a:gd name="T8" fmla="*/ 0 60000 65536"/>
              <a:gd name="T9" fmla="*/ 0 60000 65536"/>
              <a:gd name="T10" fmla="*/ 0 60000 65536"/>
              <a:gd name="T11" fmla="*/ 0 60000 65536"/>
              <a:gd name="T12" fmla="*/ 0 w 161"/>
              <a:gd name="T13" fmla="*/ 0 h 165"/>
              <a:gd name="T14" fmla="*/ 161 w 161"/>
              <a:gd name="T15" fmla="*/ 165 h 165"/>
            </a:gdLst>
            <a:ahLst/>
            <a:cxnLst>
              <a:cxn ang="T8">
                <a:pos x="T0" y="T1"/>
              </a:cxn>
              <a:cxn ang="T9">
                <a:pos x="T2" y="T3"/>
              </a:cxn>
              <a:cxn ang="T10">
                <a:pos x="T4" y="T5"/>
              </a:cxn>
              <a:cxn ang="T11">
                <a:pos x="T6" y="T7"/>
              </a:cxn>
            </a:cxnLst>
            <a:rect l="T12" t="T13" r="T14" b="T15"/>
            <a:pathLst>
              <a:path w="161" h="165">
                <a:moveTo>
                  <a:pt x="161" y="75"/>
                </a:moveTo>
                <a:lnTo>
                  <a:pt x="0" y="165"/>
                </a:lnTo>
                <a:lnTo>
                  <a:pt x="72" y="0"/>
                </a:lnTo>
                <a:lnTo>
                  <a:pt x="161" y="7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85" name="Rectangle 113">
            <a:extLst>
              <a:ext uri="{FF2B5EF4-FFF2-40B4-BE49-F238E27FC236}">
                <a16:creationId xmlns:a16="http://schemas.microsoft.com/office/drawing/2014/main" id="{C4A3D275-F4A8-4B65-98A6-406CBB885E16}"/>
              </a:ext>
            </a:extLst>
          </p:cNvPr>
          <p:cNvSpPr>
            <a:spLocks noChangeArrowheads="1"/>
          </p:cNvSpPr>
          <p:nvPr/>
        </p:nvSpPr>
        <p:spPr bwMode="auto">
          <a:xfrm>
            <a:off x="6958987" y="1426593"/>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1</a:t>
            </a:r>
            <a:endParaRPr kumimoji="1" lang="en-US" altLang="zh-CN" sz="3200">
              <a:solidFill>
                <a:srgbClr val="000000"/>
              </a:solidFill>
              <a:latin typeface="Times New Roman" panose="02020603050405020304" pitchFamily="18" charset="0"/>
            </a:endParaRPr>
          </a:p>
        </p:txBody>
      </p:sp>
      <p:sp>
        <p:nvSpPr>
          <p:cNvPr id="61486" name="Rectangle 114">
            <a:extLst>
              <a:ext uri="{FF2B5EF4-FFF2-40B4-BE49-F238E27FC236}">
                <a16:creationId xmlns:a16="http://schemas.microsoft.com/office/drawing/2014/main" id="{02F7D2D6-7CA8-4CC5-B0CF-99CE6C273F2A}"/>
              </a:ext>
            </a:extLst>
          </p:cNvPr>
          <p:cNvSpPr>
            <a:spLocks noChangeArrowheads="1"/>
          </p:cNvSpPr>
          <p:nvPr/>
        </p:nvSpPr>
        <p:spPr bwMode="auto">
          <a:xfrm>
            <a:off x="6425587" y="2015555"/>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2</a:t>
            </a:r>
            <a:endParaRPr kumimoji="1" lang="en-US" altLang="zh-CN" sz="3200">
              <a:solidFill>
                <a:srgbClr val="000000"/>
              </a:solidFill>
              <a:latin typeface="Times New Roman" panose="02020603050405020304" pitchFamily="18" charset="0"/>
            </a:endParaRPr>
          </a:p>
        </p:txBody>
      </p:sp>
      <p:sp>
        <p:nvSpPr>
          <p:cNvPr id="61487" name="Rectangle 115">
            <a:extLst>
              <a:ext uri="{FF2B5EF4-FFF2-40B4-BE49-F238E27FC236}">
                <a16:creationId xmlns:a16="http://schemas.microsoft.com/office/drawing/2014/main" id="{0709328A-0479-484A-B918-B76DB20904B8}"/>
              </a:ext>
            </a:extLst>
          </p:cNvPr>
          <p:cNvSpPr>
            <a:spLocks noChangeArrowheads="1"/>
          </p:cNvSpPr>
          <p:nvPr/>
        </p:nvSpPr>
        <p:spPr bwMode="auto">
          <a:xfrm>
            <a:off x="6781187" y="270453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3</a:t>
            </a:r>
            <a:endParaRPr kumimoji="1" lang="en-US" altLang="zh-CN" sz="3200">
              <a:solidFill>
                <a:srgbClr val="000000"/>
              </a:solidFill>
              <a:latin typeface="Times New Roman" panose="02020603050405020304" pitchFamily="18" charset="0"/>
            </a:endParaRPr>
          </a:p>
        </p:txBody>
      </p:sp>
      <p:sp>
        <p:nvSpPr>
          <p:cNvPr id="61488" name="Rectangle 116">
            <a:extLst>
              <a:ext uri="{FF2B5EF4-FFF2-40B4-BE49-F238E27FC236}">
                <a16:creationId xmlns:a16="http://schemas.microsoft.com/office/drawing/2014/main" id="{B438B066-8567-4864-B7DB-92BAA101FBFE}"/>
              </a:ext>
            </a:extLst>
          </p:cNvPr>
          <p:cNvSpPr>
            <a:spLocks noChangeArrowheads="1"/>
          </p:cNvSpPr>
          <p:nvPr/>
        </p:nvSpPr>
        <p:spPr bwMode="auto">
          <a:xfrm>
            <a:off x="7416187" y="2017143"/>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5</a:t>
            </a:r>
            <a:endParaRPr kumimoji="1" lang="en-US" altLang="zh-CN" sz="3200">
              <a:solidFill>
                <a:srgbClr val="000000"/>
              </a:solidFill>
              <a:latin typeface="Times New Roman" panose="02020603050405020304" pitchFamily="18" charset="0"/>
            </a:endParaRPr>
          </a:p>
        </p:txBody>
      </p:sp>
      <p:sp>
        <p:nvSpPr>
          <p:cNvPr id="61489" name="Line 117">
            <a:extLst>
              <a:ext uri="{FF2B5EF4-FFF2-40B4-BE49-F238E27FC236}">
                <a16:creationId xmlns:a16="http://schemas.microsoft.com/office/drawing/2014/main" id="{9E3075BC-6D71-4FBD-8C02-651BD166B34F}"/>
              </a:ext>
            </a:extLst>
          </p:cNvPr>
          <p:cNvSpPr>
            <a:spLocks noChangeShapeType="1"/>
          </p:cNvSpPr>
          <p:nvPr/>
        </p:nvSpPr>
        <p:spPr bwMode="auto">
          <a:xfrm>
            <a:off x="1540849" y="1715518"/>
            <a:ext cx="12239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0" name="Line 118">
            <a:extLst>
              <a:ext uri="{FF2B5EF4-FFF2-40B4-BE49-F238E27FC236}">
                <a16:creationId xmlns:a16="http://schemas.microsoft.com/office/drawing/2014/main" id="{6A5C40AE-DBB3-4FFD-840C-344E2549CBFB}"/>
              </a:ext>
            </a:extLst>
          </p:cNvPr>
          <p:cNvSpPr>
            <a:spLocks noChangeShapeType="1"/>
          </p:cNvSpPr>
          <p:nvPr/>
        </p:nvSpPr>
        <p:spPr bwMode="auto">
          <a:xfrm>
            <a:off x="1401149" y="1888555"/>
            <a:ext cx="725488" cy="72548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1" name="Line 119">
            <a:extLst>
              <a:ext uri="{FF2B5EF4-FFF2-40B4-BE49-F238E27FC236}">
                <a16:creationId xmlns:a16="http://schemas.microsoft.com/office/drawing/2014/main" id="{43D51526-CD43-47F5-91B0-0A5C9926E07A}"/>
              </a:ext>
            </a:extLst>
          </p:cNvPr>
          <p:cNvSpPr>
            <a:spLocks noChangeShapeType="1"/>
          </p:cNvSpPr>
          <p:nvPr/>
        </p:nvSpPr>
        <p:spPr bwMode="auto">
          <a:xfrm>
            <a:off x="2117112" y="2774380"/>
            <a:ext cx="1587" cy="71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2" name="Line 120">
            <a:extLst>
              <a:ext uri="{FF2B5EF4-FFF2-40B4-BE49-F238E27FC236}">
                <a16:creationId xmlns:a16="http://schemas.microsoft.com/office/drawing/2014/main" id="{DF1F9A64-1958-41E6-B131-3F3C72393C5E}"/>
              </a:ext>
            </a:extLst>
          </p:cNvPr>
          <p:cNvSpPr>
            <a:spLocks noChangeShapeType="1"/>
          </p:cNvSpPr>
          <p:nvPr/>
        </p:nvSpPr>
        <p:spPr bwMode="auto">
          <a:xfrm flipH="1">
            <a:off x="2126637" y="1740918"/>
            <a:ext cx="719137" cy="873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3" name="Rectangle 121">
            <a:extLst>
              <a:ext uri="{FF2B5EF4-FFF2-40B4-BE49-F238E27FC236}">
                <a16:creationId xmlns:a16="http://schemas.microsoft.com/office/drawing/2014/main" id="{EB416152-2E1B-4FDD-A627-D98979FB06A3}"/>
              </a:ext>
            </a:extLst>
          </p:cNvPr>
          <p:cNvSpPr>
            <a:spLocks noChangeArrowheads="1"/>
          </p:cNvSpPr>
          <p:nvPr/>
        </p:nvSpPr>
        <p:spPr bwMode="auto">
          <a:xfrm>
            <a:off x="2471124" y="2547368"/>
            <a:ext cx="365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RTC</a:t>
            </a:r>
            <a:endParaRPr kumimoji="1" lang="en-US" altLang="zh-CN" sz="3200">
              <a:solidFill>
                <a:srgbClr val="000000"/>
              </a:solidFill>
              <a:latin typeface="Times New Roman" panose="02020603050405020304" pitchFamily="18" charset="0"/>
            </a:endParaRPr>
          </a:p>
        </p:txBody>
      </p:sp>
      <p:sp>
        <p:nvSpPr>
          <p:cNvPr id="61494" name="Rectangle 122">
            <a:extLst>
              <a:ext uri="{FF2B5EF4-FFF2-40B4-BE49-F238E27FC236}">
                <a16:creationId xmlns:a16="http://schemas.microsoft.com/office/drawing/2014/main" id="{DC31BE9F-072F-40C8-A61D-EF8865D7CB31}"/>
              </a:ext>
            </a:extLst>
          </p:cNvPr>
          <p:cNvSpPr>
            <a:spLocks noChangeArrowheads="1"/>
          </p:cNvSpPr>
          <p:nvPr/>
        </p:nvSpPr>
        <p:spPr bwMode="auto">
          <a:xfrm>
            <a:off x="2471124" y="3580830"/>
            <a:ext cx="365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RTD</a:t>
            </a:r>
            <a:endParaRPr kumimoji="1" lang="en-US" altLang="zh-CN" sz="3200">
              <a:solidFill>
                <a:srgbClr val="000000"/>
              </a:solidFill>
              <a:latin typeface="Times New Roman" panose="02020603050405020304" pitchFamily="18" charset="0"/>
            </a:endParaRPr>
          </a:p>
        </p:txBody>
      </p:sp>
      <p:sp>
        <p:nvSpPr>
          <p:cNvPr id="61495" name="Line 123">
            <a:extLst>
              <a:ext uri="{FF2B5EF4-FFF2-40B4-BE49-F238E27FC236}">
                <a16:creationId xmlns:a16="http://schemas.microsoft.com/office/drawing/2014/main" id="{17D3141C-0731-41CA-BA1E-F55D83495792}"/>
              </a:ext>
            </a:extLst>
          </p:cNvPr>
          <p:cNvSpPr>
            <a:spLocks noChangeShapeType="1"/>
          </p:cNvSpPr>
          <p:nvPr/>
        </p:nvSpPr>
        <p:spPr bwMode="auto">
          <a:xfrm>
            <a:off x="1396387" y="1890143"/>
            <a:ext cx="725487" cy="7254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6" name="Rectangle 124">
            <a:extLst>
              <a:ext uri="{FF2B5EF4-FFF2-40B4-BE49-F238E27FC236}">
                <a16:creationId xmlns:a16="http://schemas.microsoft.com/office/drawing/2014/main" id="{8D6DAED3-9796-4506-9B4D-C57646D777F6}"/>
              </a:ext>
            </a:extLst>
          </p:cNvPr>
          <p:cNvSpPr>
            <a:spLocks noChangeArrowheads="1"/>
          </p:cNvSpPr>
          <p:nvPr/>
        </p:nvSpPr>
        <p:spPr bwMode="auto">
          <a:xfrm>
            <a:off x="1891687" y="3023618"/>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3</a:t>
            </a:r>
            <a:endParaRPr kumimoji="1" lang="en-US" altLang="zh-CN" sz="3200">
              <a:solidFill>
                <a:srgbClr val="000000"/>
              </a:solidFill>
              <a:latin typeface="Times New Roman" panose="02020603050405020304" pitchFamily="18" charset="0"/>
            </a:endParaRPr>
          </a:p>
        </p:txBody>
      </p:sp>
      <p:sp>
        <p:nvSpPr>
          <p:cNvPr id="61497" name="Rectangle 125">
            <a:extLst>
              <a:ext uri="{FF2B5EF4-FFF2-40B4-BE49-F238E27FC236}">
                <a16:creationId xmlns:a16="http://schemas.microsoft.com/office/drawing/2014/main" id="{FE92C8CD-07DA-4928-9007-B2763EDD12A4}"/>
              </a:ext>
            </a:extLst>
          </p:cNvPr>
          <p:cNvSpPr>
            <a:spLocks noChangeArrowheads="1"/>
          </p:cNvSpPr>
          <p:nvPr/>
        </p:nvSpPr>
        <p:spPr bwMode="auto">
          <a:xfrm>
            <a:off x="1436074" y="2233043"/>
            <a:ext cx="841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2</a:t>
            </a:r>
            <a:endParaRPr kumimoji="1" lang="en-US" altLang="zh-CN" sz="3200">
              <a:solidFill>
                <a:srgbClr val="000000"/>
              </a:solidFill>
              <a:latin typeface="Times New Roman" panose="02020603050405020304" pitchFamily="18" charset="0"/>
            </a:endParaRPr>
          </a:p>
        </p:txBody>
      </p:sp>
      <p:sp>
        <p:nvSpPr>
          <p:cNvPr id="61498" name="Rectangle 126">
            <a:extLst>
              <a:ext uri="{FF2B5EF4-FFF2-40B4-BE49-F238E27FC236}">
                <a16:creationId xmlns:a16="http://schemas.microsoft.com/office/drawing/2014/main" id="{784593E1-3752-4F5B-A0E6-F1EFBDB2EC2C}"/>
              </a:ext>
            </a:extLst>
          </p:cNvPr>
          <p:cNvSpPr>
            <a:spLocks noChangeArrowheads="1"/>
          </p:cNvSpPr>
          <p:nvPr/>
        </p:nvSpPr>
        <p:spPr bwMode="auto">
          <a:xfrm>
            <a:off x="2069487" y="147263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1</a:t>
            </a:r>
            <a:endParaRPr kumimoji="1" lang="en-US" altLang="zh-CN" sz="3200">
              <a:solidFill>
                <a:srgbClr val="000000"/>
              </a:solidFill>
              <a:latin typeface="Times New Roman" panose="02020603050405020304" pitchFamily="18" charset="0"/>
            </a:endParaRPr>
          </a:p>
        </p:txBody>
      </p:sp>
      <p:sp>
        <p:nvSpPr>
          <p:cNvPr id="61499" name="Rectangle 127">
            <a:extLst>
              <a:ext uri="{FF2B5EF4-FFF2-40B4-BE49-F238E27FC236}">
                <a16:creationId xmlns:a16="http://schemas.microsoft.com/office/drawing/2014/main" id="{1588D19D-2857-48D3-BDBF-7905B050D34C}"/>
              </a:ext>
            </a:extLst>
          </p:cNvPr>
          <p:cNvSpPr>
            <a:spLocks noChangeArrowheads="1"/>
          </p:cNvSpPr>
          <p:nvPr/>
        </p:nvSpPr>
        <p:spPr bwMode="auto">
          <a:xfrm>
            <a:off x="2680674" y="2160018"/>
            <a:ext cx="841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200" b="1">
                <a:solidFill>
                  <a:srgbClr val="000000"/>
                </a:solidFill>
              </a:rPr>
              <a:t>5</a:t>
            </a:r>
            <a:endParaRPr kumimoji="1" lang="en-US" altLang="zh-CN" sz="3200">
              <a:solidFill>
                <a:srgbClr val="000000"/>
              </a:solidFill>
              <a:latin typeface="Times New Roman" panose="02020603050405020304" pitchFamily="18" charset="0"/>
            </a:endParaRPr>
          </a:p>
        </p:txBody>
      </p:sp>
      <p:sp>
        <p:nvSpPr>
          <p:cNvPr id="61500" name="Rectangle 128">
            <a:extLst>
              <a:ext uri="{FF2B5EF4-FFF2-40B4-BE49-F238E27FC236}">
                <a16:creationId xmlns:a16="http://schemas.microsoft.com/office/drawing/2014/main" id="{427E4B59-8718-4797-9D48-2E4C3B53373B}"/>
              </a:ext>
            </a:extLst>
          </p:cNvPr>
          <p:cNvSpPr>
            <a:spLocks noChangeArrowheads="1"/>
          </p:cNvSpPr>
          <p:nvPr/>
        </p:nvSpPr>
        <p:spPr bwMode="auto">
          <a:xfrm>
            <a:off x="2907687" y="2002855"/>
            <a:ext cx="365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RTB</a:t>
            </a:r>
            <a:endParaRPr kumimoji="1" lang="en-US" altLang="zh-CN" sz="3200">
              <a:solidFill>
                <a:srgbClr val="000000"/>
              </a:solidFill>
              <a:latin typeface="Times New Roman" panose="02020603050405020304" pitchFamily="18" charset="0"/>
            </a:endParaRPr>
          </a:p>
        </p:txBody>
      </p:sp>
      <p:sp>
        <p:nvSpPr>
          <p:cNvPr id="61501" name="Rectangle 129">
            <a:extLst>
              <a:ext uri="{FF2B5EF4-FFF2-40B4-BE49-F238E27FC236}">
                <a16:creationId xmlns:a16="http://schemas.microsoft.com/office/drawing/2014/main" id="{DE981D05-1AD1-4D0E-BA29-AC8F329E03E7}"/>
              </a:ext>
            </a:extLst>
          </p:cNvPr>
          <p:cNvSpPr>
            <a:spLocks noChangeArrowheads="1"/>
          </p:cNvSpPr>
          <p:nvPr/>
        </p:nvSpPr>
        <p:spPr bwMode="auto">
          <a:xfrm>
            <a:off x="1031262" y="2006030"/>
            <a:ext cx="365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1400" b="1">
                <a:solidFill>
                  <a:srgbClr val="000000"/>
                </a:solidFill>
              </a:rPr>
              <a:t>RTA</a:t>
            </a:r>
            <a:endParaRPr kumimoji="1" lang="en-US" altLang="zh-CN" sz="3200">
              <a:solidFill>
                <a:srgbClr val="000000"/>
              </a:solidFill>
              <a:latin typeface="Times New Roman" panose="02020603050405020304" pitchFamily="18" charset="0"/>
            </a:endParaRPr>
          </a:p>
        </p:txBody>
      </p:sp>
      <p:grpSp>
        <p:nvGrpSpPr>
          <p:cNvPr id="61502" name="Group 130">
            <a:extLst>
              <a:ext uri="{FF2B5EF4-FFF2-40B4-BE49-F238E27FC236}">
                <a16:creationId xmlns:a16="http://schemas.microsoft.com/office/drawing/2014/main" id="{6ABF4DDF-0670-471A-95B6-B32EDEDC90E8}"/>
              </a:ext>
            </a:extLst>
          </p:cNvPr>
          <p:cNvGrpSpPr>
            <a:grpSpLocks noChangeAspect="1"/>
          </p:cNvGrpSpPr>
          <p:nvPr/>
        </p:nvGrpSpPr>
        <p:grpSpPr bwMode="auto">
          <a:xfrm>
            <a:off x="820124" y="1426593"/>
            <a:ext cx="792163" cy="550862"/>
            <a:chOff x="3541" y="1317"/>
            <a:chExt cx="747" cy="546"/>
          </a:xfrm>
        </p:grpSpPr>
        <p:sp>
          <p:nvSpPr>
            <p:cNvPr id="61557" name="AutoShape 131">
              <a:extLst>
                <a:ext uri="{FF2B5EF4-FFF2-40B4-BE49-F238E27FC236}">
                  <a16:creationId xmlns:a16="http://schemas.microsoft.com/office/drawing/2014/main" id="{9BB2B5E3-A5E3-4F82-906E-0F126FAD496A}"/>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558" name="Freeform 132">
              <a:extLst>
                <a:ext uri="{FF2B5EF4-FFF2-40B4-BE49-F238E27FC236}">
                  <a16:creationId xmlns:a16="http://schemas.microsoft.com/office/drawing/2014/main" id="{5B87B3A2-8E66-471B-BBCB-0D129F786F6A}"/>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59" name="Freeform 133">
              <a:extLst>
                <a:ext uri="{FF2B5EF4-FFF2-40B4-BE49-F238E27FC236}">
                  <a16:creationId xmlns:a16="http://schemas.microsoft.com/office/drawing/2014/main" id="{4C7B7073-6780-4FF9-B654-BFDB0C37FC75}"/>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60" name="Freeform 134">
              <a:extLst>
                <a:ext uri="{FF2B5EF4-FFF2-40B4-BE49-F238E27FC236}">
                  <a16:creationId xmlns:a16="http://schemas.microsoft.com/office/drawing/2014/main" id="{ED37E7DF-FE56-4C81-8ECD-1C28E8237000}"/>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61" name="Freeform 135">
              <a:extLst>
                <a:ext uri="{FF2B5EF4-FFF2-40B4-BE49-F238E27FC236}">
                  <a16:creationId xmlns:a16="http://schemas.microsoft.com/office/drawing/2014/main" id="{15A1AC29-B2B1-4615-97F5-41ED5520CC2D}"/>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62" name="Freeform 136">
              <a:extLst>
                <a:ext uri="{FF2B5EF4-FFF2-40B4-BE49-F238E27FC236}">
                  <a16:creationId xmlns:a16="http://schemas.microsoft.com/office/drawing/2014/main" id="{E3130C31-CA58-4922-8368-966BE638BF83}"/>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63" name="Freeform 137">
              <a:extLst>
                <a:ext uri="{FF2B5EF4-FFF2-40B4-BE49-F238E27FC236}">
                  <a16:creationId xmlns:a16="http://schemas.microsoft.com/office/drawing/2014/main" id="{0A1E8746-F8BC-4934-A87A-BC5604310EAF}"/>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64" name="Freeform 138">
              <a:extLst>
                <a:ext uri="{FF2B5EF4-FFF2-40B4-BE49-F238E27FC236}">
                  <a16:creationId xmlns:a16="http://schemas.microsoft.com/office/drawing/2014/main" id="{344AD354-61C1-490E-AD06-30924B74C99E}"/>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65" name="Freeform 139">
              <a:extLst>
                <a:ext uri="{FF2B5EF4-FFF2-40B4-BE49-F238E27FC236}">
                  <a16:creationId xmlns:a16="http://schemas.microsoft.com/office/drawing/2014/main" id="{B036CEBE-18D6-4A7C-A475-FA23D3B19CDC}"/>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66" name="Freeform 140">
              <a:extLst>
                <a:ext uri="{FF2B5EF4-FFF2-40B4-BE49-F238E27FC236}">
                  <a16:creationId xmlns:a16="http://schemas.microsoft.com/office/drawing/2014/main" id="{89623813-EADB-4E3C-B3C5-E1E526808808}"/>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67" name="Freeform 141">
              <a:extLst>
                <a:ext uri="{FF2B5EF4-FFF2-40B4-BE49-F238E27FC236}">
                  <a16:creationId xmlns:a16="http://schemas.microsoft.com/office/drawing/2014/main" id="{45FB3F44-3700-4DBC-A2C8-9CE74A7ED892}"/>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68" name="Freeform 142">
              <a:extLst>
                <a:ext uri="{FF2B5EF4-FFF2-40B4-BE49-F238E27FC236}">
                  <a16:creationId xmlns:a16="http://schemas.microsoft.com/office/drawing/2014/main" id="{D036F4D2-5CBD-4203-AA49-E82F22EF91AF}"/>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69" name="Freeform 143">
              <a:extLst>
                <a:ext uri="{FF2B5EF4-FFF2-40B4-BE49-F238E27FC236}">
                  <a16:creationId xmlns:a16="http://schemas.microsoft.com/office/drawing/2014/main" id="{68349903-9B36-4DB5-BCF0-2BA0C53ACA78}"/>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70" name="Freeform 144">
              <a:extLst>
                <a:ext uri="{FF2B5EF4-FFF2-40B4-BE49-F238E27FC236}">
                  <a16:creationId xmlns:a16="http://schemas.microsoft.com/office/drawing/2014/main" id="{056E45E8-F7AF-47F0-98DE-21FCD4D747AB}"/>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71" name="Freeform 145">
              <a:extLst>
                <a:ext uri="{FF2B5EF4-FFF2-40B4-BE49-F238E27FC236}">
                  <a16:creationId xmlns:a16="http://schemas.microsoft.com/office/drawing/2014/main" id="{A897089A-0431-4938-8808-22211381DA1A}"/>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72" name="Freeform 146">
              <a:extLst>
                <a:ext uri="{FF2B5EF4-FFF2-40B4-BE49-F238E27FC236}">
                  <a16:creationId xmlns:a16="http://schemas.microsoft.com/office/drawing/2014/main" id="{A7C45D10-44B3-465C-A6CD-6F91DDF33A02}"/>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73" name="Freeform 147">
              <a:extLst>
                <a:ext uri="{FF2B5EF4-FFF2-40B4-BE49-F238E27FC236}">
                  <a16:creationId xmlns:a16="http://schemas.microsoft.com/office/drawing/2014/main" id="{7B0652E4-F297-4A89-9D79-78587F3DC0F5}"/>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503" name="Group 148">
            <a:extLst>
              <a:ext uri="{FF2B5EF4-FFF2-40B4-BE49-F238E27FC236}">
                <a16:creationId xmlns:a16="http://schemas.microsoft.com/office/drawing/2014/main" id="{24133494-11D3-4827-85C3-BFFA4F33E12D}"/>
              </a:ext>
            </a:extLst>
          </p:cNvPr>
          <p:cNvGrpSpPr>
            <a:grpSpLocks noChangeAspect="1"/>
          </p:cNvGrpSpPr>
          <p:nvPr/>
        </p:nvGrpSpPr>
        <p:grpSpPr bwMode="auto">
          <a:xfrm>
            <a:off x="2475887" y="1426593"/>
            <a:ext cx="792162" cy="550862"/>
            <a:chOff x="3541" y="1317"/>
            <a:chExt cx="747" cy="546"/>
          </a:xfrm>
        </p:grpSpPr>
        <p:sp>
          <p:nvSpPr>
            <p:cNvPr id="61540" name="AutoShape 149">
              <a:extLst>
                <a:ext uri="{FF2B5EF4-FFF2-40B4-BE49-F238E27FC236}">
                  <a16:creationId xmlns:a16="http://schemas.microsoft.com/office/drawing/2014/main" id="{C407C07B-D87B-481F-93EB-167F8C765CDE}"/>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541" name="Freeform 150">
              <a:extLst>
                <a:ext uri="{FF2B5EF4-FFF2-40B4-BE49-F238E27FC236}">
                  <a16:creationId xmlns:a16="http://schemas.microsoft.com/office/drawing/2014/main" id="{A6D4C3DF-C466-449E-85AB-DAF6F47A231E}"/>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42" name="Freeform 151">
              <a:extLst>
                <a:ext uri="{FF2B5EF4-FFF2-40B4-BE49-F238E27FC236}">
                  <a16:creationId xmlns:a16="http://schemas.microsoft.com/office/drawing/2014/main" id="{BC72FF1F-B5C3-4398-87F7-8EA79F4381CD}"/>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43" name="Freeform 152">
              <a:extLst>
                <a:ext uri="{FF2B5EF4-FFF2-40B4-BE49-F238E27FC236}">
                  <a16:creationId xmlns:a16="http://schemas.microsoft.com/office/drawing/2014/main" id="{50D70882-8411-41BA-8C20-A4B8FEC79B16}"/>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44" name="Freeform 153">
              <a:extLst>
                <a:ext uri="{FF2B5EF4-FFF2-40B4-BE49-F238E27FC236}">
                  <a16:creationId xmlns:a16="http://schemas.microsoft.com/office/drawing/2014/main" id="{3CA383B7-4B98-4CA0-86E8-8771940D9313}"/>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45" name="Freeform 154">
              <a:extLst>
                <a:ext uri="{FF2B5EF4-FFF2-40B4-BE49-F238E27FC236}">
                  <a16:creationId xmlns:a16="http://schemas.microsoft.com/office/drawing/2014/main" id="{BE4C59D4-9085-4D18-A60E-35893CA3422D}"/>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46" name="Freeform 155">
              <a:extLst>
                <a:ext uri="{FF2B5EF4-FFF2-40B4-BE49-F238E27FC236}">
                  <a16:creationId xmlns:a16="http://schemas.microsoft.com/office/drawing/2014/main" id="{C166A528-6EE2-41D0-BAF8-A26F70A5F00C}"/>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47" name="Freeform 156">
              <a:extLst>
                <a:ext uri="{FF2B5EF4-FFF2-40B4-BE49-F238E27FC236}">
                  <a16:creationId xmlns:a16="http://schemas.microsoft.com/office/drawing/2014/main" id="{BA232A2A-D6FF-4871-A9C3-B3D8CD17F859}"/>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48" name="Freeform 157">
              <a:extLst>
                <a:ext uri="{FF2B5EF4-FFF2-40B4-BE49-F238E27FC236}">
                  <a16:creationId xmlns:a16="http://schemas.microsoft.com/office/drawing/2014/main" id="{A2FFC3D7-5173-4F14-A5CD-2A643A655345}"/>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49" name="Freeform 158">
              <a:extLst>
                <a:ext uri="{FF2B5EF4-FFF2-40B4-BE49-F238E27FC236}">
                  <a16:creationId xmlns:a16="http://schemas.microsoft.com/office/drawing/2014/main" id="{651E76D0-4E4D-4996-BBB5-C390B2A28ACF}"/>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50" name="Freeform 159">
              <a:extLst>
                <a:ext uri="{FF2B5EF4-FFF2-40B4-BE49-F238E27FC236}">
                  <a16:creationId xmlns:a16="http://schemas.microsoft.com/office/drawing/2014/main" id="{C48B075D-8CE8-4691-9953-08DD22B41BB5}"/>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51" name="Freeform 160">
              <a:extLst>
                <a:ext uri="{FF2B5EF4-FFF2-40B4-BE49-F238E27FC236}">
                  <a16:creationId xmlns:a16="http://schemas.microsoft.com/office/drawing/2014/main" id="{49729A28-C6A1-42ED-90E7-80B8DDD30207}"/>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52" name="Freeform 161">
              <a:extLst>
                <a:ext uri="{FF2B5EF4-FFF2-40B4-BE49-F238E27FC236}">
                  <a16:creationId xmlns:a16="http://schemas.microsoft.com/office/drawing/2014/main" id="{C7AE0E48-86D3-4D0E-B2CF-4A0CD8C8D7E3}"/>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53" name="Freeform 162">
              <a:extLst>
                <a:ext uri="{FF2B5EF4-FFF2-40B4-BE49-F238E27FC236}">
                  <a16:creationId xmlns:a16="http://schemas.microsoft.com/office/drawing/2014/main" id="{8C36FD1F-1916-4BA1-AD91-CF98370B444D}"/>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54" name="Freeform 163">
              <a:extLst>
                <a:ext uri="{FF2B5EF4-FFF2-40B4-BE49-F238E27FC236}">
                  <a16:creationId xmlns:a16="http://schemas.microsoft.com/office/drawing/2014/main" id="{BA149BD6-04C2-40CD-837B-B95AC11E85FB}"/>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55" name="Freeform 164">
              <a:extLst>
                <a:ext uri="{FF2B5EF4-FFF2-40B4-BE49-F238E27FC236}">
                  <a16:creationId xmlns:a16="http://schemas.microsoft.com/office/drawing/2014/main" id="{DB0F6298-0191-4DF9-A288-FDA9A7655697}"/>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56" name="Freeform 165">
              <a:extLst>
                <a:ext uri="{FF2B5EF4-FFF2-40B4-BE49-F238E27FC236}">
                  <a16:creationId xmlns:a16="http://schemas.microsoft.com/office/drawing/2014/main" id="{1C4C0189-D95C-43BC-863B-9C60F33D5DDD}"/>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504" name="Group 166">
            <a:extLst>
              <a:ext uri="{FF2B5EF4-FFF2-40B4-BE49-F238E27FC236}">
                <a16:creationId xmlns:a16="http://schemas.microsoft.com/office/drawing/2014/main" id="{7879BB3C-1A4D-4DA2-BF3E-A4F60B58F9CC}"/>
              </a:ext>
            </a:extLst>
          </p:cNvPr>
          <p:cNvGrpSpPr>
            <a:grpSpLocks noChangeAspect="1"/>
          </p:cNvGrpSpPr>
          <p:nvPr/>
        </p:nvGrpSpPr>
        <p:grpSpPr bwMode="auto">
          <a:xfrm>
            <a:off x="1683724" y="2363218"/>
            <a:ext cx="792163" cy="550862"/>
            <a:chOff x="3541" y="1317"/>
            <a:chExt cx="747" cy="546"/>
          </a:xfrm>
        </p:grpSpPr>
        <p:sp>
          <p:nvSpPr>
            <p:cNvPr id="61523" name="AutoShape 167">
              <a:extLst>
                <a:ext uri="{FF2B5EF4-FFF2-40B4-BE49-F238E27FC236}">
                  <a16:creationId xmlns:a16="http://schemas.microsoft.com/office/drawing/2014/main" id="{4689EAED-389A-42DE-81C3-A596F2496947}"/>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524" name="Freeform 168">
              <a:extLst>
                <a:ext uri="{FF2B5EF4-FFF2-40B4-BE49-F238E27FC236}">
                  <a16:creationId xmlns:a16="http://schemas.microsoft.com/office/drawing/2014/main" id="{4640C1D0-DA31-448A-A5CD-C0176F215531}"/>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5" name="Freeform 169">
              <a:extLst>
                <a:ext uri="{FF2B5EF4-FFF2-40B4-BE49-F238E27FC236}">
                  <a16:creationId xmlns:a16="http://schemas.microsoft.com/office/drawing/2014/main" id="{E40B4011-6BEF-4C3C-B158-DC732B1876FB}"/>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6" name="Freeform 170">
              <a:extLst>
                <a:ext uri="{FF2B5EF4-FFF2-40B4-BE49-F238E27FC236}">
                  <a16:creationId xmlns:a16="http://schemas.microsoft.com/office/drawing/2014/main" id="{0FAD6EA9-E3D5-4D3E-8D9B-A93D8BE2399D}"/>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7" name="Freeform 171">
              <a:extLst>
                <a:ext uri="{FF2B5EF4-FFF2-40B4-BE49-F238E27FC236}">
                  <a16:creationId xmlns:a16="http://schemas.microsoft.com/office/drawing/2014/main" id="{F01D1490-F33C-42A4-B2D2-4D63CDA48782}"/>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8" name="Freeform 172">
              <a:extLst>
                <a:ext uri="{FF2B5EF4-FFF2-40B4-BE49-F238E27FC236}">
                  <a16:creationId xmlns:a16="http://schemas.microsoft.com/office/drawing/2014/main" id="{491F5926-DCDA-46AD-8E29-013785510F71}"/>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9" name="Freeform 173">
              <a:extLst>
                <a:ext uri="{FF2B5EF4-FFF2-40B4-BE49-F238E27FC236}">
                  <a16:creationId xmlns:a16="http://schemas.microsoft.com/office/drawing/2014/main" id="{9B8B5453-7454-4730-B1F5-232C092F09F5}"/>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30" name="Freeform 174">
              <a:extLst>
                <a:ext uri="{FF2B5EF4-FFF2-40B4-BE49-F238E27FC236}">
                  <a16:creationId xmlns:a16="http://schemas.microsoft.com/office/drawing/2014/main" id="{4224FFA4-9C2A-46A2-8746-BD8600B7EBB0}"/>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31" name="Freeform 175">
              <a:extLst>
                <a:ext uri="{FF2B5EF4-FFF2-40B4-BE49-F238E27FC236}">
                  <a16:creationId xmlns:a16="http://schemas.microsoft.com/office/drawing/2014/main" id="{E4B7AD8F-B9AC-4664-8FD5-FCF1BD1F52F9}"/>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32" name="Freeform 176">
              <a:extLst>
                <a:ext uri="{FF2B5EF4-FFF2-40B4-BE49-F238E27FC236}">
                  <a16:creationId xmlns:a16="http://schemas.microsoft.com/office/drawing/2014/main" id="{3EF37A0C-1884-4E82-B820-828717E844BA}"/>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33" name="Freeform 177">
              <a:extLst>
                <a:ext uri="{FF2B5EF4-FFF2-40B4-BE49-F238E27FC236}">
                  <a16:creationId xmlns:a16="http://schemas.microsoft.com/office/drawing/2014/main" id="{C20F6824-C956-4457-AB36-6E31C6EAED3C}"/>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34" name="Freeform 178">
              <a:extLst>
                <a:ext uri="{FF2B5EF4-FFF2-40B4-BE49-F238E27FC236}">
                  <a16:creationId xmlns:a16="http://schemas.microsoft.com/office/drawing/2014/main" id="{D9000DF7-B45A-41CA-AC69-3F4A3A24F4AF}"/>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35" name="Freeform 179">
              <a:extLst>
                <a:ext uri="{FF2B5EF4-FFF2-40B4-BE49-F238E27FC236}">
                  <a16:creationId xmlns:a16="http://schemas.microsoft.com/office/drawing/2014/main" id="{03CEC11A-DD52-4B8D-91E9-81B4AB31702F}"/>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36" name="Freeform 180">
              <a:extLst>
                <a:ext uri="{FF2B5EF4-FFF2-40B4-BE49-F238E27FC236}">
                  <a16:creationId xmlns:a16="http://schemas.microsoft.com/office/drawing/2014/main" id="{37D8E32F-8BC0-44B3-BA64-FC2319E9353B}"/>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37" name="Freeform 181">
              <a:extLst>
                <a:ext uri="{FF2B5EF4-FFF2-40B4-BE49-F238E27FC236}">
                  <a16:creationId xmlns:a16="http://schemas.microsoft.com/office/drawing/2014/main" id="{F9BF03B2-994F-40A4-AF43-04996865D52E}"/>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38" name="Freeform 182">
              <a:extLst>
                <a:ext uri="{FF2B5EF4-FFF2-40B4-BE49-F238E27FC236}">
                  <a16:creationId xmlns:a16="http://schemas.microsoft.com/office/drawing/2014/main" id="{FEFCA574-D104-40AC-A377-AD7A5A7EDEFC}"/>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39" name="Freeform 183">
              <a:extLst>
                <a:ext uri="{FF2B5EF4-FFF2-40B4-BE49-F238E27FC236}">
                  <a16:creationId xmlns:a16="http://schemas.microsoft.com/office/drawing/2014/main" id="{220E19AD-610A-4D7F-8383-F92665164865}"/>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505" name="Group 184">
            <a:extLst>
              <a:ext uri="{FF2B5EF4-FFF2-40B4-BE49-F238E27FC236}">
                <a16:creationId xmlns:a16="http://schemas.microsoft.com/office/drawing/2014/main" id="{832481BB-86AC-407F-BB4A-50C57D68334B}"/>
              </a:ext>
            </a:extLst>
          </p:cNvPr>
          <p:cNvGrpSpPr>
            <a:grpSpLocks noChangeAspect="1"/>
          </p:cNvGrpSpPr>
          <p:nvPr/>
        </p:nvGrpSpPr>
        <p:grpSpPr bwMode="auto">
          <a:xfrm>
            <a:off x="1683724" y="3323655"/>
            <a:ext cx="792163" cy="550863"/>
            <a:chOff x="3541" y="1317"/>
            <a:chExt cx="747" cy="546"/>
          </a:xfrm>
        </p:grpSpPr>
        <p:sp>
          <p:nvSpPr>
            <p:cNvPr id="61506" name="AutoShape 185">
              <a:extLst>
                <a:ext uri="{FF2B5EF4-FFF2-40B4-BE49-F238E27FC236}">
                  <a16:creationId xmlns:a16="http://schemas.microsoft.com/office/drawing/2014/main" id="{2FB0E826-6A22-4A16-83C2-C35E656916AE}"/>
                </a:ext>
              </a:extLst>
            </p:cNvPr>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507" name="Freeform 186">
              <a:extLst>
                <a:ext uri="{FF2B5EF4-FFF2-40B4-BE49-F238E27FC236}">
                  <a16:creationId xmlns:a16="http://schemas.microsoft.com/office/drawing/2014/main" id="{D41DC004-424F-498E-A3F7-0670E1D9F88E}"/>
                </a:ext>
              </a:extLst>
            </p:cNvPr>
            <p:cNvSpPr>
              <a:spLocks noChangeAspect="1"/>
            </p:cNvSpPr>
            <p:nvPr/>
          </p:nvSpPr>
          <p:spPr bwMode="auto">
            <a:xfrm>
              <a:off x="3574" y="1525"/>
              <a:ext cx="679" cy="338"/>
            </a:xfrm>
            <a:custGeom>
              <a:avLst/>
              <a:gdLst>
                <a:gd name="T0" fmla="*/ 1547 w 416"/>
                <a:gd name="T1" fmla="*/ 366 h 207"/>
                <a:gd name="T2" fmla="*/ 269 w 416"/>
                <a:gd name="T3" fmla="*/ 366 h 207"/>
                <a:gd name="T4" fmla="*/ 5 w 416"/>
                <a:gd name="T5" fmla="*/ 5 h 207"/>
                <a:gd name="T6" fmla="*/ 0 w 416"/>
                <a:gd name="T7" fmla="*/ 5 h 207"/>
                <a:gd name="T8" fmla="*/ 0 w 416"/>
                <a:gd name="T9" fmla="*/ 349 h 207"/>
                <a:gd name="T10" fmla="*/ 5 w 416"/>
                <a:gd name="T11" fmla="*/ 349 h 207"/>
                <a:gd name="T12" fmla="*/ 269 w 416"/>
                <a:gd name="T13" fmla="*/ 696 h 207"/>
                <a:gd name="T14" fmla="*/ 1547 w 416"/>
                <a:gd name="T15" fmla="*/ 696 h 207"/>
                <a:gd name="T16" fmla="*/ 1808 w 416"/>
                <a:gd name="T17" fmla="*/ 349 h 207"/>
                <a:gd name="T18" fmla="*/ 1808 w 416"/>
                <a:gd name="T19" fmla="*/ 349 h 207"/>
                <a:gd name="T20" fmla="*/ 1808 w 416"/>
                <a:gd name="T21" fmla="*/ 0 h 207"/>
                <a:gd name="T22" fmla="*/ 1547 w 416"/>
                <a:gd name="T23" fmla="*/ 36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08" name="Freeform 187">
              <a:extLst>
                <a:ext uri="{FF2B5EF4-FFF2-40B4-BE49-F238E27FC236}">
                  <a16:creationId xmlns:a16="http://schemas.microsoft.com/office/drawing/2014/main" id="{181B6272-A2E0-4024-B919-539333DE3676}"/>
                </a:ext>
              </a:extLst>
            </p:cNvPr>
            <p:cNvSpPr>
              <a:spLocks noChangeAspect="1"/>
            </p:cNvSpPr>
            <p:nvPr/>
          </p:nvSpPr>
          <p:spPr bwMode="auto">
            <a:xfrm>
              <a:off x="3541" y="1317"/>
              <a:ext cx="747" cy="432"/>
            </a:xfrm>
            <a:custGeom>
              <a:avLst/>
              <a:gdLst>
                <a:gd name="T0" fmla="*/ 1638 w 457"/>
                <a:gd name="T1" fmla="*/ 206 h 264"/>
                <a:gd name="T2" fmla="*/ 1643 w 457"/>
                <a:gd name="T3" fmla="*/ 951 h 264"/>
                <a:gd name="T4" fmla="*/ 358 w 457"/>
                <a:gd name="T5" fmla="*/ 951 h 264"/>
                <a:gd name="T6" fmla="*/ 353 w 457"/>
                <a:gd name="T7" fmla="*/ 206 h 264"/>
                <a:gd name="T8" fmla="*/ 1638 w 457"/>
                <a:gd name="T9" fmla="*/ 206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09" name="Freeform 188">
              <a:extLst>
                <a:ext uri="{FF2B5EF4-FFF2-40B4-BE49-F238E27FC236}">
                  <a16:creationId xmlns:a16="http://schemas.microsoft.com/office/drawing/2014/main" id="{58819D1D-1CCA-4C53-90D9-96F4AAC1802D}"/>
                </a:ext>
              </a:extLst>
            </p:cNvPr>
            <p:cNvSpPr>
              <a:spLocks noChangeAspect="1" noEditPoints="1"/>
            </p:cNvSpPr>
            <p:nvPr/>
          </p:nvSpPr>
          <p:spPr bwMode="auto">
            <a:xfrm>
              <a:off x="3788" y="1751"/>
              <a:ext cx="39" cy="53"/>
            </a:xfrm>
            <a:custGeom>
              <a:avLst/>
              <a:gdLst>
                <a:gd name="T0" fmla="*/ 29 w 24"/>
                <a:gd name="T1" fmla="*/ 21 h 33"/>
                <a:gd name="T2" fmla="*/ 29 w 24"/>
                <a:gd name="T3" fmla="*/ 56 h 33"/>
                <a:gd name="T4" fmla="*/ 42 w 24"/>
                <a:gd name="T5" fmla="*/ 56 h 33"/>
                <a:gd name="T6" fmla="*/ 55 w 24"/>
                <a:gd name="T7" fmla="*/ 55 h 33"/>
                <a:gd name="T8" fmla="*/ 60 w 24"/>
                <a:gd name="T9" fmla="*/ 42 h 33"/>
                <a:gd name="T10" fmla="*/ 42 w 24"/>
                <a:gd name="T11" fmla="*/ 21 h 33"/>
                <a:gd name="T12" fmla="*/ 29 w 24"/>
                <a:gd name="T13" fmla="*/ 21 h 33"/>
                <a:gd name="T14" fmla="*/ 0 w 24"/>
                <a:gd name="T15" fmla="*/ 137 h 33"/>
                <a:gd name="T16" fmla="*/ 0 w 24"/>
                <a:gd name="T17" fmla="*/ 0 h 33"/>
                <a:gd name="T18" fmla="*/ 54 w 24"/>
                <a:gd name="T19" fmla="*/ 0 h 33"/>
                <a:gd name="T20" fmla="*/ 81 w 24"/>
                <a:gd name="T21" fmla="*/ 8 h 33"/>
                <a:gd name="T22" fmla="*/ 96 w 24"/>
                <a:gd name="T23" fmla="*/ 34 h 33"/>
                <a:gd name="T24" fmla="*/ 63 w 24"/>
                <a:gd name="T25" fmla="*/ 69 h 33"/>
                <a:gd name="T26" fmla="*/ 63 w 24"/>
                <a:gd name="T27" fmla="*/ 69 h 33"/>
                <a:gd name="T28" fmla="*/ 81 w 24"/>
                <a:gd name="T29" fmla="*/ 80 h 33"/>
                <a:gd name="T30" fmla="*/ 88 w 24"/>
                <a:gd name="T31" fmla="*/ 90 h 33"/>
                <a:gd name="T32" fmla="*/ 102 w 24"/>
                <a:gd name="T33" fmla="*/ 137 h 33"/>
                <a:gd name="T34" fmla="*/ 63 w 24"/>
                <a:gd name="T35" fmla="*/ 137 h 33"/>
                <a:gd name="T36" fmla="*/ 55 w 24"/>
                <a:gd name="T37" fmla="*/ 101 h 33"/>
                <a:gd name="T38" fmla="*/ 47 w 24"/>
                <a:gd name="T39" fmla="*/ 82 h 33"/>
                <a:gd name="T40" fmla="*/ 29 w 24"/>
                <a:gd name="T41" fmla="*/ 82 h 33"/>
                <a:gd name="T42" fmla="*/ 29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0" name="Freeform 189">
              <a:extLst>
                <a:ext uri="{FF2B5EF4-FFF2-40B4-BE49-F238E27FC236}">
                  <a16:creationId xmlns:a16="http://schemas.microsoft.com/office/drawing/2014/main" id="{F0D4E5A3-58D0-4DC5-88F1-89F593B1593F}"/>
                </a:ext>
              </a:extLst>
            </p:cNvPr>
            <p:cNvSpPr>
              <a:spLocks noChangeAspect="1" noEditPoints="1"/>
            </p:cNvSpPr>
            <p:nvPr/>
          </p:nvSpPr>
          <p:spPr bwMode="auto">
            <a:xfrm>
              <a:off x="3832" y="1749"/>
              <a:ext cx="47" cy="57"/>
            </a:xfrm>
            <a:custGeom>
              <a:avLst/>
              <a:gdLst>
                <a:gd name="T0" fmla="*/ 34 w 29"/>
                <a:gd name="T1" fmla="*/ 75 h 35"/>
                <a:gd name="T2" fmla="*/ 60 w 29"/>
                <a:gd name="T3" fmla="*/ 125 h 35"/>
                <a:gd name="T4" fmla="*/ 84 w 29"/>
                <a:gd name="T5" fmla="*/ 75 h 35"/>
                <a:gd name="T6" fmla="*/ 60 w 29"/>
                <a:gd name="T7" fmla="*/ 26 h 35"/>
                <a:gd name="T8" fmla="*/ 34 w 29"/>
                <a:gd name="T9" fmla="*/ 75 h 35"/>
                <a:gd name="T10" fmla="*/ 0 w 29"/>
                <a:gd name="T11" fmla="*/ 75 h 35"/>
                <a:gd name="T12" fmla="*/ 13 w 29"/>
                <a:gd name="T13" fmla="*/ 21 h 35"/>
                <a:gd name="T14" fmla="*/ 60 w 29"/>
                <a:gd name="T15" fmla="*/ 0 h 35"/>
                <a:gd name="T16" fmla="*/ 107 w 29"/>
                <a:gd name="T17" fmla="*/ 21 h 35"/>
                <a:gd name="T18" fmla="*/ 123 w 29"/>
                <a:gd name="T19" fmla="*/ 75 h 35"/>
                <a:gd name="T20" fmla="*/ 107 w 29"/>
                <a:gd name="T21" fmla="*/ 130 h 35"/>
                <a:gd name="T22" fmla="*/ 60 w 29"/>
                <a:gd name="T23" fmla="*/ 151 h 35"/>
                <a:gd name="T24" fmla="*/ 13 w 29"/>
                <a:gd name="T25" fmla="*/ 125 h 35"/>
                <a:gd name="T26" fmla="*/ 0 w 29"/>
                <a:gd name="T27" fmla="*/ 75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1" name="Freeform 190">
              <a:extLst>
                <a:ext uri="{FF2B5EF4-FFF2-40B4-BE49-F238E27FC236}">
                  <a16:creationId xmlns:a16="http://schemas.microsoft.com/office/drawing/2014/main" id="{7382D698-EE81-44B5-A9F9-88BC20AEF403}"/>
                </a:ext>
              </a:extLst>
            </p:cNvPr>
            <p:cNvSpPr>
              <a:spLocks noChangeAspect="1"/>
            </p:cNvSpPr>
            <p:nvPr/>
          </p:nvSpPr>
          <p:spPr bwMode="auto">
            <a:xfrm>
              <a:off x="3888" y="1751"/>
              <a:ext cx="39" cy="55"/>
            </a:xfrm>
            <a:custGeom>
              <a:avLst/>
              <a:gdLst>
                <a:gd name="T0" fmla="*/ 0 w 24"/>
                <a:gd name="T1" fmla="*/ 89 h 34"/>
                <a:gd name="T2" fmla="*/ 0 w 24"/>
                <a:gd name="T3" fmla="*/ 0 h 34"/>
                <a:gd name="T4" fmla="*/ 29 w 24"/>
                <a:gd name="T5" fmla="*/ 0 h 34"/>
                <a:gd name="T6" fmla="*/ 29 w 24"/>
                <a:gd name="T7" fmla="*/ 94 h 34"/>
                <a:gd name="T8" fmla="*/ 54 w 24"/>
                <a:gd name="T9" fmla="*/ 118 h 34"/>
                <a:gd name="T10" fmla="*/ 68 w 24"/>
                <a:gd name="T11" fmla="*/ 94 h 34"/>
                <a:gd name="T12" fmla="*/ 68 w 24"/>
                <a:gd name="T13" fmla="*/ 0 h 34"/>
                <a:gd name="T14" fmla="*/ 102 w 24"/>
                <a:gd name="T15" fmla="*/ 0 h 34"/>
                <a:gd name="T16" fmla="*/ 102 w 24"/>
                <a:gd name="T17" fmla="*/ 89 h 34"/>
                <a:gd name="T18" fmla="*/ 89 w 24"/>
                <a:gd name="T19" fmla="*/ 128 h 34"/>
                <a:gd name="T20" fmla="*/ 54 w 24"/>
                <a:gd name="T21" fmla="*/ 144 h 34"/>
                <a:gd name="T22" fmla="*/ 13 w 24"/>
                <a:gd name="T23" fmla="*/ 128 h 34"/>
                <a:gd name="T24" fmla="*/ 0 w 24"/>
                <a:gd name="T25" fmla="*/ 8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2" name="Freeform 191">
              <a:extLst>
                <a:ext uri="{FF2B5EF4-FFF2-40B4-BE49-F238E27FC236}">
                  <a16:creationId xmlns:a16="http://schemas.microsoft.com/office/drawing/2014/main" id="{6E2895E3-8B56-4672-A85D-DE37C3F188E4}"/>
                </a:ext>
              </a:extLst>
            </p:cNvPr>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3" name="Freeform 192">
              <a:extLst>
                <a:ext uri="{FF2B5EF4-FFF2-40B4-BE49-F238E27FC236}">
                  <a16:creationId xmlns:a16="http://schemas.microsoft.com/office/drawing/2014/main" id="{B4426D73-ED70-44E5-BB5F-32AC9B1B9E33}"/>
                </a:ext>
              </a:extLst>
            </p:cNvPr>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4" name="Freeform 193">
              <a:extLst>
                <a:ext uri="{FF2B5EF4-FFF2-40B4-BE49-F238E27FC236}">
                  <a16:creationId xmlns:a16="http://schemas.microsoft.com/office/drawing/2014/main" id="{34A3A28A-6778-4CCF-85E3-43F7329F4DA1}"/>
                </a:ext>
              </a:extLst>
            </p:cNvPr>
            <p:cNvSpPr>
              <a:spLocks noChangeAspect="1" noEditPoints="1"/>
            </p:cNvSpPr>
            <p:nvPr/>
          </p:nvSpPr>
          <p:spPr bwMode="auto">
            <a:xfrm>
              <a:off x="4017" y="1751"/>
              <a:ext cx="39" cy="53"/>
            </a:xfrm>
            <a:custGeom>
              <a:avLst/>
              <a:gdLst>
                <a:gd name="T0" fmla="*/ 34 w 24"/>
                <a:gd name="T1" fmla="*/ 21 h 33"/>
                <a:gd name="T2" fmla="*/ 34 w 24"/>
                <a:gd name="T3" fmla="*/ 56 h 33"/>
                <a:gd name="T4" fmla="*/ 42 w 24"/>
                <a:gd name="T5" fmla="*/ 56 h 33"/>
                <a:gd name="T6" fmla="*/ 55 w 24"/>
                <a:gd name="T7" fmla="*/ 55 h 33"/>
                <a:gd name="T8" fmla="*/ 63 w 24"/>
                <a:gd name="T9" fmla="*/ 42 h 33"/>
                <a:gd name="T10" fmla="*/ 42 w 24"/>
                <a:gd name="T11" fmla="*/ 21 h 33"/>
                <a:gd name="T12" fmla="*/ 34 w 24"/>
                <a:gd name="T13" fmla="*/ 21 h 33"/>
                <a:gd name="T14" fmla="*/ 0 w 24"/>
                <a:gd name="T15" fmla="*/ 137 h 33"/>
                <a:gd name="T16" fmla="*/ 0 w 24"/>
                <a:gd name="T17" fmla="*/ 0 h 33"/>
                <a:gd name="T18" fmla="*/ 54 w 24"/>
                <a:gd name="T19" fmla="*/ 0 h 33"/>
                <a:gd name="T20" fmla="*/ 88 w 24"/>
                <a:gd name="T21" fmla="*/ 8 h 33"/>
                <a:gd name="T22" fmla="*/ 98 w 24"/>
                <a:gd name="T23" fmla="*/ 34 h 33"/>
                <a:gd name="T24" fmla="*/ 68 w 24"/>
                <a:gd name="T25" fmla="*/ 69 h 33"/>
                <a:gd name="T26" fmla="*/ 68 w 24"/>
                <a:gd name="T27" fmla="*/ 69 h 33"/>
                <a:gd name="T28" fmla="*/ 81 w 24"/>
                <a:gd name="T29" fmla="*/ 80 h 33"/>
                <a:gd name="T30" fmla="*/ 89 w 24"/>
                <a:gd name="T31" fmla="*/ 90 h 33"/>
                <a:gd name="T32" fmla="*/ 102 w 24"/>
                <a:gd name="T33" fmla="*/ 137 h 33"/>
                <a:gd name="T34" fmla="*/ 68 w 24"/>
                <a:gd name="T35" fmla="*/ 137 h 33"/>
                <a:gd name="T36" fmla="*/ 55 w 24"/>
                <a:gd name="T37" fmla="*/ 101 h 33"/>
                <a:gd name="T38" fmla="*/ 47 w 24"/>
                <a:gd name="T39" fmla="*/ 82 h 33"/>
                <a:gd name="T40" fmla="*/ 34 w 24"/>
                <a:gd name="T41" fmla="*/ 82 h 33"/>
                <a:gd name="T42" fmla="*/ 34 w 24"/>
                <a:gd name="T43" fmla="*/ 137 h 33"/>
                <a:gd name="T44" fmla="*/ 0 w 24"/>
                <a:gd name="T45" fmla="*/ 13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5" name="Freeform 194">
              <a:extLst>
                <a:ext uri="{FF2B5EF4-FFF2-40B4-BE49-F238E27FC236}">
                  <a16:creationId xmlns:a16="http://schemas.microsoft.com/office/drawing/2014/main" id="{1AA186F1-4834-419B-9E69-C3D51D659806}"/>
                </a:ext>
              </a:extLst>
            </p:cNvPr>
            <p:cNvSpPr>
              <a:spLocks noChangeAspect="1"/>
            </p:cNvSpPr>
            <p:nvPr/>
          </p:nvSpPr>
          <p:spPr bwMode="auto">
            <a:xfrm>
              <a:off x="3884" y="1409"/>
              <a:ext cx="265" cy="98"/>
            </a:xfrm>
            <a:custGeom>
              <a:avLst/>
              <a:gdLst>
                <a:gd name="T0" fmla="*/ 131 w 162"/>
                <a:gd name="T1" fmla="*/ 232 h 60"/>
                <a:gd name="T2" fmla="*/ 126 w 162"/>
                <a:gd name="T3" fmla="*/ 227 h 60"/>
                <a:gd name="T4" fmla="*/ 0 w 162"/>
                <a:gd name="T5" fmla="*/ 152 h 60"/>
                <a:gd name="T6" fmla="*/ 97 w 162"/>
                <a:gd name="T7" fmla="*/ 96 h 60"/>
                <a:gd name="T8" fmla="*/ 227 w 162"/>
                <a:gd name="T9" fmla="*/ 173 h 60"/>
                <a:gd name="T10" fmla="*/ 324 w 162"/>
                <a:gd name="T11" fmla="*/ 165 h 60"/>
                <a:gd name="T12" fmla="*/ 489 w 162"/>
                <a:gd name="T13" fmla="*/ 69 h 60"/>
                <a:gd name="T14" fmla="*/ 308 w 162"/>
                <a:gd name="T15" fmla="*/ 69 h 60"/>
                <a:gd name="T16" fmla="*/ 308 w 162"/>
                <a:gd name="T17" fmla="*/ 0 h 60"/>
                <a:gd name="T18" fmla="*/ 708 w 162"/>
                <a:gd name="T19" fmla="*/ 0 h 60"/>
                <a:gd name="T20" fmla="*/ 708 w 162"/>
                <a:gd name="T21" fmla="*/ 232 h 60"/>
                <a:gd name="T22" fmla="*/ 592 w 162"/>
                <a:gd name="T23" fmla="*/ 232 h 60"/>
                <a:gd name="T24" fmla="*/ 586 w 162"/>
                <a:gd name="T25" fmla="*/ 126 h 60"/>
                <a:gd name="T26" fmla="*/ 425 w 162"/>
                <a:gd name="T27" fmla="*/ 222 h 60"/>
                <a:gd name="T28" fmla="*/ 262 w 162"/>
                <a:gd name="T29" fmla="*/ 261 h 60"/>
                <a:gd name="T30" fmla="*/ 131 w 162"/>
                <a:gd name="T31" fmla="*/ 232 h 60"/>
                <a:gd name="T32" fmla="*/ 131 w 162"/>
                <a:gd name="T33" fmla="*/ 232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6" name="Freeform 195">
              <a:extLst>
                <a:ext uri="{FF2B5EF4-FFF2-40B4-BE49-F238E27FC236}">
                  <a16:creationId xmlns:a16="http://schemas.microsoft.com/office/drawing/2014/main" id="{E859F984-12D8-4DC8-8AC3-B5940AB635A5}"/>
                </a:ext>
              </a:extLst>
            </p:cNvPr>
            <p:cNvSpPr>
              <a:spLocks noChangeAspect="1"/>
            </p:cNvSpPr>
            <p:nvPr/>
          </p:nvSpPr>
          <p:spPr bwMode="auto">
            <a:xfrm>
              <a:off x="3703" y="1406"/>
              <a:ext cx="171" cy="152"/>
            </a:xfrm>
            <a:custGeom>
              <a:avLst/>
              <a:gdLst>
                <a:gd name="T0" fmla="*/ 169 w 105"/>
                <a:gd name="T1" fmla="*/ 350 h 93"/>
                <a:gd name="T2" fmla="*/ 296 w 105"/>
                <a:gd name="T3" fmla="*/ 275 h 93"/>
                <a:gd name="T4" fmla="*/ 283 w 105"/>
                <a:gd name="T5" fmla="*/ 219 h 93"/>
                <a:gd name="T6" fmla="*/ 122 w 105"/>
                <a:gd name="T7" fmla="*/ 126 h 93"/>
                <a:gd name="T8" fmla="*/ 122 w 105"/>
                <a:gd name="T9" fmla="*/ 232 h 93"/>
                <a:gd name="T10" fmla="*/ 0 w 105"/>
                <a:gd name="T11" fmla="*/ 232 h 93"/>
                <a:gd name="T12" fmla="*/ 0 w 105"/>
                <a:gd name="T13" fmla="*/ 0 h 93"/>
                <a:gd name="T14" fmla="*/ 397 w 105"/>
                <a:gd name="T15" fmla="*/ 0 h 93"/>
                <a:gd name="T16" fmla="*/ 397 w 105"/>
                <a:gd name="T17" fmla="*/ 67 h 93"/>
                <a:gd name="T18" fmla="*/ 215 w 105"/>
                <a:gd name="T19" fmla="*/ 67 h 93"/>
                <a:gd name="T20" fmla="*/ 379 w 105"/>
                <a:gd name="T21" fmla="*/ 160 h 93"/>
                <a:gd name="T22" fmla="*/ 453 w 105"/>
                <a:gd name="T23" fmla="*/ 253 h 93"/>
                <a:gd name="T24" fmla="*/ 392 w 105"/>
                <a:gd name="T25" fmla="*/ 332 h 93"/>
                <a:gd name="T26" fmla="*/ 267 w 105"/>
                <a:gd name="T27" fmla="*/ 405 h 93"/>
                <a:gd name="T28" fmla="*/ 169 w 105"/>
                <a:gd name="T29" fmla="*/ 350 h 93"/>
                <a:gd name="T30" fmla="*/ 169 w 105"/>
                <a:gd name="T31" fmla="*/ 35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7" name="Freeform 196">
              <a:extLst>
                <a:ext uri="{FF2B5EF4-FFF2-40B4-BE49-F238E27FC236}">
                  <a16:creationId xmlns:a16="http://schemas.microsoft.com/office/drawing/2014/main" id="{B7AE8D2C-510D-40CC-9128-2F34ADFDA3DA}"/>
                </a:ext>
              </a:extLst>
            </p:cNvPr>
            <p:cNvSpPr>
              <a:spLocks noChangeAspect="1"/>
            </p:cNvSpPr>
            <p:nvPr/>
          </p:nvSpPr>
          <p:spPr bwMode="auto">
            <a:xfrm>
              <a:off x="3698" y="1564"/>
              <a:ext cx="265" cy="98"/>
            </a:xfrm>
            <a:custGeom>
              <a:avLst/>
              <a:gdLst>
                <a:gd name="T0" fmla="*/ 577 w 162"/>
                <a:gd name="T1" fmla="*/ 34 h 60"/>
                <a:gd name="T2" fmla="*/ 708 w 162"/>
                <a:gd name="T3" fmla="*/ 109 h 60"/>
                <a:gd name="T4" fmla="*/ 607 w 162"/>
                <a:gd name="T5" fmla="*/ 165 h 60"/>
                <a:gd name="T6" fmla="*/ 476 w 162"/>
                <a:gd name="T7" fmla="*/ 91 h 60"/>
                <a:gd name="T8" fmla="*/ 386 w 162"/>
                <a:gd name="T9" fmla="*/ 101 h 60"/>
                <a:gd name="T10" fmla="*/ 219 w 162"/>
                <a:gd name="T11" fmla="*/ 198 h 60"/>
                <a:gd name="T12" fmla="*/ 401 w 162"/>
                <a:gd name="T13" fmla="*/ 198 h 60"/>
                <a:gd name="T14" fmla="*/ 401 w 162"/>
                <a:gd name="T15" fmla="*/ 261 h 60"/>
                <a:gd name="T16" fmla="*/ 0 w 162"/>
                <a:gd name="T17" fmla="*/ 261 h 60"/>
                <a:gd name="T18" fmla="*/ 0 w 162"/>
                <a:gd name="T19" fmla="*/ 29 h 60"/>
                <a:gd name="T20" fmla="*/ 118 w 162"/>
                <a:gd name="T21" fmla="*/ 29 h 60"/>
                <a:gd name="T22" fmla="*/ 118 w 162"/>
                <a:gd name="T23" fmla="*/ 136 h 60"/>
                <a:gd name="T24" fmla="*/ 283 w 162"/>
                <a:gd name="T25" fmla="*/ 42 h 60"/>
                <a:gd name="T26" fmla="*/ 442 w 162"/>
                <a:gd name="T27" fmla="*/ 0 h 60"/>
                <a:gd name="T28" fmla="*/ 577 w 162"/>
                <a:gd name="T29" fmla="*/ 34 h 60"/>
                <a:gd name="T30" fmla="*/ 577 w 162"/>
                <a:gd name="T31" fmla="*/ 34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8" name="Freeform 197">
              <a:extLst>
                <a:ext uri="{FF2B5EF4-FFF2-40B4-BE49-F238E27FC236}">
                  <a16:creationId xmlns:a16="http://schemas.microsoft.com/office/drawing/2014/main" id="{272ED5FB-9B0D-4214-894B-2EDFD5EAAA30}"/>
                </a:ext>
              </a:extLst>
            </p:cNvPr>
            <p:cNvSpPr>
              <a:spLocks noChangeAspect="1"/>
            </p:cNvSpPr>
            <p:nvPr/>
          </p:nvSpPr>
          <p:spPr bwMode="auto">
            <a:xfrm>
              <a:off x="3972" y="1514"/>
              <a:ext cx="170" cy="153"/>
            </a:xfrm>
            <a:custGeom>
              <a:avLst/>
              <a:gdLst>
                <a:gd name="T0" fmla="*/ 454 w 104"/>
                <a:gd name="T1" fmla="*/ 173 h 94"/>
                <a:gd name="T2" fmla="*/ 454 w 104"/>
                <a:gd name="T3" fmla="*/ 405 h 94"/>
                <a:gd name="T4" fmla="*/ 56 w 104"/>
                <a:gd name="T5" fmla="*/ 405 h 94"/>
                <a:gd name="T6" fmla="*/ 54 w 104"/>
                <a:gd name="T7" fmla="*/ 337 h 94"/>
                <a:gd name="T8" fmla="*/ 235 w 104"/>
                <a:gd name="T9" fmla="*/ 337 h 94"/>
                <a:gd name="T10" fmla="*/ 70 w 104"/>
                <a:gd name="T11" fmla="*/ 241 h 94"/>
                <a:gd name="T12" fmla="*/ 0 w 104"/>
                <a:gd name="T13" fmla="*/ 151 h 94"/>
                <a:gd name="T14" fmla="*/ 56 w 104"/>
                <a:gd name="T15" fmla="*/ 75 h 94"/>
                <a:gd name="T16" fmla="*/ 186 w 104"/>
                <a:gd name="T17" fmla="*/ 0 h 94"/>
                <a:gd name="T18" fmla="*/ 283 w 104"/>
                <a:gd name="T19" fmla="*/ 55 h 94"/>
                <a:gd name="T20" fmla="*/ 157 w 104"/>
                <a:gd name="T21" fmla="*/ 130 h 94"/>
                <a:gd name="T22" fmla="*/ 172 w 104"/>
                <a:gd name="T23" fmla="*/ 186 h 94"/>
                <a:gd name="T24" fmla="*/ 337 w 104"/>
                <a:gd name="T25" fmla="*/ 282 h 94"/>
                <a:gd name="T26" fmla="*/ 337 w 104"/>
                <a:gd name="T27" fmla="*/ 173 h 94"/>
                <a:gd name="T28" fmla="*/ 454 w 104"/>
                <a:gd name="T29" fmla="*/ 173 h 94"/>
                <a:gd name="T30" fmla="*/ 454 w 104"/>
                <a:gd name="T31" fmla="*/ 17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19" name="Freeform 198">
              <a:extLst>
                <a:ext uri="{FF2B5EF4-FFF2-40B4-BE49-F238E27FC236}">
                  <a16:creationId xmlns:a16="http://schemas.microsoft.com/office/drawing/2014/main" id="{AB52ECF5-0D4A-4C5E-803E-21A88756164E}"/>
                </a:ext>
              </a:extLst>
            </p:cNvPr>
            <p:cNvSpPr>
              <a:spLocks noChangeAspect="1"/>
            </p:cNvSpPr>
            <p:nvPr/>
          </p:nvSpPr>
          <p:spPr bwMode="auto">
            <a:xfrm>
              <a:off x="3878" y="1402"/>
              <a:ext cx="264" cy="100"/>
            </a:xfrm>
            <a:custGeom>
              <a:avLst/>
              <a:gdLst>
                <a:gd name="T0" fmla="*/ 130 w 162"/>
                <a:gd name="T1" fmla="*/ 234 h 61"/>
                <a:gd name="T2" fmla="*/ 130 w 162"/>
                <a:gd name="T3" fmla="*/ 234 h 61"/>
                <a:gd name="T4" fmla="*/ 0 w 162"/>
                <a:gd name="T5" fmla="*/ 159 h 61"/>
                <a:gd name="T6" fmla="*/ 98 w 162"/>
                <a:gd name="T7" fmla="*/ 102 h 61"/>
                <a:gd name="T8" fmla="*/ 228 w 162"/>
                <a:gd name="T9" fmla="*/ 177 h 61"/>
                <a:gd name="T10" fmla="*/ 321 w 162"/>
                <a:gd name="T11" fmla="*/ 167 h 61"/>
                <a:gd name="T12" fmla="*/ 486 w 162"/>
                <a:gd name="T13" fmla="*/ 70 h 61"/>
                <a:gd name="T14" fmla="*/ 303 w 162"/>
                <a:gd name="T15" fmla="*/ 70 h 61"/>
                <a:gd name="T16" fmla="*/ 303 w 162"/>
                <a:gd name="T17" fmla="*/ 0 h 61"/>
                <a:gd name="T18" fmla="*/ 701 w 162"/>
                <a:gd name="T19" fmla="*/ 0 h 61"/>
                <a:gd name="T20" fmla="*/ 701 w 162"/>
                <a:gd name="T21" fmla="*/ 239 h 61"/>
                <a:gd name="T22" fmla="*/ 585 w 162"/>
                <a:gd name="T23" fmla="*/ 239 h 61"/>
                <a:gd name="T24" fmla="*/ 585 w 162"/>
                <a:gd name="T25" fmla="*/ 130 h 61"/>
                <a:gd name="T26" fmla="*/ 419 w 162"/>
                <a:gd name="T27" fmla="*/ 226 h 61"/>
                <a:gd name="T28" fmla="*/ 262 w 162"/>
                <a:gd name="T29" fmla="*/ 269 h 61"/>
                <a:gd name="T30" fmla="*/ 130 w 162"/>
                <a:gd name="T31" fmla="*/ 234 h 61"/>
                <a:gd name="T32" fmla="*/ 130 w 162"/>
                <a:gd name="T33" fmla="*/ 23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0" name="Freeform 199">
              <a:extLst>
                <a:ext uri="{FF2B5EF4-FFF2-40B4-BE49-F238E27FC236}">
                  <a16:creationId xmlns:a16="http://schemas.microsoft.com/office/drawing/2014/main" id="{9B801DDA-5D5A-48DE-A97A-0F41288D8EE5}"/>
                </a:ext>
              </a:extLst>
            </p:cNvPr>
            <p:cNvSpPr>
              <a:spLocks noChangeAspect="1"/>
            </p:cNvSpPr>
            <p:nvPr/>
          </p:nvSpPr>
          <p:spPr bwMode="auto">
            <a:xfrm>
              <a:off x="3696" y="1399"/>
              <a:ext cx="172" cy="154"/>
            </a:xfrm>
            <a:custGeom>
              <a:avLst/>
              <a:gdLst>
                <a:gd name="T0" fmla="*/ 177 w 105"/>
                <a:gd name="T1" fmla="*/ 357 h 94"/>
                <a:gd name="T2" fmla="*/ 303 w 105"/>
                <a:gd name="T3" fmla="*/ 277 h 94"/>
                <a:gd name="T4" fmla="*/ 290 w 105"/>
                <a:gd name="T5" fmla="*/ 226 h 94"/>
                <a:gd name="T6" fmla="*/ 123 w 105"/>
                <a:gd name="T7" fmla="*/ 129 h 94"/>
                <a:gd name="T8" fmla="*/ 123 w 105"/>
                <a:gd name="T9" fmla="*/ 234 h 94"/>
                <a:gd name="T10" fmla="*/ 5 w 105"/>
                <a:gd name="T11" fmla="*/ 234 h 94"/>
                <a:gd name="T12" fmla="*/ 0 w 105"/>
                <a:gd name="T13" fmla="*/ 0 h 94"/>
                <a:gd name="T14" fmla="*/ 405 w 105"/>
                <a:gd name="T15" fmla="*/ 0 h 94"/>
                <a:gd name="T16" fmla="*/ 408 w 105"/>
                <a:gd name="T17" fmla="*/ 70 h 94"/>
                <a:gd name="T18" fmla="*/ 226 w 105"/>
                <a:gd name="T19" fmla="*/ 70 h 94"/>
                <a:gd name="T20" fmla="*/ 392 w 105"/>
                <a:gd name="T21" fmla="*/ 167 h 94"/>
                <a:gd name="T22" fmla="*/ 462 w 105"/>
                <a:gd name="T23" fmla="*/ 260 h 94"/>
                <a:gd name="T24" fmla="*/ 405 w 105"/>
                <a:gd name="T25" fmla="*/ 337 h 94"/>
                <a:gd name="T26" fmla="*/ 274 w 105"/>
                <a:gd name="T27" fmla="*/ 413 h 94"/>
                <a:gd name="T28" fmla="*/ 177 w 105"/>
                <a:gd name="T29" fmla="*/ 357 h 94"/>
                <a:gd name="T30" fmla="*/ 177 w 105"/>
                <a:gd name="T31" fmla="*/ 357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1" name="Freeform 200">
              <a:extLst>
                <a:ext uri="{FF2B5EF4-FFF2-40B4-BE49-F238E27FC236}">
                  <a16:creationId xmlns:a16="http://schemas.microsoft.com/office/drawing/2014/main" id="{A1DB1F3E-4EB3-4692-8EAE-5416C6E7CA23}"/>
                </a:ext>
              </a:extLst>
            </p:cNvPr>
            <p:cNvSpPr>
              <a:spLocks noChangeAspect="1"/>
            </p:cNvSpPr>
            <p:nvPr/>
          </p:nvSpPr>
          <p:spPr bwMode="auto">
            <a:xfrm>
              <a:off x="3692" y="1558"/>
              <a:ext cx="264" cy="99"/>
            </a:xfrm>
            <a:custGeom>
              <a:avLst/>
              <a:gdLst>
                <a:gd name="T0" fmla="*/ 570 w 162"/>
                <a:gd name="T1" fmla="*/ 34 h 61"/>
                <a:gd name="T2" fmla="*/ 701 w 162"/>
                <a:gd name="T3" fmla="*/ 109 h 61"/>
                <a:gd name="T4" fmla="*/ 606 w 162"/>
                <a:gd name="T5" fmla="*/ 164 h 61"/>
                <a:gd name="T6" fmla="*/ 476 w 162"/>
                <a:gd name="T7" fmla="*/ 89 h 61"/>
                <a:gd name="T8" fmla="*/ 380 w 162"/>
                <a:gd name="T9" fmla="*/ 97 h 61"/>
                <a:gd name="T10" fmla="*/ 215 w 162"/>
                <a:gd name="T11" fmla="*/ 192 h 61"/>
                <a:gd name="T12" fmla="*/ 398 w 162"/>
                <a:gd name="T13" fmla="*/ 192 h 61"/>
                <a:gd name="T14" fmla="*/ 398 w 162"/>
                <a:gd name="T15" fmla="*/ 261 h 61"/>
                <a:gd name="T16" fmla="*/ 0 w 162"/>
                <a:gd name="T17" fmla="*/ 261 h 61"/>
                <a:gd name="T18" fmla="*/ 0 w 162"/>
                <a:gd name="T19" fmla="*/ 29 h 61"/>
                <a:gd name="T20" fmla="*/ 117 w 162"/>
                <a:gd name="T21" fmla="*/ 29 h 61"/>
                <a:gd name="T22" fmla="*/ 122 w 162"/>
                <a:gd name="T23" fmla="*/ 136 h 61"/>
                <a:gd name="T24" fmla="*/ 282 w 162"/>
                <a:gd name="T25" fmla="*/ 42 h 61"/>
                <a:gd name="T26" fmla="*/ 438 w 162"/>
                <a:gd name="T27" fmla="*/ 0 h 61"/>
                <a:gd name="T28" fmla="*/ 570 w 162"/>
                <a:gd name="T29" fmla="*/ 34 h 61"/>
                <a:gd name="T30" fmla="*/ 570 w 162"/>
                <a:gd name="T31" fmla="*/ 34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22" name="Freeform 201">
              <a:extLst>
                <a:ext uri="{FF2B5EF4-FFF2-40B4-BE49-F238E27FC236}">
                  <a16:creationId xmlns:a16="http://schemas.microsoft.com/office/drawing/2014/main" id="{B2CB5EC2-13E0-4445-97C3-98104C4C5F15}"/>
                </a:ext>
              </a:extLst>
            </p:cNvPr>
            <p:cNvSpPr>
              <a:spLocks noChangeAspect="1"/>
            </p:cNvSpPr>
            <p:nvPr/>
          </p:nvSpPr>
          <p:spPr bwMode="auto">
            <a:xfrm>
              <a:off x="3966" y="1507"/>
              <a:ext cx="171" cy="154"/>
            </a:xfrm>
            <a:custGeom>
              <a:avLst/>
              <a:gdLst>
                <a:gd name="T0" fmla="*/ 453 w 105"/>
                <a:gd name="T1" fmla="*/ 180 h 94"/>
                <a:gd name="T2" fmla="*/ 453 w 105"/>
                <a:gd name="T3" fmla="*/ 413 h 94"/>
                <a:gd name="T4" fmla="*/ 55 w 105"/>
                <a:gd name="T5" fmla="*/ 413 h 94"/>
                <a:gd name="T6" fmla="*/ 55 w 105"/>
                <a:gd name="T7" fmla="*/ 344 h 94"/>
                <a:gd name="T8" fmla="*/ 239 w 105"/>
                <a:gd name="T9" fmla="*/ 344 h 94"/>
                <a:gd name="T10" fmla="*/ 75 w 105"/>
                <a:gd name="T11" fmla="*/ 247 h 94"/>
                <a:gd name="T12" fmla="*/ 0 w 105"/>
                <a:gd name="T13" fmla="*/ 152 h 94"/>
                <a:gd name="T14" fmla="*/ 60 w 105"/>
                <a:gd name="T15" fmla="*/ 75 h 94"/>
                <a:gd name="T16" fmla="*/ 186 w 105"/>
                <a:gd name="T17" fmla="*/ 0 h 94"/>
                <a:gd name="T18" fmla="*/ 283 w 105"/>
                <a:gd name="T19" fmla="*/ 56 h 94"/>
                <a:gd name="T20" fmla="*/ 156 w 105"/>
                <a:gd name="T21" fmla="*/ 138 h 94"/>
                <a:gd name="T22" fmla="*/ 169 w 105"/>
                <a:gd name="T23" fmla="*/ 188 h 94"/>
                <a:gd name="T24" fmla="*/ 332 w 105"/>
                <a:gd name="T25" fmla="*/ 285 h 94"/>
                <a:gd name="T26" fmla="*/ 332 w 105"/>
                <a:gd name="T27" fmla="*/ 180 h 94"/>
                <a:gd name="T28" fmla="*/ 453 w 105"/>
                <a:gd name="T29" fmla="*/ 180 h 94"/>
                <a:gd name="T30" fmla="*/ 453 w 105"/>
                <a:gd name="T31" fmla="*/ 18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030720" y="2533982"/>
            <a:ext cx="7317134" cy="2056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63538" indent="-363538"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buClr>
                <a:schemeClr val="tx1"/>
              </a:buClr>
              <a:buFont typeface="Wingdings" pitchFamily="2" charset="2"/>
              <a:buChar char="n"/>
            </a:pPr>
            <a:r>
              <a:rPr lang="en-US" altLang="zh-CN" sz="2400" b="1" dirty="0">
                <a:ea typeface="华文细黑" pitchFamily="2" charset="-122"/>
              </a:rPr>
              <a:t>VLAN</a:t>
            </a:r>
            <a:r>
              <a:rPr lang="zh-CN" altLang="en-US" sz="2400" b="1" dirty="0">
                <a:ea typeface="华文细黑" pitchFamily="2" charset="-122"/>
              </a:rPr>
              <a:t>间的路由。</a:t>
            </a:r>
            <a:endParaRPr lang="en-US" altLang="zh-CN" sz="2400" b="1" dirty="0">
              <a:ea typeface="华文细黑" pitchFamily="2" charset="-122"/>
            </a:endParaRPr>
          </a:p>
          <a:p>
            <a:pPr eaLnBrk="1" hangingPunct="1">
              <a:lnSpc>
                <a:spcPct val="150000"/>
              </a:lnSpc>
              <a:spcBef>
                <a:spcPct val="50000"/>
              </a:spcBef>
              <a:buClr>
                <a:schemeClr val="tx1"/>
              </a:buClr>
              <a:buFont typeface="Wingdings" pitchFamily="2" charset="2"/>
              <a:buChar char="n"/>
            </a:pPr>
            <a:r>
              <a:rPr lang="zh-CN" altLang="en-US" sz="2400" b="1" dirty="0">
                <a:ea typeface="华文细黑" pitchFamily="2" charset="-122"/>
              </a:rPr>
              <a:t>路由协议与可路由协议的区别。</a:t>
            </a:r>
            <a:endParaRPr lang="en-US" altLang="zh-CN" sz="2400" b="1" dirty="0">
              <a:ea typeface="华文细黑" pitchFamily="2" charset="-122"/>
            </a:endParaRPr>
          </a:p>
          <a:p>
            <a:pPr eaLnBrk="1" hangingPunct="1">
              <a:lnSpc>
                <a:spcPct val="150000"/>
              </a:lnSpc>
              <a:spcBef>
                <a:spcPct val="50000"/>
              </a:spcBef>
              <a:buClr>
                <a:schemeClr val="tx1"/>
              </a:buClr>
              <a:buFont typeface="Wingdings" pitchFamily="2" charset="2"/>
              <a:buChar char="n"/>
            </a:pPr>
            <a:r>
              <a:rPr lang="zh-CN" altLang="en-US" sz="2400" b="1" dirty="0">
                <a:ea typeface="华文细黑" pitchFamily="2" charset="-122"/>
              </a:rPr>
              <a:t>动态路由协议的工作原理、分类、性能指标</a:t>
            </a:r>
            <a:endParaRPr lang="en-US" altLang="zh-CN" sz="2400" b="1" dirty="0">
              <a:ea typeface="华文细黑" pitchFamily="2" charset="-122"/>
            </a:endParaRPr>
          </a:p>
        </p:txBody>
      </p:sp>
      <p:sp>
        <p:nvSpPr>
          <p:cNvPr id="29699" name="Text Box 3"/>
          <p:cNvSpPr txBox="1">
            <a:spLocks noChangeArrowheads="1"/>
          </p:cNvSpPr>
          <p:nvPr/>
        </p:nvSpPr>
        <p:spPr bwMode="auto">
          <a:xfrm>
            <a:off x="3564558" y="1196677"/>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12" rIns="91425" bIns="45712"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dirty="0">
                <a:solidFill>
                  <a:srgbClr val="CC0000"/>
                </a:solidFill>
                <a:latin typeface="华文细黑" pitchFamily="2" charset="-122"/>
                <a:ea typeface="华文细黑" pitchFamily="2" charset="-122"/>
              </a:rPr>
              <a:t>课堂小结</a:t>
            </a:r>
          </a:p>
        </p:txBody>
      </p:sp>
      <p:grpSp>
        <p:nvGrpSpPr>
          <p:cNvPr id="29700" name="Group 4"/>
          <p:cNvGrpSpPr>
            <a:grpSpLocks/>
          </p:cNvGrpSpPr>
          <p:nvPr/>
        </p:nvGrpSpPr>
        <p:grpSpPr bwMode="auto">
          <a:xfrm>
            <a:off x="2889870" y="1885652"/>
            <a:ext cx="5715000" cy="3276600"/>
            <a:chOff x="1632" y="1056"/>
            <a:chExt cx="3600" cy="2064"/>
          </a:xfrm>
        </p:grpSpPr>
        <p:sp>
          <p:nvSpPr>
            <p:cNvPr id="29704" name="Rectangle 5"/>
            <p:cNvSpPr>
              <a:spLocks noChangeArrowheads="1"/>
            </p:cNvSpPr>
            <p:nvPr/>
          </p:nvSpPr>
          <p:spPr bwMode="auto">
            <a:xfrm>
              <a:off x="1632" y="1056"/>
              <a:ext cx="3600" cy="48"/>
            </a:xfrm>
            <a:prstGeom prst="rect">
              <a:avLst/>
            </a:prstGeom>
            <a:gradFill rotWithShape="0">
              <a:gsLst>
                <a:gs pos="0">
                  <a:srgbClr val="FFFFFF"/>
                </a:gs>
                <a:gs pos="100000">
                  <a:srgbClr val="4C61A4"/>
                </a:gs>
              </a:gsLst>
              <a:lin ang="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9705" name="Rectangle 6"/>
            <p:cNvSpPr>
              <a:spLocks noChangeArrowheads="1"/>
            </p:cNvSpPr>
            <p:nvPr/>
          </p:nvSpPr>
          <p:spPr bwMode="auto">
            <a:xfrm>
              <a:off x="5088" y="1056"/>
              <a:ext cx="48" cy="2064"/>
            </a:xfrm>
            <a:prstGeom prst="rect">
              <a:avLst/>
            </a:prstGeom>
            <a:gradFill rotWithShape="0">
              <a:gsLst>
                <a:gs pos="0">
                  <a:srgbClr val="4C61A4"/>
                </a:gs>
                <a:gs pos="100000">
                  <a:srgbClr val="FFFFFF"/>
                </a:gs>
              </a:gsLst>
              <a:lin ang="540000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9701" name="Group 7"/>
          <p:cNvGrpSpPr>
            <a:grpSpLocks/>
          </p:cNvGrpSpPr>
          <p:nvPr/>
        </p:nvGrpSpPr>
        <p:grpSpPr bwMode="auto">
          <a:xfrm>
            <a:off x="783258" y="2670475"/>
            <a:ext cx="5562600" cy="2971800"/>
            <a:chOff x="432" y="2064"/>
            <a:chExt cx="3504" cy="1872"/>
          </a:xfrm>
        </p:grpSpPr>
        <p:sp>
          <p:nvSpPr>
            <p:cNvPr id="29702" name="Rectangle 8"/>
            <p:cNvSpPr>
              <a:spLocks noChangeArrowheads="1"/>
            </p:cNvSpPr>
            <p:nvPr/>
          </p:nvSpPr>
          <p:spPr bwMode="auto">
            <a:xfrm>
              <a:off x="432" y="3792"/>
              <a:ext cx="3504" cy="48"/>
            </a:xfrm>
            <a:prstGeom prst="rect">
              <a:avLst/>
            </a:prstGeom>
            <a:gradFill rotWithShape="0">
              <a:gsLst>
                <a:gs pos="0">
                  <a:srgbClr val="808000"/>
                </a:gs>
                <a:gs pos="100000">
                  <a:srgbClr val="FFFFFF"/>
                </a:gs>
              </a:gsLst>
              <a:lin ang="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9703" name="Rectangle 9"/>
            <p:cNvSpPr>
              <a:spLocks noChangeArrowheads="1"/>
            </p:cNvSpPr>
            <p:nvPr/>
          </p:nvSpPr>
          <p:spPr bwMode="auto">
            <a:xfrm>
              <a:off x="432" y="2064"/>
              <a:ext cx="48" cy="1872"/>
            </a:xfrm>
            <a:prstGeom prst="rect">
              <a:avLst/>
            </a:prstGeom>
            <a:gradFill rotWithShape="0">
              <a:gsLst>
                <a:gs pos="0">
                  <a:srgbClr val="FFFFFF"/>
                </a:gs>
                <a:gs pos="100000">
                  <a:srgbClr val="808000"/>
                </a:gs>
              </a:gsLst>
              <a:lin ang="540000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7F2DDD4-0695-460C-B5DA-6D3F7582A80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nSpc>
                <a:spcPct val="150000"/>
              </a:lnSpc>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相比于距离矢量型路由协议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链路状态路由协议的优点有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7" name="文本框 6">
            <a:extLst>
              <a:ext uri="{FF2B5EF4-FFF2-40B4-BE49-F238E27FC236}">
                <a16:creationId xmlns:a16="http://schemas.microsoft.com/office/drawing/2014/main" id="{6A060E3A-6CD4-4C48-B239-E60493F50E55}"/>
              </a:ext>
            </a:extLst>
          </p:cNvPr>
          <p:cNvSpPr txBox="1"/>
          <p:nvPr>
            <p:custDataLst>
              <p:tags r:id="rId3"/>
            </p:custDataLst>
          </p:nvPr>
        </p:nvSpPr>
        <p:spPr>
          <a:xfrm>
            <a:off x="2267744" y="2564904"/>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协议算法本身无环路</a:t>
            </a:r>
          </a:p>
        </p:txBody>
      </p:sp>
      <p:sp>
        <p:nvSpPr>
          <p:cNvPr id="8" name="文本框 7">
            <a:extLst>
              <a:ext uri="{FF2B5EF4-FFF2-40B4-BE49-F238E27FC236}">
                <a16:creationId xmlns:a16="http://schemas.microsoft.com/office/drawing/2014/main" id="{3138EB28-7DAC-4016-94D0-8F8D76F0A842}"/>
              </a:ext>
            </a:extLst>
          </p:cNvPr>
          <p:cNvSpPr txBox="1"/>
          <p:nvPr>
            <p:custDataLst>
              <p:tags r:id="rId4"/>
            </p:custDataLst>
          </p:nvPr>
        </p:nvSpPr>
        <p:spPr>
          <a:xfrm>
            <a:off x="2267744" y="3422154"/>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协议交互占用带宽小</a:t>
            </a:r>
          </a:p>
        </p:txBody>
      </p:sp>
      <p:sp>
        <p:nvSpPr>
          <p:cNvPr id="9" name="文本框 8">
            <a:extLst>
              <a:ext uri="{FF2B5EF4-FFF2-40B4-BE49-F238E27FC236}">
                <a16:creationId xmlns:a16="http://schemas.microsoft.com/office/drawing/2014/main" id="{E10267AE-417D-4507-8B5A-62A9349FD8FB}"/>
              </a:ext>
            </a:extLst>
          </p:cNvPr>
          <p:cNvSpPr txBox="1"/>
          <p:nvPr>
            <p:custDataLst>
              <p:tags r:id="rId5"/>
            </p:custDataLst>
          </p:nvPr>
        </p:nvSpPr>
        <p:spPr>
          <a:xfrm>
            <a:off x="2267744" y="4279404"/>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收敛速度快</a:t>
            </a:r>
          </a:p>
        </p:txBody>
      </p:sp>
      <p:sp>
        <p:nvSpPr>
          <p:cNvPr id="10" name="文本框 9">
            <a:extLst>
              <a:ext uri="{FF2B5EF4-FFF2-40B4-BE49-F238E27FC236}">
                <a16:creationId xmlns:a16="http://schemas.microsoft.com/office/drawing/2014/main" id="{BD0C3B95-0A28-4004-BB46-569CB577C733}"/>
              </a:ext>
            </a:extLst>
          </p:cNvPr>
          <p:cNvSpPr txBox="1"/>
          <p:nvPr>
            <p:custDataLst>
              <p:tags r:id="rId6"/>
            </p:custDataLst>
          </p:nvPr>
        </p:nvSpPr>
        <p:spPr>
          <a:xfrm>
            <a:off x="2267744" y="5136654"/>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配置维护简单</a:t>
            </a:r>
          </a:p>
        </p:txBody>
      </p:sp>
      <p:sp>
        <p:nvSpPr>
          <p:cNvPr id="11" name="矩形 10">
            <a:extLst>
              <a:ext uri="{FF2B5EF4-FFF2-40B4-BE49-F238E27FC236}">
                <a16:creationId xmlns:a16="http://schemas.microsoft.com/office/drawing/2014/main" id="{0FE0D2DA-4585-440D-AAD7-6EB1B463FDBB}"/>
              </a:ext>
            </a:extLst>
          </p:cNvPr>
          <p:cNvSpPr>
            <a:spLocks noChangeAspect="1"/>
          </p:cNvSpPr>
          <p:nvPr>
            <p:custDataLst>
              <p:tags r:id="rId7"/>
            </p:custDataLst>
          </p:nvPr>
        </p:nvSpPr>
        <p:spPr>
          <a:xfrm>
            <a:off x="1553369" y="2629197"/>
            <a:ext cx="514350" cy="514350"/>
          </a:xfrm>
          <a:prstGeom prst="rect">
            <a:avLst/>
          </a:prstGeom>
          <a:ln/>
        </p:spPr>
        <p:style>
          <a:lnRef idx="0">
            <a:schemeClr val="accent1"/>
          </a:lnRef>
          <a:fillRef idx="3">
            <a:schemeClr val="accent1"/>
          </a:fillRef>
          <a:effectRef idx="3">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9896D29-83BB-4BA0-A3A0-A0AAFC828267}"/>
              </a:ext>
            </a:extLst>
          </p:cNvPr>
          <p:cNvSpPr>
            <a:spLocks noChangeAspect="1"/>
          </p:cNvSpPr>
          <p:nvPr>
            <p:custDataLst>
              <p:tags r:id="rId8"/>
            </p:custDataLst>
          </p:nvPr>
        </p:nvSpPr>
        <p:spPr>
          <a:xfrm>
            <a:off x="1553369" y="3486447"/>
            <a:ext cx="514350" cy="514350"/>
          </a:xfrm>
          <a:prstGeom prst="rect">
            <a:avLst/>
          </a:prstGeom>
          <a:ln/>
        </p:spPr>
        <p:style>
          <a:lnRef idx="0">
            <a:schemeClr val="accent1"/>
          </a:lnRef>
          <a:fillRef idx="3">
            <a:schemeClr val="accent1"/>
          </a:fillRef>
          <a:effectRef idx="3">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BE9B392A-310E-4F4B-B41A-D88A72CC5DFB}"/>
              </a:ext>
            </a:extLst>
          </p:cNvPr>
          <p:cNvSpPr>
            <a:spLocks noChangeAspect="1"/>
          </p:cNvSpPr>
          <p:nvPr>
            <p:custDataLst>
              <p:tags r:id="rId9"/>
            </p:custDataLst>
          </p:nvPr>
        </p:nvSpPr>
        <p:spPr>
          <a:xfrm>
            <a:off x="1553369" y="4343697"/>
            <a:ext cx="514350" cy="514350"/>
          </a:xfrm>
          <a:prstGeom prst="rect">
            <a:avLst/>
          </a:prstGeom>
          <a:ln/>
        </p:spPr>
        <p:style>
          <a:lnRef idx="0">
            <a:schemeClr val="accent1"/>
          </a:lnRef>
          <a:fillRef idx="3">
            <a:schemeClr val="accent1"/>
          </a:fillRef>
          <a:effectRef idx="3">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30EF4FD2-5654-4322-8BE0-CA6862041983}"/>
              </a:ext>
            </a:extLst>
          </p:cNvPr>
          <p:cNvSpPr>
            <a:spLocks noChangeAspect="1"/>
          </p:cNvSpPr>
          <p:nvPr>
            <p:custDataLst>
              <p:tags r:id="rId10"/>
            </p:custDataLst>
          </p:nvPr>
        </p:nvSpPr>
        <p:spPr>
          <a:xfrm>
            <a:off x="1553369" y="5200947"/>
            <a:ext cx="514350" cy="514350"/>
          </a:xfrm>
          <a:prstGeom prst="rect">
            <a:avLst/>
          </a:prstGeom>
          <a:ln/>
        </p:spPr>
        <p:style>
          <a:lnRef idx="0">
            <a:schemeClr val="accent1"/>
          </a:lnRef>
          <a:fillRef idx="3">
            <a:schemeClr val="accent1"/>
          </a:fillRef>
          <a:effectRef idx="3">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1560987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D85460-ED9C-46B6-ADB8-503814681C0F}"/>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nSpc>
                <a:spcPct val="150000"/>
              </a:lnSpc>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距离矢量路由协议基于贝尔曼福特算法。这种算法所关心的要素有（  ）。</a:t>
            </a:r>
          </a:p>
        </p:txBody>
      </p:sp>
      <p:sp>
        <p:nvSpPr>
          <p:cNvPr id="5" name="文本框 4">
            <a:extLst>
              <a:ext uri="{FF2B5EF4-FFF2-40B4-BE49-F238E27FC236}">
                <a16:creationId xmlns:a16="http://schemas.microsoft.com/office/drawing/2014/main" id="{6FC22FEB-5348-4544-B6A0-1AE4E840826B}"/>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到目的网段的距离</a:t>
            </a:r>
          </a:p>
        </p:txBody>
      </p:sp>
      <p:sp>
        <p:nvSpPr>
          <p:cNvPr id="6" name="文本框 5">
            <a:extLst>
              <a:ext uri="{FF2B5EF4-FFF2-40B4-BE49-F238E27FC236}">
                <a16:creationId xmlns:a16="http://schemas.microsoft.com/office/drawing/2014/main" id="{6E2993E5-E0A4-4FCF-BA79-B164EE0440E3}"/>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到目的网段的方向</a:t>
            </a:r>
          </a:p>
        </p:txBody>
      </p:sp>
      <p:sp>
        <p:nvSpPr>
          <p:cNvPr id="7" name="文本框 6">
            <a:extLst>
              <a:ext uri="{FF2B5EF4-FFF2-40B4-BE49-F238E27FC236}">
                <a16:creationId xmlns:a16="http://schemas.microsoft.com/office/drawing/2014/main" id="{16382921-2E81-460A-8617-7DD6A8F4F9A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到目的网段的链路带宽开销</a:t>
            </a:r>
          </a:p>
        </p:txBody>
      </p:sp>
      <p:sp>
        <p:nvSpPr>
          <p:cNvPr id="8" name="文本框 7">
            <a:extLst>
              <a:ext uri="{FF2B5EF4-FFF2-40B4-BE49-F238E27FC236}">
                <a16:creationId xmlns:a16="http://schemas.microsoft.com/office/drawing/2014/main" id="{8D909948-B2F8-49F8-983C-E4E4B9BC6A9C}"/>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到目的网段的链路延迟</a:t>
            </a:r>
          </a:p>
        </p:txBody>
      </p:sp>
      <p:sp>
        <p:nvSpPr>
          <p:cNvPr id="9" name="矩形 8">
            <a:extLst>
              <a:ext uri="{FF2B5EF4-FFF2-40B4-BE49-F238E27FC236}">
                <a16:creationId xmlns:a16="http://schemas.microsoft.com/office/drawing/2014/main" id="{ECE1D84B-FFDA-432E-8600-82CB546DCD02}"/>
              </a:ext>
            </a:extLst>
          </p:cNvPr>
          <p:cNvSpPr>
            <a:spLocks noChangeAspect="1"/>
          </p:cNvSpPr>
          <p:nvPr>
            <p:custDataLst>
              <p:tags r:id="rId7"/>
            </p:custDataLst>
          </p:nvPr>
        </p:nvSpPr>
        <p:spPr>
          <a:xfrm>
            <a:off x="1114425" y="2850356"/>
            <a:ext cx="514350" cy="514350"/>
          </a:xfrm>
          <a:prstGeom prst="rect">
            <a:avLst/>
          </a:prstGeom>
          <a:ln/>
        </p:spPr>
        <p:style>
          <a:lnRef idx="0">
            <a:schemeClr val="accent1"/>
          </a:lnRef>
          <a:fillRef idx="3">
            <a:schemeClr val="accent1"/>
          </a:fillRef>
          <a:effectRef idx="3">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79024080-7C71-40B2-8A44-FC3FC39765EB}"/>
              </a:ext>
            </a:extLst>
          </p:cNvPr>
          <p:cNvSpPr>
            <a:spLocks noChangeAspect="1"/>
          </p:cNvSpPr>
          <p:nvPr>
            <p:custDataLst>
              <p:tags r:id="rId8"/>
            </p:custDataLst>
          </p:nvPr>
        </p:nvSpPr>
        <p:spPr>
          <a:xfrm>
            <a:off x="1114425" y="3707606"/>
            <a:ext cx="514350" cy="514350"/>
          </a:xfrm>
          <a:prstGeom prst="rect">
            <a:avLst/>
          </a:prstGeom>
          <a:ln/>
        </p:spPr>
        <p:style>
          <a:lnRef idx="0">
            <a:schemeClr val="accent1"/>
          </a:lnRef>
          <a:fillRef idx="3">
            <a:schemeClr val="accent1"/>
          </a:fillRef>
          <a:effectRef idx="3">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805C1FEE-DCCC-4135-92B2-BE7950DB0D23}"/>
              </a:ext>
            </a:extLst>
          </p:cNvPr>
          <p:cNvSpPr>
            <a:spLocks noChangeAspect="1"/>
          </p:cNvSpPr>
          <p:nvPr>
            <p:custDataLst>
              <p:tags r:id="rId9"/>
            </p:custDataLst>
          </p:nvPr>
        </p:nvSpPr>
        <p:spPr>
          <a:xfrm>
            <a:off x="1114425" y="4564856"/>
            <a:ext cx="514350" cy="514350"/>
          </a:xfrm>
          <a:prstGeom prst="rect">
            <a:avLst/>
          </a:prstGeom>
          <a:ln/>
        </p:spPr>
        <p:style>
          <a:lnRef idx="0">
            <a:schemeClr val="accent1"/>
          </a:lnRef>
          <a:fillRef idx="3">
            <a:schemeClr val="accent1"/>
          </a:fillRef>
          <a:effectRef idx="3">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B0D113B-BD72-4C64-AA13-ABBEA365C2A0}"/>
              </a:ext>
            </a:extLst>
          </p:cNvPr>
          <p:cNvSpPr>
            <a:spLocks noChangeAspect="1"/>
          </p:cNvSpPr>
          <p:nvPr>
            <p:custDataLst>
              <p:tags r:id="rId10"/>
            </p:custDataLst>
          </p:nvPr>
        </p:nvSpPr>
        <p:spPr>
          <a:xfrm>
            <a:off x="1114425" y="5422106"/>
            <a:ext cx="514350" cy="514350"/>
          </a:xfrm>
          <a:prstGeom prst="rect">
            <a:avLst/>
          </a:prstGeom>
          <a:ln/>
        </p:spPr>
        <p:style>
          <a:lnRef idx="0">
            <a:schemeClr val="accent1"/>
          </a:lnRef>
          <a:fillRef idx="3">
            <a:schemeClr val="accent1"/>
          </a:fillRef>
          <a:effectRef idx="3">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9837914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75436" y="2967335"/>
            <a:ext cx="299312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谢谢大家</a:t>
            </a:r>
          </a:p>
        </p:txBody>
      </p:sp>
    </p:spTree>
    <p:extLst>
      <p:ext uri="{BB962C8B-B14F-4D97-AF65-F5344CB8AC3E}">
        <p14:creationId xmlns:p14="http://schemas.microsoft.com/office/powerpoint/2010/main" val="362168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a:xfrm>
            <a:off x="323528" y="1196752"/>
            <a:ext cx="6048672" cy="432048"/>
          </a:xfrm>
        </p:spPr>
        <p:txBody>
          <a:bodyPr/>
          <a:lstStyle/>
          <a:p>
            <a:r>
              <a:rPr lang="en-US" altLang="zh-CN" sz="3600" dirty="0">
                <a:solidFill>
                  <a:srgbClr val="FF0000"/>
                </a:solidFill>
                <a:latin typeface="方正姚体" pitchFamily="2" charset="-122"/>
                <a:ea typeface="方正姚体" pitchFamily="2" charset="-122"/>
              </a:rPr>
              <a:t>Question</a:t>
            </a:r>
            <a:endParaRPr lang="zh-CN" altLang="zh-CN" sz="3600" dirty="0">
              <a:solidFill>
                <a:srgbClr val="FF0000"/>
              </a:solidFill>
              <a:latin typeface="方正姚体" pitchFamily="2" charset="-122"/>
              <a:ea typeface="方正姚体" pitchFamily="2" charset="-122"/>
            </a:endParaRPr>
          </a:p>
        </p:txBody>
      </p:sp>
      <p:pic>
        <p:nvPicPr>
          <p:cNvPr id="16387" name="图片 2"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4367" y="4817990"/>
            <a:ext cx="1259633" cy="1995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a:extLst>
              <a:ext uri="{FF2B5EF4-FFF2-40B4-BE49-F238E27FC236}">
                <a16:creationId xmlns:a16="http://schemas.microsoft.com/office/drawing/2014/main" id="{1AF105C8-8E33-41B7-9578-9173FAA9FCB7}"/>
              </a:ext>
            </a:extLst>
          </p:cNvPr>
          <p:cNvSpPr txBox="1">
            <a:spLocks noChangeArrowheads="1"/>
          </p:cNvSpPr>
          <p:nvPr/>
        </p:nvSpPr>
        <p:spPr bwMode="auto">
          <a:xfrm>
            <a:off x="467544" y="1772816"/>
            <a:ext cx="8567960" cy="647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eaLnBrk="1" hangingPunct="1">
              <a:lnSpc>
                <a:spcPct val="150000"/>
              </a:lnSpc>
              <a:spcBef>
                <a:spcPct val="50000"/>
              </a:spcBef>
              <a:buClr>
                <a:schemeClr val="tx1"/>
              </a:buClr>
              <a:buFont typeface="+mj-lt"/>
              <a:buAutoNum type="arabicPeriod"/>
            </a:pPr>
            <a:r>
              <a:rPr lang="en-US" altLang="zh-CN" sz="2800" b="1" dirty="0">
                <a:ea typeface="华文细黑" pitchFamily="2" charset="-122"/>
              </a:rPr>
              <a:t>IPv6</a:t>
            </a:r>
            <a:r>
              <a:rPr lang="zh-CN" altLang="en-US" sz="2800" b="1" dirty="0">
                <a:ea typeface="华文细黑" pitchFamily="2" charset="-122"/>
              </a:rPr>
              <a:t>的地址长度是多少位？地址的书写形式？</a:t>
            </a:r>
            <a:endParaRPr lang="en-US" altLang="zh-CN" sz="2800" b="1" dirty="0">
              <a:ea typeface="华文细黑" pitchFamily="2" charset="-122"/>
            </a:endParaRPr>
          </a:p>
          <a:p>
            <a:pPr marL="514350" indent="-514350" eaLnBrk="1" hangingPunct="1">
              <a:lnSpc>
                <a:spcPct val="150000"/>
              </a:lnSpc>
              <a:spcBef>
                <a:spcPct val="50000"/>
              </a:spcBef>
              <a:buClr>
                <a:schemeClr val="tx1"/>
              </a:buClr>
              <a:buFont typeface="+mj-lt"/>
              <a:buAutoNum type="arabicPeriod"/>
            </a:pPr>
            <a:r>
              <a:rPr lang="zh-CN" altLang="en-US" sz="2800" b="1" dirty="0">
                <a:ea typeface="华文细黑" pitchFamily="2" charset="-122"/>
              </a:rPr>
              <a:t>直连路由、静态路由、</a:t>
            </a:r>
            <a:r>
              <a:rPr lang="en-US" altLang="zh-CN" sz="2800" b="1" dirty="0">
                <a:ea typeface="华文细黑" pitchFamily="2" charset="-122"/>
              </a:rPr>
              <a:t>RIP</a:t>
            </a:r>
            <a:r>
              <a:rPr lang="zh-CN" altLang="en-US" sz="2800" b="1" dirty="0">
                <a:ea typeface="华文细黑" pitchFamily="2" charset="-122"/>
              </a:rPr>
              <a:t>和</a:t>
            </a:r>
            <a:r>
              <a:rPr lang="en-US" altLang="zh-CN" sz="2800" b="1" dirty="0">
                <a:ea typeface="华文细黑" pitchFamily="2" charset="-122"/>
              </a:rPr>
              <a:t>OSPF</a:t>
            </a:r>
            <a:r>
              <a:rPr lang="zh-CN" altLang="en-US" sz="2800" b="1" dirty="0">
                <a:ea typeface="华文细黑" pitchFamily="2" charset="-122"/>
              </a:rPr>
              <a:t>路由的优先级分别是多少？</a:t>
            </a:r>
            <a:endParaRPr lang="en-US" altLang="zh-CN" sz="2800" b="1" dirty="0">
              <a:ea typeface="华文细黑" pitchFamily="2" charset="-122"/>
            </a:endParaRPr>
          </a:p>
          <a:p>
            <a:pPr marL="514350" indent="-514350" eaLnBrk="1" hangingPunct="1">
              <a:lnSpc>
                <a:spcPct val="150000"/>
              </a:lnSpc>
              <a:spcBef>
                <a:spcPct val="50000"/>
              </a:spcBef>
              <a:buClr>
                <a:schemeClr val="tx1"/>
              </a:buClr>
              <a:buFont typeface="+mj-lt"/>
              <a:buAutoNum type="arabicPeriod"/>
            </a:pPr>
            <a:r>
              <a:rPr lang="zh-CN" altLang="en-US" sz="2800" b="1" dirty="0">
                <a:ea typeface="华文细黑" pitchFamily="2" charset="-122"/>
              </a:rPr>
              <a:t>静态路由的配置方法是什么？</a:t>
            </a:r>
            <a:endParaRPr lang="en-US" altLang="zh-CN" sz="2800" b="1" dirty="0">
              <a:ea typeface="华文细黑" pitchFamily="2" charset="-122"/>
            </a:endParaRPr>
          </a:p>
          <a:p>
            <a:pPr marL="514350" indent="-514350">
              <a:lnSpc>
                <a:spcPct val="150000"/>
              </a:lnSpc>
              <a:spcBef>
                <a:spcPct val="50000"/>
              </a:spcBef>
              <a:buClr>
                <a:schemeClr val="tx1"/>
              </a:buClr>
              <a:buFont typeface="+mj-lt"/>
              <a:buAutoNum type="arabicPeriod"/>
            </a:pPr>
            <a:r>
              <a:rPr lang="zh-CN" altLang="en-US" sz="2800" b="1" dirty="0">
                <a:ea typeface="华文细黑" pitchFamily="2" charset="-122"/>
              </a:rPr>
              <a:t>直连路由的条件分别是什么？</a:t>
            </a:r>
            <a:endParaRPr lang="en-US" altLang="zh-CN" sz="2800" b="1" dirty="0">
              <a:ea typeface="华文细黑" pitchFamily="2" charset="-122"/>
            </a:endParaRPr>
          </a:p>
          <a:p>
            <a:pPr marL="514350" indent="-514350" eaLnBrk="1" hangingPunct="1">
              <a:lnSpc>
                <a:spcPct val="150000"/>
              </a:lnSpc>
              <a:spcBef>
                <a:spcPct val="50000"/>
              </a:spcBef>
              <a:buClr>
                <a:schemeClr val="tx1"/>
              </a:buClr>
              <a:buFont typeface="+mj-lt"/>
              <a:buAutoNum type="arabicPeriod"/>
            </a:pPr>
            <a:endParaRPr lang="en-US" altLang="zh-CN" sz="2800" b="1" dirty="0">
              <a:ea typeface="华文细黑" pitchFamily="2" charset="-122"/>
            </a:endParaRPr>
          </a:p>
          <a:p>
            <a:pPr marL="514350" indent="-514350" eaLnBrk="1" hangingPunct="1">
              <a:lnSpc>
                <a:spcPct val="150000"/>
              </a:lnSpc>
              <a:spcBef>
                <a:spcPct val="50000"/>
              </a:spcBef>
              <a:buClr>
                <a:schemeClr val="tx1"/>
              </a:buClr>
              <a:buFont typeface="+mj-lt"/>
              <a:buAutoNum type="arabicPeriod"/>
            </a:pPr>
            <a:endParaRPr lang="en-US" altLang="zh-CN" sz="2800" b="1" dirty="0">
              <a:ea typeface="华文细黑" pitchFamily="2" charset="-122"/>
            </a:endParaRPr>
          </a:p>
          <a:p>
            <a:pPr marL="514350" indent="-514350" eaLnBrk="1" hangingPunct="1">
              <a:lnSpc>
                <a:spcPct val="150000"/>
              </a:lnSpc>
              <a:spcBef>
                <a:spcPct val="50000"/>
              </a:spcBef>
              <a:buClr>
                <a:schemeClr val="tx1"/>
              </a:buClr>
              <a:buFont typeface="+mj-lt"/>
              <a:buAutoNum type="arabicPeriod"/>
            </a:pPr>
            <a:endParaRPr lang="en-US" altLang="zh-CN" sz="2800" b="1" dirty="0">
              <a:ea typeface="华文细黑" pitchFamily="2" charset="-122"/>
            </a:endParaRPr>
          </a:p>
        </p:txBody>
      </p:sp>
    </p:spTree>
    <p:extLst>
      <p:ext uri="{BB962C8B-B14F-4D97-AF65-F5344CB8AC3E}">
        <p14:creationId xmlns:p14="http://schemas.microsoft.com/office/powerpoint/2010/main" val="158505480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latin typeface="华文细黑" pitchFamily="2" charset="-122"/>
              </a:rPr>
              <a:t>静态路由配置</a:t>
            </a:r>
          </a:p>
        </p:txBody>
      </p:sp>
      <p:sp>
        <p:nvSpPr>
          <p:cNvPr id="16387" name="Rectangle 5"/>
          <p:cNvSpPr>
            <a:spLocks noChangeArrowheads="1"/>
          </p:cNvSpPr>
          <p:nvPr/>
        </p:nvSpPr>
        <p:spPr bwMode="auto">
          <a:xfrm>
            <a:off x="611188" y="1844675"/>
            <a:ext cx="770572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10000"/>
              </a:spcBef>
              <a:spcAft>
                <a:spcPct val="25000"/>
              </a:spcAft>
              <a:buClr>
                <a:schemeClr val="tx1"/>
              </a:buClr>
              <a:buSzPct val="80000"/>
              <a:buFont typeface="Wingdings" pitchFamily="2" charset="2"/>
              <a:buChar char="l"/>
            </a:pPr>
            <a:r>
              <a:rPr lang="zh-CN" altLang="en-US" sz="3000" b="1" dirty="0">
                <a:solidFill>
                  <a:srgbClr val="000000"/>
                </a:solidFill>
                <a:ea typeface="华文细黑" pitchFamily="2" charset="-122"/>
              </a:rPr>
              <a:t>静态路由配置命令</a:t>
            </a:r>
          </a:p>
          <a:p>
            <a:pPr eaLnBrk="1" hangingPunct="1">
              <a:spcBef>
                <a:spcPct val="10000"/>
              </a:spcBef>
              <a:spcAft>
                <a:spcPct val="25000"/>
              </a:spcAft>
              <a:buClr>
                <a:schemeClr val="tx1"/>
              </a:buClr>
              <a:buSzPct val="80000"/>
              <a:buFont typeface="Wingdings" pitchFamily="2" charset="2"/>
              <a:buChar char="l"/>
            </a:pPr>
            <a:endParaRPr lang="zh-CN" altLang="en-US" sz="3000" b="1" dirty="0">
              <a:solidFill>
                <a:srgbClr val="000000"/>
              </a:solidFill>
              <a:ea typeface="华文细黑" pitchFamily="2" charset="-122"/>
            </a:endParaRPr>
          </a:p>
          <a:p>
            <a:pPr eaLnBrk="1" hangingPunct="1">
              <a:spcBef>
                <a:spcPct val="10000"/>
              </a:spcBef>
              <a:spcAft>
                <a:spcPct val="25000"/>
              </a:spcAft>
              <a:buClr>
                <a:schemeClr val="tx1"/>
              </a:buClr>
              <a:buSzPct val="80000"/>
              <a:buFont typeface="Wingdings" pitchFamily="2" charset="2"/>
              <a:buChar char="l"/>
            </a:pPr>
            <a:endParaRPr lang="zh-CN" altLang="en-US" sz="3000" b="1" dirty="0">
              <a:solidFill>
                <a:srgbClr val="000000"/>
              </a:solidFill>
              <a:ea typeface="华文细黑" pitchFamily="2" charset="-122"/>
            </a:endParaRPr>
          </a:p>
          <a:p>
            <a:pPr eaLnBrk="1" hangingPunct="1">
              <a:spcBef>
                <a:spcPct val="10000"/>
              </a:spcBef>
              <a:spcAft>
                <a:spcPct val="25000"/>
              </a:spcAft>
              <a:buClr>
                <a:schemeClr val="tx1"/>
              </a:buClr>
              <a:buSzPct val="80000"/>
              <a:buFont typeface="Wingdings" pitchFamily="2" charset="2"/>
              <a:buChar char="l"/>
            </a:pPr>
            <a:endParaRPr lang="zh-CN" altLang="en-US" sz="3000" b="1" dirty="0">
              <a:solidFill>
                <a:srgbClr val="000000"/>
              </a:solidFill>
              <a:ea typeface="华文细黑" pitchFamily="2" charset="-122"/>
            </a:endParaRPr>
          </a:p>
          <a:p>
            <a:pPr eaLnBrk="1" hangingPunct="1">
              <a:spcBef>
                <a:spcPct val="10000"/>
              </a:spcBef>
              <a:spcAft>
                <a:spcPct val="25000"/>
              </a:spcAft>
              <a:buClr>
                <a:schemeClr val="tx1"/>
              </a:buClr>
              <a:buSzPct val="80000"/>
              <a:buFont typeface="Wingdings" pitchFamily="2" charset="2"/>
              <a:buChar char="l"/>
            </a:pPr>
            <a:r>
              <a:rPr lang="zh-CN" altLang="en-US" sz="3000" b="1" dirty="0">
                <a:solidFill>
                  <a:srgbClr val="000000"/>
                </a:solidFill>
                <a:ea typeface="华文细黑" pitchFamily="2" charset="-122"/>
              </a:rPr>
              <a:t>配置要点：</a:t>
            </a:r>
          </a:p>
          <a:p>
            <a:pPr lvl="1" eaLnBrk="1" hangingPunct="1">
              <a:spcBef>
                <a:spcPct val="10000"/>
              </a:spcBef>
              <a:spcAft>
                <a:spcPct val="25000"/>
              </a:spcAft>
              <a:buClr>
                <a:schemeClr val="tx1"/>
              </a:buClr>
              <a:buSzPct val="80000"/>
              <a:buFont typeface="Wingdings" pitchFamily="2" charset="2"/>
              <a:buChar char="à"/>
            </a:pPr>
            <a:r>
              <a:rPr lang="zh-CN" altLang="en-US" sz="2200" b="1" dirty="0">
                <a:solidFill>
                  <a:srgbClr val="000000"/>
                </a:solidFill>
                <a:ea typeface="华文细黑" pitchFamily="2" charset="-122"/>
              </a:rPr>
              <a:t>只有下一跳所属的接口是点对点接口时，才可以填写</a:t>
            </a:r>
            <a:r>
              <a:rPr lang="en-US" altLang="zh-CN" sz="2200" i="1" dirty="0">
                <a:solidFill>
                  <a:srgbClr val="000000"/>
                </a:solidFill>
                <a:ea typeface="华文细黑" pitchFamily="2" charset="-122"/>
              </a:rPr>
              <a:t>interface-type interface-name</a:t>
            </a:r>
            <a:r>
              <a:rPr lang="zh-CN" altLang="en-US" sz="2200" b="1" dirty="0">
                <a:solidFill>
                  <a:srgbClr val="000000"/>
                </a:solidFill>
                <a:ea typeface="华文细黑" pitchFamily="2" charset="-122"/>
              </a:rPr>
              <a:t>，否则必须填写</a:t>
            </a:r>
            <a:r>
              <a:rPr lang="en-US" altLang="zh-CN" sz="2200" i="1" dirty="0">
                <a:solidFill>
                  <a:srgbClr val="000000"/>
                </a:solidFill>
                <a:ea typeface="华文细黑" pitchFamily="2" charset="-122"/>
              </a:rPr>
              <a:t>next-hop-address</a:t>
            </a:r>
          </a:p>
          <a:p>
            <a:pPr lvl="1" eaLnBrk="1" hangingPunct="1">
              <a:spcBef>
                <a:spcPct val="10000"/>
              </a:spcBef>
              <a:spcAft>
                <a:spcPct val="25000"/>
              </a:spcAft>
              <a:buClr>
                <a:schemeClr val="tx1"/>
              </a:buClr>
              <a:buSzPct val="80000"/>
              <a:buFont typeface="Wingdings" pitchFamily="2" charset="2"/>
              <a:buChar char="à"/>
            </a:pPr>
            <a:r>
              <a:rPr lang="zh-CN" altLang="en-US" sz="2200" b="1" dirty="0">
                <a:solidFill>
                  <a:srgbClr val="000000"/>
                </a:solidFill>
                <a:ea typeface="华文细黑" pitchFamily="2" charset="-122"/>
              </a:rPr>
              <a:t>目的</a:t>
            </a:r>
            <a:r>
              <a:rPr lang="en-US" altLang="zh-CN" sz="2200" b="1" dirty="0">
                <a:solidFill>
                  <a:srgbClr val="000000"/>
                </a:solidFill>
                <a:ea typeface="华文细黑" pitchFamily="2" charset="-122"/>
              </a:rPr>
              <a:t>IP</a:t>
            </a:r>
            <a:r>
              <a:rPr lang="zh-CN" altLang="en-US" sz="2200" b="1" dirty="0">
                <a:solidFill>
                  <a:srgbClr val="000000"/>
                </a:solidFill>
                <a:ea typeface="华文细黑" pitchFamily="2" charset="-122"/>
              </a:rPr>
              <a:t>地址和掩码都为</a:t>
            </a:r>
            <a:r>
              <a:rPr lang="en-US" altLang="zh-CN" sz="2200" b="1" dirty="0">
                <a:solidFill>
                  <a:srgbClr val="000000"/>
                </a:solidFill>
                <a:ea typeface="华文细黑" pitchFamily="2" charset="-122"/>
              </a:rPr>
              <a:t>0.0.0.0</a:t>
            </a:r>
            <a:r>
              <a:rPr lang="zh-CN" altLang="en-US" sz="2200" b="1" dirty="0">
                <a:solidFill>
                  <a:srgbClr val="000000"/>
                </a:solidFill>
                <a:ea typeface="华文细黑" pitchFamily="2" charset="-122"/>
              </a:rPr>
              <a:t>的路由为默认路由</a:t>
            </a:r>
          </a:p>
        </p:txBody>
      </p:sp>
      <p:sp>
        <p:nvSpPr>
          <p:cNvPr id="16388" name="Text Box 8"/>
          <p:cNvSpPr txBox="1">
            <a:spLocks noChangeArrowheads="1"/>
          </p:cNvSpPr>
          <p:nvPr/>
        </p:nvSpPr>
        <p:spPr bwMode="auto">
          <a:xfrm>
            <a:off x="637277" y="2499905"/>
            <a:ext cx="7561262" cy="1570038"/>
          </a:xfrm>
          <a:prstGeom prst="rect">
            <a:avLst/>
          </a:prstGeom>
          <a:solidFill>
            <a:srgbClr val="CCECFF"/>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华文细黑" pitchFamily="2" charset="-122"/>
              </a:rPr>
              <a:t>[Router]</a:t>
            </a:r>
            <a:r>
              <a:rPr kumimoji="1" lang="en-US" altLang="zh-CN" sz="2400" b="1">
                <a:ea typeface="华文细黑" pitchFamily="2" charset="-122"/>
              </a:rPr>
              <a:t>ip</a:t>
            </a:r>
            <a:r>
              <a:rPr kumimoji="1" lang="en-US" altLang="zh-CN" sz="2400">
                <a:ea typeface="华文细黑" pitchFamily="2" charset="-122"/>
              </a:rPr>
              <a:t> </a:t>
            </a:r>
            <a:r>
              <a:rPr kumimoji="1" lang="en-US" altLang="zh-CN" sz="2400" b="1">
                <a:ea typeface="华文细黑" pitchFamily="2" charset="-122"/>
              </a:rPr>
              <a:t>route-static</a:t>
            </a:r>
            <a:r>
              <a:rPr kumimoji="1" lang="en-US" altLang="zh-CN" sz="2400">
                <a:ea typeface="华文细黑" pitchFamily="2" charset="-122"/>
              </a:rPr>
              <a:t> </a:t>
            </a:r>
            <a:r>
              <a:rPr kumimoji="1" lang="en-US" altLang="zh-CN" sz="2400" i="1">
                <a:ea typeface="华文细黑" pitchFamily="2" charset="-122"/>
              </a:rPr>
              <a:t>dest-address</a:t>
            </a:r>
            <a:r>
              <a:rPr kumimoji="1" lang="en-US" altLang="zh-CN" sz="2400">
                <a:ea typeface="华文细黑" pitchFamily="2" charset="-122"/>
              </a:rPr>
              <a:t> { </a:t>
            </a:r>
            <a:r>
              <a:rPr kumimoji="1" lang="en-US" altLang="zh-CN" sz="2400" i="1">
                <a:ea typeface="华文细黑" pitchFamily="2" charset="-122"/>
              </a:rPr>
              <a:t>mask-length</a:t>
            </a:r>
            <a:r>
              <a:rPr kumimoji="1" lang="en-US" altLang="zh-CN" sz="2400">
                <a:ea typeface="华文细黑" pitchFamily="2" charset="-122"/>
              </a:rPr>
              <a:t> | </a:t>
            </a:r>
            <a:r>
              <a:rPr kumimoji="1" lang="en-US" altLang="zh-CN" sz="2400" i="1">
                <a:ea typeface="华文细黑" pitchFamily="2" charset="-122"/>
              </a:rPr>
              <a:t>mask</a:t>
            </a:r>
            <a:r>
              <a:rPr kumimoji="1" lang="en-US" altLang="zh-CN" sz="2400">
                <a:ea typeface="华文细黑" pitchFamily="2" charset="-122"/>
              </a:rPr>
              <a:t> } { </a:t>
            </a:r>
            <a:r>
              <a:rPr kumimoji="1" lang="en-US" altLang="zh-CN" sz="2400" i="1">
                <a:ea typeface="华文细黑" pitchFamily="2" charset="-122"/>
              </a:rPr>
              <a:t>interface-type interface-number </a:t>
            </a:r>
            <a:r>
              <a:rPr kumimoji="1" lang="en-US" altLang="zh-CN" sz="2400">
                <a:ea typeface="华文细黑" pitchFamily="2" charset="-122"/>
              </a:rPr>
              <a:t>[ </a:t>
            </a:r>
            <a:r>
              <a:rPr kumimoji="1" lang="en-US" altLang="zh-CN" sz="2400" i="1">
                <a:ea typeface="华文细黑" pitchFamily="2" charset="-122"/>
              </a:rPr>
              <a:t>next-hop-address</a:t>
            </a:r>
            <a:r>
              <a:rPr kumimoji="1" lang="en-US" altLang="zh-CN" sz="2400">
                <a:ea typeface="华文细黑" pitchFamily="2" charset="-122"/>
              </a:rPr>
              <a:t> ] | </a:t>
            </a:r>
            <a:r>
              <a:rPr kumimoji="1" lang="en-US" altLang="zh-CN" sz="2400" i="1">
                <a:ea typeface="华文细黑" pitchFamily="2" charset="-122"/>
              </a:rPr>
              <a:t>next-hop-address</a:t>
            </a:r>
            <a:r>
              <a:rPr kumimoji="1" lang="en-US" altLang="zh-CN" sz="2400">
                <a:ea typeface="华文细黑" pitchFamily="2" charset="-122"/>
              </a:rPr>
              <a:t> } [ </a:t>
            </a:r>
            <a:r>
              <a:rPr kumimoji="1" lang="en-US" altLang="zh-CN" sz="2400" b="1" i="1">
                <a:ea typeface="华文细黑" pitchFamily="2" charset="-122"/>
              </a:rPr>
              <a:t>preference</a:t>
            </a:r>
            <a:r>
              <a:rPr kumimoji="1" lang="en-US" altLang="zh-CN" sz="2400" i="1">
                <a:ea typeface="华文细黑" pitchFamily="2" charset="-122"/>
              </a:rPr>
              <a:t> preference-value</a:t>
            </a:r>
            <a:r>
              <a:rPr kumimoji="1" lang="en-US" altLang="zh-CN" sz="2400">
                <a:ea typeface="华文细黑" pitchFamily="2" charset="-122"/>
              </a:rPr>
              <a:t> ] </a:t>
            </a:r>
          </a:p>
        </p:txBody>
      </p:sp>
    </p:spTree>
    <p:extLst>
      <p:ext uri="{BB962C8B-B14F-4D97-AF65-F5344CB8AC3E}">
        <p14:creationId xmlns:p14="http://schemas.microsoft.com/office/powerpoint/2010/main" val="3158142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6D840A5-0DF0-4DD8-86BB-229A8CE5C09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静态路由的优点有（  ）。</a:t>
            </a:r>
          </a:p>
        </p:txBody>
      </p:sp>
      <p:sp>
        <p:nvSpPr>
          <p:cNvPr id="7" name="文本框 6">
            <a:extLst>
              <a:ext uri="{FF2B5EF4-FFF2-40B4-BE49-F238E27FC236}">
                <a16:creationId xmlns:a16="http://schemas.microsoft.com/office/drawing/2014/main" id="{B5DA20EA-C635-422A-89F6-74A69CE5D377}"/>
              </a:ext>
            </a:extLst>
          </p:cNvPr>
          <p:cNvSpPr txBox="1"/>
          <p:nvPr>
            <p:custDataLst>
              <p:tags r:id="rId3"/>
            </p:custDataLst>
          </p:nvPr>
        </p:nvSpPr>
        <p:spPr>
          <a:xfrm>
            <a:off x="1907704" y="245665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无路由协议开销</a:t>
            </a:r>
          </a:p>
        </p:txBody>
      </p:sp>
      <p:sp>
        <p:nvSpPr>
          <p:cNvPr id="8" name="文本框 7">
            <a:extLst>
              <a:ext uri="{FF2B5EF4-FFF2-40B4-BE49-F238E27FC236}">
                <a16:creationId xmlns:a16="http://schemas.microsoft.com/office/drawing/2014/main" id="{BDE06436-53CB-4619-BE20-FCCC8E8A10B8}"/>
              </a:ext>
            </a:extLst>
          </p:cNvPr>
          <p:cNvSpPr txBox="1"/>
          <p:nvPr>
            <p:custDataLst>
              <p:tags r:id="rId4"/>
            </p:custDataLst>
          </p:nvPr>
        </p:nvSpPr>
        <p:spPr>
          <a:xfrm>
            <a:off x="1907704" y="331390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不占用链路带宽</a:t>
            </a:r>
          </a:p>
        </p:txBody>
      </p:sp>
      <p:sp>
        <p:nvSpPr>
          <p:cNvPr id="9" name="文本框 8">
            <a:extLst>
              <a:ext uri="{FF2B5EF4-FFF2-40B4-BE49-F238E27FC236}">
                <a16:creationId xmlns:a16="http://schemas.microsoft.com/office/drawing/2014/main" id="{41BA8440-0677-4B28-8FCA-9DB0171744A7}"/>
              </a:ext>
            </a:extLst>
          </p:cNvPr>
          <p:cNvSpPr txBox="1"/>
          <p:nvPr>
            <p:custDataLst>
              <p:tags r:id="rId5"/>
            </p:custDataLst>
          </p:nvPr>
        </p:nvSpPr>
        <p:spPr>
          <a:xfrm>
            <a:off x="1907704" y="417115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维护简单容易</a:t>
            </a:r>
          </a:p>
        </p:txBody>
      </p:sp>
      <p:sp>
        <p:nvSpPr>
          <p:cNvPr id="10" name="文本框 9">
            <a:extLst>
              <a:ext uri="{FF2B5EF4-FFF2-40B4-BE49-F238E27FC236}">
                <a16:creationId xmlns:a16="http://schemas.microsoft.com/office/drawing/2014/main" id="{19589484-0BFB-479A-B3E8-63F14A2A00C2}"/>
              </a:ext>
            </a:extLst>
          </p:cNvPr>
          <p:cNvSpPr txBox="1"/>
          <p:nvPr>
            <p:custDataLst>
              <p:tags r:id="rId6"/>
            </p:custDataLst>
          </p:nvPr>
        </p:nvSpPr>
        <p:spPr>
          <a:xfrm>
            <a:off x="1907704" y="502840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可自拓扑变化动适应网络</a:t>
            </a:r>
          </a:p>
        </p:txBody>
      </p:sp>
      <p:sp>
        <p:nvSpPr>
          <p:cNvPr id="11" name="矩形 10">
            <a:extLst>
              <a:ext uri="{FF2B5EF4-FFF2-40B4-BE49-F238E27FC236}">
                <a16:creationId xmlns:a16="http://schemas.microsoft.com/office/drawing/2014/main" id="{A91E67BF-A432-49D3-AA4E-7F57CCD623BA}"/>
              </a:ext>
            </a:extLst>
          </p:cNvPr>
          <p:cNvSpPr>
            <a:spLocks noChangeAspect="1"/>
          </p:cNvSpPr>
          <p:nvPr>
            <p:custDataLst>
              <p:tags r:id="rId7"/>
            </p:custDataLst>
          </p:nvPr>
        </p:nvSpPr>
        <p:spPr>
          <a:xfrm>
            <a:off x="1193329" y="2520949"/>
            <a:ext cx="514350" cy="5143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B1EFA52-40A2-4A5D-B0F0-E854CFB903E7}"/>
              </a:ext>
            </a:extLst>
          </p:cNvPr>
          <p:cNvSpPr>
            <a:spLocks noChangeAspect="1"/>
          </p:cNvSpPr>
          <p:nvPr>
            <p:custDataLst>
              <p:tags r:id="rId8"/>
            </p:custDataLst>
          </p:nvPr>
        </p:nvSpPr>
        <p:spPr>
          <a:xfrm>
            <a:off x="1193329" y="3378199"/>
            <a:ext cx="514350" cy="5143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78B6C569-E7E7-4138-A5B1-D526A58F387A}"/>
              </a:ext>
            </a:extLst>
          </p:cNvPr>
          <p:cNvSpPr>
            <a:spLocks noChangeAspect="1"/>
          </p:cNvSpPr>
          <p:nvPr>
            <p:custDataLst>
              <p:tags r:id="rId9"/>
            </p:custDataLst>
          </p:nvPr>
        </p:nvSpPr>
        <p:spPr>
          <a:xfrm>
            <a:off x="1193329" y="4235449"/>
            <a:ext cx="514350" cy="5143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6D4AE4C8-8DC6-43B3-BBAE-9687F8AACEBB}"/>
              </a:ext>
            </a:extLst>
          </p:cNvPr>
          <p:cNvSpPr>
            <a:spLocks noChangeAspect="1"/>
          </p:cNvSpPr>
          <p:nvPr>
            <p:custDataLst>
              <p:tags r:id="rId10"/>
            </p:custDataLst>
          </p:nvPr>
        </p:nvSpPr>
        <p:spPr>
          <a:xfrm>
            <a:off x="1193329" y="5092699"/>
            <a:ext cx="514350" cy="5143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364423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基本的局域网间路由</a:t>
            </a:r>
          </a:p>
        </p:txBody>
      </p:sp>
      <p:sp>
        <p:nvSpPr>
          <p:cNvPr id="10243" name="Line 3"/>
          <p:cNvSpPr>
            <a:spLocks noChangeShapeType="1"/>
          </p:cNvSpPr>
          <p:nvPr/>
        </p:nvSpPr>
        <p:spPr bwMode="auto">
          <a:xfrm flipH="1" flipV="1">
            <a:off x="1476425" y="2795588"/>
            <a:ext cx="1187450" cy="6842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Line 4"/>
          <p:cNvSpPr>
            <a:spLocks noChangeShapeType="1"/>
          </p:cNvSpPr>
          <p:nvPr/>
        </p:nvSpPr>
        <p:spPr bwMode="auto">
          <a:xfrm>
            <a:off x="4787950" y="3732213"/>
            <a:ext cx="0" cy="13319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Line 5"/>
          <p:cNvSpPr>
            <a:spLocks noChangeShapeType="1"/>
          </p:cNvSpPr>
          <p:nvPr/>
        </p:nvSpPr>
        <p:spPr bwMode="auto">
          <a:xfrm flipV="1">
            <a:off x="1331963" y="3443288"/>
            <a:ext cx="1439862" cy="93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246" name="Picture 6"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3875088"/>
            <a:ext cx="720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2435226"/>
            <a:ext cx="720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Line 8"/>
          <p:cNvSpPr>
            <a:spLocks noChangeShapeType="1"/>
          </p:cNvSpPr>
          <p:nvPr/>
        </p:nvSpPr>
        <p:spPr bwMode="auto">
          <a:xfrm>
            <a:off x="6804075" y="3587751"/>
            <a:ext cx="1441450"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 name="Line 9"/>
          <p:cNvSpPr>
            <a:spLocks noChangeShapeType="1"/>
          </p:cNvSpPr>
          <p:nvPr/>
        </p:nvSpPr>
        <p:spPr bwMode="auto">
          <a:xfrm flipV="1">
            <a:off x="6804075" y="2867026"/>
            <a:ext cx="1657350" cy="701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250" name="Picture 10"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9625" y="2435226"/>
            <a:ext cx="720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11"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600" y="3875088"/>
            <a:ext cx="720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Text Box 12"/>
          <p:cNvSpPr txBox="1">
            <a:spLocks noChangeArrowheads="1"/>
          </p:cNvSpPr>
          <p:nvPr/>
        </p:nvSpPr>
        <p:spPr bwMode="auto">
          <a:xfrm>
            <a:off x="6084938" y="2867026"/>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a:ea typeface="黑体" pitchFamily="2" charset="-122"/>
              </a:rPr>
              <a:t>SWA</a:t>
            </a:r>
          </a:p>
        </p:txBody>
      </p:sp>
      <p:sp>
        <p:nvSpPr>
          <p:cNvPr id="10253" name="Line 13"/>
          <p:cNvSpPr>
            <a:spLocks noChangeShapeType="1"/>
          </p:cNvSpPr>
          <p:nvPr/>
        </p:nvSpPr>
        <p:spPr bwMode="auto">
          <a:xfrm flipH="1" flipV="1">
            <a:off x="2916288" y="3587751"/>
            <a:ext cx="3673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 name="Text Box 14"/>
          <p:cNvSpPr txBox="1">
            <a:spLocks noChangeArrowheads="1"/>
          </p:cNvSpPr>
          <p:nvPr/>
        </p:nvSpPr>
        <p:spPr bwMode="auto">
          <a:xfrm>
            <a:off x="4857800" y="4740276"/>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a:ea typeface="黑体" pitchFamily="2" charset="-122"/>
              </a:rPr>
              <a:t>SWB</a:t>
            </a:r>
          </a:p>
        </p:txBody>
      </p:sp>
      <p:grpSp>
        <p:nvGrpSpPr>
          <p:cNvPr id="10255" name="Group 15"/>
          <p:cNvGrpSpPr>
            <a:grpSpLocks noChangeAspect="1"/>
          </p:cNvGrpSpPr>
          <p:nvPr/>
        </p:nvGrpSpPr>
        <p:grpSpPr bwMode="auto">
          <a:xfrm>
            <a:off x="6445300" y="3316288"/>
            <a:ext cx="720725" cy="522288"/>
            <a:chOff x="470" y="447"/>
            <a:chExt cx="576" cy="417"/>
          </a:xfrm>
        </p:grpSpPr>
        <p:sp>
          <p:nvSpPr>
            <p:cNvPr id="10320" name="AutoShape 16"/>
            <p:cNvSpPr>
              <a:spLocks noChangeAspect="1" noChangeArrowheads="1" noTextEdit="1"/>
            </p:cNvSpPr>
            <p:nvPr/>
          </p:nvSpPr>
          <p:spPr bwMode="auto">
            <a:xfrm>
              <a:off x="470" y="447"/>
              <a:ext cx="576"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21" name="Freeform 17"/>
            <p:cNvSpPr>
              <a:spLocks/>
            </p:cNvSpPr>
            <p:nvPr/>
          </p:nvSpPr>
          <p:spPr bwMode="auto">
            <a:xfrm>
              <a:off x="759" y="613"/>
              <a:ext cx="286" cy="252"/>
            </a:xfrm>
            <a:custGeom>
              <a:avLst/>
              <a:gdLst>
                <a:gd name="T0" fmla="*/ 286 w 286"/>
                <a:gd name="T1" fmla="*/ 0 h 252"/>
                <a:gd name="T2" fmla="*/ 286 w 286"/>
                <a:gd name="T3" fmla="*/ 85 h 252"/>
                <a:gd name="T4" fmla="*/ 0 w 286"/>
                <a:gd name="T5" fmla="*/ 252 h 252"/>
                <a:gd name="T6" fmla="*/ 0 w 286"/>
                <a:gd name="T7" fmla="*/ 166 h 252"/>
                <a:gd name="T8" fmla="*/ 286 w 286"/>
                <a:gd name="T9" fmla="*/ 0 h 252"/>
                <a:gd name="T10" fmla="*/ 286 w 286"/>
                <a:gd name="T11" fmla="*/ 0 h 252"/>
                <a:gd name="T12" fmla="*/ 286 w 286"/>
                <a:gd name="T13" fmla="*/ 0 h 252"/>
                <a:gd name="T14" fmla="*/ 286 w 286"/>
                <a:gd name="T15" fmla="*/ 0 h 252"/>
                <a:gd name="T16" fmla="*/ 286 w 286"/>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252"/>
                <a:gd name="T29" fmla="*/ 286 w 286"/>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252">
                  <a:moveTo>
                    <a:pt x="286" y="0"/>
                  </a:moveTo>
                  <a:lnTo>
                    <a:pt x="286" y="85"/>
                  </a:lnTo>
                  <a:lnTo>
                    <a:pt x="0" y="252"/>
                  </a:lnTo>
                  <a:lnTo>
                    <a:pt x="0" y="166"/>
                  </a:lnTo>
                  <a:lnTo>
                    <a:pt x="286" y="0"/>
                  </a:lnTo>
                  <a:close/>
                </a:path>
              </a:pathLst>
            </a:custGeom>
            <a:solidFill>
              <a:srgbClr val="1D2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2" name="Freeform 18"/>
            <p:cNvSpPr>
              <a:spLocks/>
            </p:cNvSpPr>
            <p:nvPr/>
          </p:nvSpPr>
          <p:spPr bwMode="auto">
            <a:xfrm>
              <a:off x="471" y="613"/>
              <a:ext cx="288" cy="252"/>
            </a:xfrm>
            <a:custGeom>
              <a:avLst/>
              <a:gdLst>
                <a:gd name="T0" fmla="*/ 288 w 288"/>
                <a:gd name="T1" fmla="*/ 166 h 252"/>
                <a:gd name="T2" fmla="*/ 288 w 288"/>
                <a:gd name="T3" fmla="*/ 252 h 252"/>
                <a:gd name="T4" fmla="*/ 0 w 288"/>
                <a:gd name="T5" fmla="*/ 85 h 252"/>
                <a:gd name="T6" fmla="*/ 0 w 288"/>
                <a:gd name="T7" fmla="*/ 0 h 252"/>
                <a:gd name="T8" fmla="*/ 288 w 288"/>
                <a:gd name="T9" fmla="*/ 166 h 252"/>
                <a:gd name="T10" fmla="*/ 288 w 288"/>
                <a:gd name="T11" fmla="*/ 166 h 252"/>
                <a:gd name="T12" fmla="*/ 288 w 288"/>
                <a:gd name="T13" fmla="*/ 166 h 252"/>
                <a:gd name="T14" fmla="*/ 288 w 288"/>
                <a:gd name="T15" fmla="*/ 166 h 252"/>
                <a:gd name="T16" fmla="*/ 288 w 288"/>
                <a:gd name="T17" fmla="*/ 166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52"/>
                <a:gd name="T29" fmla="*/ 288 w 288"/>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52">
                  <a:moveTo>
                    <a:pt x="288" y="166"/>
                  </a:moveTo>
                  <a:lnTo>
                    <a:pt x="288" y="252"/>
                  </a:lnTo>
                  <a:lnTo>
                    <a:pt x="0" y="85"/>
                  </a:lnTo>
                  <a:lnTo>
                    <a:pt x="0" y="0"/>
                  </a:lnTo>
                  <a:lnTo>
                    <a:pt x="288" y="166"/>
                  </a:lnTo>
                  <a:close/>
                </a:path>
              </a:pathLst>
            </a:custGeom>
            <a:solidFill>
              <a:srgbClr val="3645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3" name="Freeform 19"/>
            <p:cNvSpPr>
              <a:spLocks/>
            </p:cNvSpPr>
            <p:nvPr/>
          </p:nvSpPr>
          <p:spPr bwMode="auto">
            <a:xfrm>
              <a:off x="471" y="447"/>
              <a:ext cx="574" cy="332"/>
            </a:xfrm>
            <a:custGeom>
              <a:avLst/>
              <a:gdLst>
                <a:gd name="T0" fmla="*/ 574 w 574"/>
                <a:gd name="T1" fmla="*/ 166 h 332"/>
                <a:gd name="T2" fmla="*/ 288 w 574"/>
                <a:gd name="T3" fmla="*/ 332 h 332"/>
                <a:gd name="T4" fmla="*/ 0 w 574"/>
                <a:gd name="T5" fmla="*/ 166 h 332"/>
                <a:gd name="T6" fmla="*/ 286 w 574"/>
                <a:gd name="T7" fmla="*/ 0 h 332"/>
                <a:gd name="T8" fmla="*/ 574 w 574"/>
                <a:gd name="T9" fmla="*/ 166 h 332"/>
                <a:gd name="T10" fmla="*/ 574 w 574"/>
                <a:gd name="T11" fmla="*/ 166 h 332"/>
                <a:gd name="T12" fmla="*/ 574 w 574"/>
                <a:gd name="T13" fmla="*/ 166 h 332"/>
                <a:gd name="T14" fmla="*/ 574 w 574"/>
                <a:gd name="T15" fmla="*/ 166 h 332"/>
                <a:gd name="T16" fmla="*/ 574 w 574"/>
                <a:gd name="T17" fmla="*/ 166 h 3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4"/>
                <a:gd name="T28" fmla="*/ 0 h 332"/>
                <a:gd name="T29" fmla="*/ 574 w 574"/>
                <a:gd name="T30" fmla="*/ 332 h 3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4" h="332">
                  <a:moveTo>
                    <a:pt x="574" y="166"/>
                  </a:moveTo>
                  <a:lnTo>
                    <a:pt x="288" y="332"/>
                  </a:lnTo>
                  <a:lnTo>
                    <a:pt x="0" y="166"/>
                  </a:lnTo>
                  <a:lnTo>
                    <a:pt x="286" y="0"/>
                  </a:lnTo>
                  <a:lnTo>
                    <a:pt x="574" y="166"/>
                  </a:lnTo>
                  <a:close/>
                </a:path>
              </a:pathLst>
            </a:custGeom>
            <a:solidFill>
              <a:srgbClr val="4D6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4" name="Freeform 20"/>
            <p:cNvSpPr>
              <a:spLocks noEditPoints="1"/>
            </p:cNvSpPr>
            <p:nvPr/>
          </p:nvSpPr>
          <p:spPr bwMode="auto">
            <a:xfrm>
              <a:off x="550" y="495"/>
              <a:ext cx="416" cy="241"/>
            </a:xfrm>
            <a:custGeom>
              <a:avLst/>
              <a:gdLst>
                <a:gd name="T0" fmla="*/ 38 w 785"/>
                <a:gd name="T1" fmla="*/ 27 h 457"/>
                <a:gd name="T2" fmla="*/ 41 w 785"/>
                <a:gd name="T3" fmla="*/ 29 h 457"/>
                <a:gd name="T4" fmla="*/ 31 w 785"/>
                <a:gd name="T5" fmla="*/ 35 h 457"/>
                <a:gd name="T6" fmla="*/ 20 w 785"/>
                <a:gd name="T7" fmla="*/ 29 h 457"/>
                <a:gd name="T8" fmla="*/ 23 w 785"/>
                <a:gd name="T9" fmla="*/ 27 h 457"/>
                <a:gd name="T10" fmla="*/ 28 w 785"/>
                <a:gd name="T11" fmla="*/ 30 h 457"/>
                <a:gd name="T12" fmla="*/ 28 w 785"/>
                <a:gd name="T13" fmla="*/ 24 h 457"/>
                <a:gd name="T14" fmla="*/ 23 w 785"/>
                <a:gd name="T15" fmla="*/ 23 h 457"/>
                <a:gd name="T16" fmla="*/ 20 w 785"/>
                <a:gd name="T17" fmla="*/ 19 h 457"/>
                <a:gd name="T18" fmla="*/ 9 w 785"/>
                <a:gd name="T19" fmla="*/ 19 h 457"/>
                <a:gd name="T20" fmla="*/ 14 w 785"/>
                <a:gd name="T21" fmla="*/ 22 h 457"/>
                <a:gd name="T22" fmla="*/ 11 w 785"/>
                <a:gd name="T23" fmla="*/ 24 h 457"/>
                <a:gd name="T24" fmla="*/ 0 w 785"/>
                <a:gd name="T25" fmla="*/ 18 h 457"/>
                <a:gd name="T26" fmla="*/ 11 w 785"/>
                <a:gd name="T27" fmla="*/ 12 h 457"/>
                <a:gd name="T28" fmla="*/ 14 w 785"/>
                <a:gd name="T29" fmla="*/ 14 h 457"/>
                <a:gd name="T30" fmla="*/ 9 w 785"/>
                <a:gd name="T31" fmla="*/ 16 h 457"/>
                <a:gd name="T32" fmla="*/ 19 w 785"/>
                <a:gd name="T33" fmla="*/ 16 h 457"/>
                <a:gd name="T34" fmla="*/ 23 w 785"/>
                <a:gd name="T35" fmla="*/ 13 h 457"/>
                <a:gd name="T36" fmla="*/ 29 w 785"/>
                <a:gd name="T37" fmla="*/ 11 h 457"/>
                <a:gd name="T38" fmla="*/ 29 w 785"/>
                <a:gd name="T39" fmla="*/ 5 h 457"/>
                <a:gd name="T40" fmla="*/ 24 w 785"/>
                <a:gd name="T41" fmla="*/ 8 h 457"/>
                <a:gd name="T42" fmla="*/ 21 w 785"/>
                <a:gd name="T43" fmla="*/ 6 h 457"/>
                <a:gd name="T44" fmla="*/ 32 w 785"/>
                <a:gd name="T45" fmla="*/ 0 h 457"/>
                <a:gd name="T46" fmla="*/ 42 w 785"/>
                <a:gd name="T47" fmla="*/ 6 h 457"/>
                <a:gd name="T48" fmla="*/ 39 w 785"/>
                <a:gd name="T49" fmla="*/ 8 h 457"/>
                <a:gd name="T50" fmla="*/ 34 w 785"/>
                <a:gd name="T51" fmla="*/ 5 h 457"/>
                <a:gd name="T52" fmla="*/ 34 w 785"/>
                <a:gd name="T53" fmla="*/ 11 h 457"/>
                <a:gd name="T54" fmla="*/ 40 w 785"/>
                <a:gd name="T55" fmla="*/ 13 h 457"/>
                <a:gd name="T56" fmla="*/ 43 w 785"/>
                <a:gd name="T57" fmla="*/ 16 h 457"/>
                <a:gd name="T58" fmla="*/ 53 w 785"/>
                <a:gd name="T59" fmla="*/ 16 h 457"/>
                <a:gd name="T60" fmla="*/ 48 w 785"/>
                <a:gd name="T61" fmla="*/ 13 h 457"/>
                <a:gd name="T62" fmla="*/ 51 w 785"/>
                <a:gd name="T63" fmla="*/ 11 h 457"/>
                <a:gd name="T64" fmla="*/ 62 w 785"/>
                <a:gd name="T65" fmla="*/ 17 h 457"/>
                <a:gd name="T66" fmla="*/ 51 w 785"/>
                <a:gd name="T67" fmla="*/ 23 h 457"/>
                <a:gd name="T68" fmla="*/ 48 w 785"/>
                <a:gd name="T69" fmla="*/ 22 h 457"/>
                <a:gd name="T70" fmla="*/ 53 w 785"/>
                <a:gd name="T71" fmla="*/ 19 h 457"/>
                <a:gd name="T72" fmla="*/ 43 w 785"/>
                <a:gd name="T73" fmla="*/ 19 h 457"/>
                <a:gd name="T74" fmla="*/ 40 w 785"/>
                <a:gd name="T75" fmla="*/ 23 h 457"/>
                <a:gd name="T76" fmla="*/ 33 w 785"/>
                <a:gd name="T77" fmla="*/ 24 h 457"/>
                <a:gd name="T78" fmla="*/ 33 w 785"/>
                <a:gd name="T79" fmla="*/ 30 h 457"/>
                <a:gd name="T80" fmla="*/ 38 w 785"/>
                <a:gd name="T81" fmla="*/ 27 h 457"/>
                <a:gd name="T82" fmla="*/ 38 w 785"/>
                <a:gd name="T83" fmla="*/ 27 h 457"/>
                <a:gd name="T84" fmla="*/ 38 w 785"/>
                <a:gd name="T85" fmla="*/ 27 h 457"/>
                <a:gd name="T86" fmla="*/ 26 w 785"/>
                <a:gd name="T87" fmla="*/ 20 h 457"/>
                <a:gd name="T88" fmla="*/ 36 w 785"/>
                <a:gd name="T89" fmla="*/ 20 h 457"/>
                <a:gd name="T90" fmla="*/ 36 w 785"/>
                <a:gd name="T91" fmla="*/ 15 h 457"/>
                <a:gd name="T92" fmla="*/ 26 w 785"/>
                <a:gd name="T93" fmla="*/ 15 h 457"/>
                <a:gd name="T94" fmla="*/ 26 w 785"/>
                <a:gd name="T95" fmla="*/ 20 h 4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7"/>
                <a:gd name="T146" fmla="*/ 785 w 785"/>
                <a:gd name="T147" fmla="*/ 457 h 4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7">
                  <a:moveTo>
                    <a:pt x="483" y="356"/>
                  </a:moveTo>
                  <a:cubicBezTo>
                    <a:pt x="523" y="379"/>
                    <a:pt x="523" y="379"/>
                    <a:pt x="523" y="379"/>
                  </a:cubicBezTo>
                  <a:cubicBezTo>
                    <a:pt x="389" y="457"/>
                    <a:pt x="389" y="457"/>
                    <a:pt x="389" y="457"/>
                  </a:cubicBezTo>
                  <a:cubicBezTo>
                    <a:pt x="255" y="379"/>
                    <a:pt x="255" y="379"/>
                    <a:pt x="255" y="379"/>
                  </a:cubicBezTo>
                  <a:cubicBezTo>
                    <a:pt x="295" y="356"/>
                    <a:pt x="295" y="356"/>
                    <a:pt x="295" y="356"/>
                  </a:cubicBezTo>
                  <a:cubicBezTo>
                    <a:pt x="356" y="391"/>
                    <a:pt x="356" y="391"/>
                    <a:pt x="356" y="391"/>
                  </a:cubicBezTo>
                  <a:cubicBezTo>
                    <a:pt x="356" y="313"/>
                    <a:pt x="356" y="313"/>
                    <a:pt x="356" y="313"/>
                  </a:cubicBezTo>
                  <a:cubicBezTo>
                    <a:pt x="330" y="309"/>
                    <a:pt x="306" y="302"/>
                    <a:pt x="286" y="290"/>
                  </a:cubicBezTo>
                  <a:cubicBezTo>
                    <a:pt x="266" y="279"/>
                    <a:pt x="253" y="264"/>
                    <a:pt x="246" y="249"/>
                  </a:cubicBezTo>
                  <a:cubicBezTo>
                    <a:pt x="113" y="249"/>
                    <a:pt x="113" y="249"/>
                    <a:pt x="113" y="249"/>
                  </a:cubicBezTo>
                  <a:cubicBezTo>
                    <a:pt x="174" y="285"/>
                    <a:pt x="174" y="285"/>
                    <a:pt x="174" y="285"/>
                  </a:cubicBezTo>
                  <a:cubicBezTo>
                    <a:pt x="134" y="308"/>
                    <a:pt x="134" y="308"/>
                    <a:pt x="134" y="308"/>
                  </a:cubicBezTo>
                  <a:cubicBezTo>
                    <a:pt x="0" y="230"/>
                    <a:pt x="0" y="230"/>
                    <a:pt x="0" y="230"/>
                  </a:cubicBezTo>
                  <a:cubicBezTo>
                    <a:pt x="134" y="153"/>
                    <a:pt x="134" y="153"/>
                    <a:pt x="134" y="153"/>
                  </a:cubicBezTo>
                  <a:cubicBezTo>
                    <a:pt x="174" y="176"/>
                    <a:pt x="174" y="176"/>
                    <a:pt x="174" y="176"/>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6"/>
                    <a:pt x="369" y="66"/>
                    <a:pt x="369" y="66"/>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6"/>
                    <a:pt x="435" y="66"/>
                    <a:pt x="435" y="66"/>
                  </a:cubicBezTo>
                  <a:cubicBezTo>
                    <a:pt x="435" y="87"/>
                    <a:pt x="435" y="117"/>
                    <a:pt x="435" y="142"/>
                  </a:cubicBezTo>
                  <a:cubicBezTo>
                    <a:pt x="460" y="146"/>
                    <a:pt x="483" y="154"/>
                    <a:pt x="502" y="165"/>
                  </a:cubicBezTo>
                  <a:cubicBezTo>
                    <a:pt x="521" y="176"/>
                    <a:pt x="534" y="190"/>
                    <a:pt x="541" y="204"/>
                  </a:cubicBezTo>
                  <a:cubicBezTo>
                    <a:pt x="672" y="204"/>
                    <a:pt x="672" y="204"/>
                    <a:pt x="672" y="204"/>
                  </a:cubicBezTo>
                  <a:cubicBezTo>
                    <a:pt x="611" y="169"/>
                    <a:pt x="611" y="169"/>
                    <a:pt x="611" y="169"/>
                  </a:cubicBezTo>
                  <a:cubicBezTo>
                    <a:pt x="650" y="145"/>
                    <a:pt x="650" y="145"/>
                    <a:pt x="650" y="145"/>
                  </a:cubicBezTo>
                  <a:cubicBezTo>
                    <a:pt x="785" y="223"/>
                    <a:pt x="785" y="223"/>
                    <a:pt x="785" y="223"/>
                  </a:cubicBezTo>
                  <a:cubicBezTo>
                    <a:pt x="651" y="301"/>
                    <a:pt x="651" y="301"/>
                    <a:pt x="651" y="301"/>
                  </a:cubicBezTo>
                  <a:cubicBezTo>
                    <a:pt x="611" y="278"/>
                    <a:pt x="611" y="278"/>
                    <a:pt x="611" y="278"/>
                  </a:cubicBezTo>
                  <a:cubicBezTo>
                    <a:pt x="672" y="242"/>
                    <a:pt x="672" y="242"/>
                    <a:pt x="672" y="242"/>
                  </a:cubicBezTo>
                  <a:cubicBezTo>
                    <a:pt x="637" y="242"/>
                    <a:pt x="587" y="242"/>
                    <a:pt x="545" y="242"/>
                  </a:cubicBezTo>
                  <a:cubicBezTo>
                    <a:pt x="540" y="260"/>
                    <a:pt x="526" y="277"/>
                    <a:pt x="502" y="290"/>
                  </a:cubicBezTo>
                  <a:cubicBezTo>
                    <a:pt x="480" y="303"/>
                    <a:pt x="451" y="312"/>
                    <a:pt x="422" y="315"/>
                  </a:cubicBezTo>
                  <a:cubicBezTo>
                    <a:pt x="422" y="391"/>
                    <a:pt x="422" y="391"/>
                    <a:pt x="422" y="391"/>
                  </a:cubicBezTo>
                  <a:cubicBezTo>
                    <a:pt x="483" y="356"/>
                    <a:pt x="483" y="356"/>
                    <a:pt x="483" y="356"/>
                  </a:cubicBezTo>
                  <a:cubicBezTo>
                    <a:pt x="483" y="356"/>
                    <a:pt x="483" y="356"/>
                    <a:pt x="483" y="356"/>
                  </a:cubicBezTo>
                  <a:cubicBezTo>
                    <a:pt x="483" y="356"/>
                    <a:pt x="483" y="356"/>
                    <a:pt x="483" y="356"/>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1D2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5" name="Freeform 21"/>
            <p:cNvSpPr>
              <a:spLocks noEditPoints="1"/>
            </p:cNvSpPr>
            <p:nvPr/>
          </p:nvSpPr>
          <p:spPr bwMode="auto">
            <a:xfrm>
              <a:off x="550" y="489"/>
              <a:ext cx="416" cy="241"/>
            </a:xfrm>
            <a:custGeom>
              <a:avLst/>
              <a:gdLst>
                <a:gd name="T0" fmla="*/ 38 w 785"/>
                <a:gd name="T1" fmla="*/ 27 h 456"/>
                <a:gd name="T2" fmla="*/ 41 w 785"/>
                <a:gd name="T3" fmla="*/ 30 h 456"/>
                <a:gd name="T4" fmla="*/ 31 w 785"/>
                <a:gd name="T5" fmla="*/ 35 h 456"/>
                <a:gd name="T6" fmla="*/ 20 w 785"/>
                <a:gd name="T7" fmla="*/ 30 h 456"/>
                <a:gd name="T8" fmla="*/ 23 w 785"/>
                <a:gd name="T9" fmla="*/ 27 h 456"/>
                <a:gd name="T10" fmla="*/ 28 w 785"/>
                <a:gd name="T11" fmla="*/ 31 h 456"/>
                <a:gd name="T12" fmla="*/ 28 w 785"/>
                <a:gd name="T13" fmla="*/ 24 h 456"/>
                <a:gd name="T14" fmla="*/ 23 w 785"/>
                <a:gd name="T15" fmla="*/ 23 h 456"/>
                <a:gd name="T16" fmla="*/ 20 w 785"/>
                <a:gd name="T17" fmla="*/ 20 h 456"/>
                <a:gd name="T18" fmla="*/ 9 w 785"/>
                <a:gd name="T19" fmla="*/ 20 h 456"/>
                <a:gd name="T20" fmla="*/ 14 w 785"/>
                <a:gd name="T21" fmla="*/ 22 h 456"/>
                <a:gd name="T22" fmla="*/ 11 w 785"/>
                <a:gd name="T23" fmla="*/ 24 h 456"/>
                <a:gd name="T24" fmla="*/ 0 w 785"/>
                <a:gd name="T25" fmla="*/ 18 h 456"/>
                <a:gd name="T26" fmla="*/ 11 w 785"/>
                <a:gd name="T27" fmla="*/ 12 h 456"/>
                <a:gd name="T28" fmla="*/ 14 w 785"/>
                <a:gd name="T29" fmla="*/ 14 h 456"/>
                <a:gd name="T30" fmla="*/ 9 w 785"/>
                <a:gd name="T31" fmla="*/ 16 h 456"/>
                <a:gd name="T32" fmla="*/ 19 w 785"/>
                <a:gd name="T33" fmla="*/ 16 h 456"/>
                <a:gd name="T34" fmla="*/ 23 w 785"/>
                <a:gd name="T35" fmla="*/ 13 h 456"/>
                <a:gd name="T36" fmla="*/ 29 w 785"/>
                <a:gd name="T37" fmla="*/ 11 h 456"/>
                <a:gd name="T38" fmla="*/ 29 w 785"/>
                <a:gd name="T39" fmla="*/ 5 h 456"/>
                <a:gd name="T40" fmla="*/ 24 w 785"/>
                <a:gd name="T41" fmla="*/ 8 h 456"/>
                <a:gd name="T42" fmla="*/ 21 w 785"/>
                <a:gd name="T43" fmla="*/ 6 h 456"/>
                <a:gd name="T44" fmla="*/ 32 w 785"/>
                <a:gd name="T45" fmla="*/ 0 h 456"/>
                <a:gd name="T46" fmla="*/ 42 w 785"/>
                <a:gd name="T47" fmla="*/ 6 h 456"/>
                <a:gd name="T48" fmla="*/ 39 w 785"/>
                <a:gd name="T49" fmla="*/ 8 h 456"/>
                <a:gd name="T50" fmla="*/ 34 w 785"/>
                <a:gd name="T51" fmla="*/ 5 h 456"/>
                <a:gd name="T52" fmla="*/ 34 w 785"/>
                <a:gd name="T53" fmla="*/ 11 h 456"/>
                <a:gd name="T54" fmla="*/ 40 w 785"/>
                <a:gd name="T55" fmla="*/ 13 h 456"/>
                <a:gd name="T56" fmla="*/ 43 w 785"/>
                <a:gd name="T57" fmla="*/ 16 h 456"/>
                <a:gd name="T58" fmla="*/ 53 w 785"/>
                <a:gd name="T59" fmla="*/ 16 h 456"/>
                <a:gd name="T60" fmla="*/ 48 w 785"/>
                <a:gd name="T61" fmla="*/ 13 h 456"/>
                <a:gd name="T62" fmla="*/ 51 w 785"/>
                <a:gd name="T63" fmla="*/ 12 h 456"/>
                <a:gd name="T64" fmla="*/ 62 w 785"/>
                <a:gd name="T65" fmla="*/ 17 h 456"/>
                <a:gd name="T66" fmla="*/ 51 w 785"/>
                <a:gd name="T67" fmla="*/ 23 h 456"/>
                <a:gd name="T68" fmla="*/ 48 w 785"/>
                <a:gd name="T69" fmla="*/ 22 h 456"/>
                <a:gd name="T70" fmla="*/ 53 w 785"/>
                <a:gd name="T71" fmla="*/ 19 h 456"/>
                <a:gd name="T72" fmla="*/ 43 w 785"/>
                <a:gd name="T73" fmla="*/ 19 h 456"/>
                <a:gd name="T74" fmla="*/ 40 w 785"/>
                <a:gd name="T75" fmla="*/ 23 h 456"/>
                <a:gd name="T76" fmla="*/ 33 w 785"/>
                <a:gd name="T77" fmla="*/ 25 h 456"/>
                <a:gd name="T78" fmla="*/ 33 w 785"/>
                <a:gd name="T79" fmla="*/ 31 h 456"/>
                <a:gd name="T80" fmla="*/ 38 w 785"/>
                <a:gd name="T81" fmla="*/ 27 h 456"/>
                <a:gd name="T82" fmla="*/ 38 w 785"/>
                <a:gd name="T83" fmla="*/ 27 h 456"/>
                <a:gd name="T84" fmla="*/ 38 w 785"/>
                <a:gd name="T85" fmla="*/ 27 h 456"/>
                <a:gd name="T86" fmla="*/ 26 w 785"/>
                <a:gd name="T87" fmla="*/ 20 h 456"/>
                <a:gd name="T88" fmla="*/ 36 w 785"/>
                <a:gd name="T89" fmla="*/ 20 h 456"/>
                <a:gd name="T90" fmla="*/ 36 w 785"/>
                <a:gd name="T91" fmla="*/ 15 h 456"/>
                <a:gd name="T92" fmla="*/ 26 w 785"/>
                <a:gd name="T93" fmla="*/ 15 h 456"/>
                <a:gd name="T94" fmla="*/ 26 w 785"/>
                <a:gd name="T95" fmla="*/ 20 h 4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6"/>
                <a:gd name="T146" fmla="*/ 785 w 785"/>
                <a:gd name="T147" fmla="*/ 456 h 4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6">
                  <a:moveTo>
                    <a:pt x="483" y="355"/>
                  </a:moveTo>
                  <a:cubicBezTo>
                    <a:pt x="523" y="379"/>
                    <a:pt x="523" y="379"/>
                    <a:pt x="523" y="379"/>
                  </a:cubicBezTo>
                  <a:cubicBezTo>
                    <a:pt x="389" y="456"/>
                    <a:pt x="389" y="456"/>
                    <a:pt x="389" y="456"/>
                  </a:cubicBezTo>
                  <a:cubicBezTo>
                    <a:pt x="255" y="379"/>
                    <a:pt x="255" y="379"/>
                    <a:pt x="255" y="379"/>
                  </a:cubicBezTo>
                  <a:cubicBezTo>
                    <a:pt x="295" y="355"/>
                    <a:pt x="295" y="355"/>
                    <a:pt x="295" y="355"/>
                  </a:cubicBezTo>
                  <a:cubicBezTo>
                    <a:pt x="356" y="391"/>
                    <a:pt x="356" y="391"/>
                    <a:pt x="356" y="391"/>
                  </a:cubicBezTo>
                  <a:cubicBezTo>
                    <a:pt x="356" y="313"/>
                    <a:pt x="356" y="313"/>
                    <a:pt x="356" y="313"/>
                  </a:cubicBezTo>
                  <a:cubicBezTo>
                    <a:pt x="330" y="309"/>
                    <a:pt x="306" y="301"/>
                    <a:pt x="286" y="290"/>
                  </a:cubicBezTo>
                  <a:cubicBezTo>
                    <a:pt x="266" y="278"/>
                    <a:pt x="253" y="264"/>
                    <a:pt x="246" y="249"/>
                  </a:cubicBezTo>
                  <a:cubicBezTo>
                    <a:pt x="113" y="249"/>
                    <a:pt x="113" y="249"/>
                    <a:pt x="113" y="249"/>
                  </a:cubicBezTo>
                  <a:cubicBezTo>
                    <a:pt x="174" y="284"/>
                    <a:pt x="174" y="284"/>
                    <a:pt x="174" y="284"/>
                  </a:cubicBezTo>
                  <a:cubicBezTo>
                    <a:pt x="134" y="308"/>
                    <a:pt x="134" y="308"/>
                    <a:pt x="134" y="308"/>
                  </a:cubicBezTo>
                  <a:cubicBezTo>
                    <a:pt x="0" y="230"/>
                    <a:pt x="0" y="230"/>
                    <a:pt x="0" y="230"/>
                  </a:cubicBezTo>
                  <a:cubicBezTo>
                    <a:pt x="134" y="152"/>
                    <a:pt x="134" y="152"/>
                    <a:pt x="134" y="152"/>
                  </a:cubicBezTo>
                  <a:cubicBezTo>
                    <a:pt x="174" y="175"/>
                    <a:pt x="174" y="175"/>
                    <a:pt x="174" y="175"/>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5"/>
                    <a:pt x="369" y="65"/>
                    <a:pt x="369" y="65"/>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5"/>
                    <a:pt x="435" y="65"/>
                    <a:pt x="435" y="65"/>
                  </a:cubicBezTo>
                  <a:cubicBezTo>
                    <a:pt x="435" y="87"/>
                    <a:pt x="435" y="117"/>
                    <a:pt x="435" y="142"/>
                  </a:cubicBezTo>
                  <a:cubicBezTo>
                    <a:pt x="460" y="146"/>
                    <a:pt x="483" y="154"/>
                    <a:pt x="502" y="165"/>
                  </a:cubicBezTo>
                  <a:cubicBezTo>
                    <a:pt x="521" y="176"/>
                    <a:pt x="534" y="189"/>
                    <a:pt x="541" y="204"/>
                  </a:cubicBezTo>
                  <a:cubicBezTo>
                    <a:pt x="672" y="204"/>
                    <a:pt x="672" y="204"/>
                    <a:pt x="672" y="204"/>
                  </a:cubicBezTo>
                  <a:cubicBezTo>
                    <a:pt x="611" y="168"/>
                    <a:pt x="611" y="168"/>
                    <a:pt x="611" y="168"/>
                  </a:cubicBezTo>
                  <a:cubicBezTo>
                    <a:pt x="650" y="145"/>
                    <a:pt x="650" y="145"/>
                    <a:pt x="650" y="145"/>
                  </a:cubicBezTo>
                  <a:cubicBezTo>
                    <a:pt x="785" y="223"/>
                    <a:pt x="785" y="223"/>
                    <a:pt x="785" y="223"/>
                  </a:cubicBezTo>
                  <a:cubicBezTo>
                    <a:pt x="651" y="300"/>
                    <a:pt x="651" y="300"/>
                    <a:pt x="651" y="300"/>
                  </a:cubicBezTo>
                  <a:cubicBezTo>
                    <a:pt x="611" y="277"/>
                    <a:pt x="611" y="277"/>
                    <a:pt x="611" y="277"/>
                  </a:cubicBezTo>
                  <a:cubicBezTo>
                    <a:pt x="672" y="242"/>
                    <a:pt x="672" y="242"/>
                    <a:pt x="672" y="242"/>
                  </a:cubicBezTo>
                  <a:cubicBezTo>
                    <a:pt x="637" y="242"/>
                    <a:pt x="587" y="242"/>
                    <a:pt x="545" y="242"/>
                  </a:cubicBezTo>
                  <a:cubicBezTo>
                    <a:pt x="540" y="259"/>
                    <a:pt x="526" y="276"/>
                    <a:pt x="502" y="290"/>
                  </a:cubicBezTo>
                  <a:cubicBezTo>
                    <a:pt x="480" y="303"/>
                    <a:pt x="451" y="311"/>
                    <a:pt x="422" y="314"/>
                  </a:cubicBezTo>
                  <a:cubicBezTo>
                    <a:pt x="422" y="391"/>
                    <a:pt x="422" y="391"/>
                    <a:pt x="422" y="391"/>
                  </a:cubicBezTo>
                  <a:cubicBezTo>
                    <a:pt x="483" y="355"/>
                    <a:pt x="483" y="355"/>
                    <a:pt x="483" y="355"/>
                  </a:cubicBezTo>
                  <a:cubicBezTo>
                    <a:pt x="483" y="355"/>
                    <a:pt x="483" y="355"/>
                    <a:pt x="483" y="355"/>
                  </a:cubicBezTo>
                  <a:cubicBezTo>
                    <a:pt x="483" y="355"/>
                    <a:pt x="483" y="355"/>
                    <a:pt x="483" y="355"/>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6" name="Freeform 22"/>
            <p:cNvSpPr>
              <a:spLocks/>
            </p:cNvSpPr>
            <p:nvPr/>
          </p:nvSpPr>
          <p:spPr bwMode="auto">
            <a:xfrm>
              <a:off x="519" y="673"/>
              <a:ext cx="30" cy="48"/>
            </a:xfrm>
            <a:custGeom>
              <a:avLst/>
              <a:gdLst>
                <a:gd name="T0" fmla="*/ 2 w 56"/>
                <a:gd name="T1" fmla="*/ 1 h 92"/>
                <a:gd name="T2" fmla="*/ 4 w 56"/>
                <a:gd name="T3" fmla="*/ 2 h 92"/>
                <a:gd name="T4" fmla="*/ 5 w 56"/>
                <a:gd name="T5" fmla="*/ 3 h 92"/>
                <a:gd name="T6" fmla="*/ 3 w 56"/>
                <a:gd name="T7" fmla="*/ 3 h 92"/>
                <a:gd name="T8" fmla="*/ 2 w 56"/>
                <a:gd name="T9" fmla="*/ 2 h 92"/>
                <a:gd name="T10" fmla="*/ 2 w 56"/>
                <a:gd name="T11" fmla="*/ 1 h 92"/>
                <a:gd name="T12" fmla="*/ 2 w 56"/>
                <a:gd name="T13" fmla="*/ 2 h 92"/>
                <a:gd name="T14" fmla="*/ 2 w 56"/>
                <a:gd name="T15" fmla="*/ 2 h 92"/>
                <a:gd name="T16" fmla="*/ 3 w 56"/>
                <a:gd name="T17" fmla="*/ 3 h 92"/>
                <a:gd name="T18" fmla="*/ 4 w 56"/>
                <a:gd name="T19" fmla="*/ 4 h 92"/>
                <a:gd name="T20" fmla="*/ 5 w 56"/>
                <a:gd name="T21" fmla="*/ 6 h 92"/>
                <a:gd name="T22" fmla="*/ 4 w 56"/>
                <a:gd name="T23" fmla="*/ 7 h 92"/>
                <a:gd name="T24" fmla="*/ 2 w 56"/>
                <a:gd name="T25" fmla="*/ 6 h 92"/>
                <a:gd name="T26" fmla="*/ 1 w 56"/>
                <a:gd name="T27" fmla="*/ 5 h 92"/>
                <a:gd name="T28" fmla="*/ 0 w 56"/>
                <a:gd name="T29" fmla="*/ 3 h 92"/>
                <a:gd name="T30" fmla="*/ 1 w 56"/>
                <a:gd name="T31" fmla="*/ 4 h 92"/>
                <a:gd name="T32" fmla="*/ 2 w 56"/>
                <a:gd name="T33" fmla="*/ 5 h 92"/>
                <a:gd name="T34" fmla="*/ 3 w 56"/>
                <a:gd name="T35" fmla="*/ 5 h 92"/>
                <a:gd name="T36" fmla="*/ 3 w 56"/>
                <a:gd name="T37" fmla="*/ 5 h 92"/>
                <a:gd name="T38" fmla="*/ 3 w 56"/>
                <a:gd name="T39" fmla="*/ 5 h 92"/>
                <a:gd name="T40" fmla="*/ 3 w 56"/>
                <a:gd name="T41" fmla="*/ 4 h 92"/>
                <a:gd name="T42" fmla="*/ 1 w 56"/>
                <a:gd name="T43" fmla="*/ 3 h 92"/>
                <a:gd name="T44" fmla="*/ 1 w 56"/>
                <a:gd name="T45" fmla="*/ 1 h 92"/>
                <a:gd name="T46" fmla="*/ 1 w 56"/>
                <a:gd name="T47" fmla="*/ 1 h 92"/>
                <a:gd name="T48" fmla="*/ 2 w 56"/>
                <a:gd name="T49" fmla="*/ 1 h 92"/>
                <a:gd name="T50" fmla="*/ 2 w 56"/>
                <a:gd name="T51" fmla="*/ 1 h 92"/>
                <a:gd name="T52" fmla="*/ 2 w 56"/>
                <a:gd name="T53" fmla="*/ 1 h 92"/>
                <a:gd name="T54" fmla="*/ 2 w 56"/>
                <a:gd name="T55" fmla="*/ 1 h 92"/>
                <a:gd name="T56" fmla="*/ 2 w 56"/>
                <a:gd name="T57" fmla="*/ 1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2"/>
                <a:gd name="T89" fmla="*/ 56 w 56"/>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2">
                  <a:moveTo>
                    <a:pt x="27" y="5"/>
                  </a:moveTo>
                  <a:cubicBezTo>
                    <a:pt x="35" y="9"/>
                    <a:pt x="41" y="15"/>
                    <a:pt x="46" y="21"/>
                  </a:cubicBezTo>
                  <a:cubicBezTo>
                    <a:pt x="51" y="28"/>
                    <a:pt x="54" y="36"/>
                    <a:pt x="54" y="45"/>
                  </a:cubicBezTo>
                  <a:cubicBezTo>
                    <a:pt x="40" y="36"/>
                    <a:pt x="40" y="36"/>
                    <a:pt x="40" y="36"/>
                  </a:cubicBezTo>
                  <a:cubicBezTo>
                    <a:pt x="39" y="29"/>
                    <a:pt x="35" y="22"/>
                    <a:pt x="27" y="17"/>
                  </a:cubicBezTo>
                  <a:cubicBezTo>
                    <a:pt x="24" y="16"/>
                    <a:pt x="22" y="15"/>
                    <a:pt x="20" y="15"/>
                  </a:cubicBezTo>
                  <a:cubicBezTo>
                    <a:pt x="18" y="16"/>
                    <a:pt x="17" y="17"/>
                    <a:pt x="17" y="20"/>
                  </a:cubicBezTo>
                  <a:cubicBezTo>
                    <a:pt x="17" y="23"/>
                    <a:pt x="18" y="26"/>
                    <a:pt x="20" y="28"/>
                  </a:cubicBezTo>
                  <a:cubicBezTo>
                    <a:pt x="22" y="30"/>
                    <a:pt x="27" y="35"/>
                    <a:pt x="36" y="43"/>
                  </a:cubicBezTo>
                  <a:cubicBezTo>
                    <a:pt x="42" y="48"/>
                    <a:pt x="45" y="52"/>
                    <a:pt x="48" y="55"/>
                  </a:cubicBezTo>
                  <a:cubicBezTo>
                    <a:pt x="53" y="62"/>
                    <a:pt x="56" y="69"/>
                    <a:pt x="56" y="77"/>
                  </a:cubicBezTo>
                  <a:cubicBezTo>
                    <a:pt x="56" y="84"/>
                    <a:pt x="54" y="88"/>
                    <a:pt x="49" y="90"/>
                  </a:cubicBezTo>
                  <a:cubicBezTo>
                    <a:pt x="44" y="92"/>
                    <a:pt x="37" y="90"/>
                    <a:pt x="28" y="85"/>
                  </a:cubicBezTo>
                  <a:cubicBezTo>
                    <a:pt x="20" y="81"/>
                    <a:pt x="14" y="75"/>
                    <a:pt x="9" y="67"/>
                  </a:cubicBezTo>
                  <a:cubicBezTo>
                    <a:pt x="3" y="59"/>
                    <a:pt x="0" y="51"/>
                    <a:pt x="0" y="42"/>
                  </a:cubicBezTo>
                  <a:cubicBezTo>
                    <a:pt x="14" y="50"/>
                    <a:pt x="14" y="50"/>
                    <a:pt x="14" y="50"/>
                  </a:cubicBezTo>
                  <a:cubicBezTo>
                    <a:pt x="14" y="55"/>
                    <a:pt x="16" y="59"/>
                    <a:pt x="19" y="63"/>
                  </a:cubicBezTo>
                  <a:cubicBezTo>
                    <a:pt x="21" y="67"/>
                    <a:pt x="25" y="70"/>
                    <a:pt x="29" y="72"/>
                  </a:cubicBezTo>
                  <a:cubicBezTo>
                    <a:pt x="32" y="74"/>
                    <a:pt x="35" y="75"/>
                    <a:pt x="37" y="75"/>
                  </a:cubicBezTo>
                  <a:cubicBezTo>
                    <a:pt x="40" y="76"/>
                    <a:pt x="42" y="74"/>
                    <a:pt x="42" y="70"/>
                  </a:cubicBezTo>
                  <a:cubicBezTo>
                    <a:pt x="42" y="66"/>
                    <a:pt x="38" y="61"/>
                    <a:pt x="32" y="55"/>
                  </a:cubicBezTo>
                  <a:cubicBezTo>
                    <a:pt x="20" y="44"/>
                    <a:pt x="14" y="38"/>
                    <a:pt x="13" y="37"/>
                  </a:cubicBezTo>
                  <a:cubicBezTo>
                    <a:pt x="6" y="29"/>
                    <a:pt x="2" y="22"/>
                    <a:pt x="2" y="13"/>
                  </a:cubicBezTo>
                  <a:cubicBezTo>
                    <a:pt x="2" y="6"/>
                    <a:pt x="5" y="2"/>
                    <a:pt x="10" y="1"/>
                  </a:cubicBezTo>
                  <a:cubicBezTo>
                    <a:pt x="15" y="0"/>
                    <a:pt x="21" y="1"/>
                    <a:pt x="27" y="5"/>
                  </a:cubicBezTo>
                  <a:cubicBezTo>
                    <a:pt x="27" y="5"/>
                    <a:pt x="27" y="5"/>
                    <a:pt x="27" y="5"/>
                  </a:cubicBezTo>
                  <a:cubicBezTo>
                    <a:pt x="27" y="5"/>
                    <a:pt x="27" y="5"/>
                    <a:pt x="27" y="5"/>
                  </a:cubicBezTo>
                  <a:cubicBezTo>
                    <a:pt x="27" y="5"/>
                    <a:pt x="27" y="5"/>
                    <a:pt x="27" y="5"/>
                  </a:cubicBezTo>
                  <a:cubicBezTo>
                    <a:pt x="27" y="5"/>
                    <a:pt x="27" y="5"/>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7" name="Freeform 23"/>
            <p:cNvSpPr>
              <a:spLocks/>
            </p:cNvSpPr>
            <p:nvPr/>
          </p:nvSpPr>
          <p:spPr bwMode="auto">
            <a:xfrm>
              <a:off x="550" y="685"/>
              <a:ext cx="46" cy="62"/>
            </a:xfrm>
            <a:custGeom>
              <a:avLst/>
              <a:gdLst>
                <a:gd name="T0" fmla="*/ 46 w 46"/>
                <a:gd name="T1" fmla="*/ 27 h 62"/>
                <a:gd name="T2" fmla="*/ 36 w 46"/>
                <a:gd name="T3" fmla="*/ 62 h 62"/>
                <a:gd name="T4" fmla="*/ 29 w 46"/>
                <a:gd name="T5" fmla="*/ 57 h 62"/>
                <a:gd name="T6" fmla="*/ 23 w 46"/>
                <a:gd name="T7" fmla="*/ 27 h 62"/>
                <a:gd name="T8" fmla="*/ 17 w 46"/>
                <a:gd name="T9" fmla="*/ 51 h 62"/>
                <a:gd name="T10" fmla="*/ 9 w 46"/>
                <a:gd name="T11" fmla="*/ 46 h 62"/>
                <a:gd name="T12" fmla="*/ 0 w 46"/>
                <a:gd name="T13" fmla="*/ 0 h 62"/>
                <a:gd name="T14" fmla="*/ 8 w 46"/>
                <a:gd name="T15" fmla="*/ 5 h 62"/>
                <a:gd name="T16" fmla="*/ 13 w 46"/>
                <a:gd name="T17" fmla="*/ 36 h 62"/>
                <a:gd name="T18" fmla="*/ 19 w 46"/>
                <a:gd name="T19" fmla="*/ 12 h 62"/>
                <a:gd name="T20" fmla="*/ 27 w 46"/>
                <a:gd name="T21" fmla="*/ 16 h 62"/>
                <a:gd name="T22" fmla="*/ 33 w 46"/>
                <a:gd name="T23" fmla="*/ 47 h 62"/>
                <a:gd name="T24" fmla="*/ 38 w 46"/>
                <a:gd name="T25" fmla="*/ 23 h 62"/>
                <a:gd name="T26" fmla="*/ 46 w 46"/>
                <a:gd name="T27" fmla="*/ 27 h 62"/>
                <a:gd name="T28" fmla="*/ 46 w 46"/>
                <a:gd name="T29" fmla="*/ 27 h 62"/>
                <a:gd name="T30" fmla="*/ 46 w 46"/>
                <a:gd name="T31" fmla="*/ 27 h 62"/>
                <a:gd name="T32" fmla="*/ 46 w 46"/>
                <a:gd name="T33" fmla="*/ 27 h 62"/>
                <a:gd name="T34" fmla="*/ 46 w 46"/>
                <a:gd name="T35" fmla="*/ 27 h 62"/>
                <a:gd name="T36" fmla="*/ 46 w 46"/>
                <a:gd name="T37" fmla="*/ 27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62"/>
                <a:gd name="T59" fmla="*/ 46 w 4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62">
                  <a:moveTo>
                    <a:pt x="46" y="27"/>
                  </a:moveTo>
                  <a:lnTo>
                    <a:pt x="36" y="62"/>
                  </a:lnTo>
                  <a:lnTo>
                    <a:pt x="29" y="57"/>
                  </a:lnTo>
                  <a:lnTo>
                    <a:pt x="23" y="27"/>
                  </a:lnTo>
                  <a:lnTo>
                    <a:pt x="17" y="51"/>
                  </a:lnTo>
                  <a:lnTo>
                    <a:pt x="9" y="46"/>
                  </a:lnTo>
                  <a:lnTo>
                    <a:pt x="0" y="0"/>
                  </a:lnTo>
                  <a:lnTo>
                    <a:pt x="8" y="5"/>
                  </a:lnTo>
                  <a:lnTo>
                    <a:pt x="13" y="36"/>
                  </a:lnTo>
                  <a:lnTo>
                    <a:pt x="19" y="12"/>
                  </a:lnTo>
                  <a:lnTo>
                    <a:pt x="27" y="16"/>
                  </a:lnTo>
                  <a:lnTo>
                    <a:pt x="33" y="47"/>
                  </a:lnTo>
                  <a:lnTo>
                    <a:pt x="38" y="23"/>
                  </a:lnTo>
                  <a:lnTo>
                    <a:pt x="46"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8" name="Freeform 24"/>
            <p:cNvSpPr>
              <a:spLocks/>
            </p:cNvSpPr>
            <p:nvPr/>
          </p:nvSpPr>
          <p:spPr bwMode="auto">
            <a:xfrm>
              <a:off x="600" y="714"/>
              <a:ext cx="7" cy="45"/>
            </a:xfrm>
            <a:custGeom>
              <a:avLst/>
              <a:gdLst>
                <a:gd name="T0" fmla="*/ 7 w 7"/>
                <a:gd name="T1" fmla="*/ 5 h 45"/>
                <a:gd name="T2" fmla="*/ 7 w 7"/>
                <a:gd name="T3" fmla="*/ 45 h 45"/>
                <a:gd name="T4" fmla="*/ 0 w 7"/>
                <a:gd name="T5" fmla="*/ 41 h 45"/>
                <a:gd name="T6" fmla="*/ 0 w 7"/>
                <a:gd name="T7" fmla="*/ 0 h 45"/>
                <a:gd name="T8" fmla="*/ 7 w 7"/>
                <a:gd name="T9" fmla="*/ 5 h 45"/>
                <a:gd name="T10" fmla="*/ 7 w 7"/>
                <a:gd name="T11" fmla="*/ 5 h 45"/>
                <a:gd name="T12" fmla="*/ 7 w 7"/>
                <a:gd name="T13" fmla="*/ 5 h 45"/>
                <a:gd name="T14" fmla="*/ 7 w 7"/>
                <a:gd name="T15" fmla="*/ 5 h 45"/>
                <a:gd name="T16" fmla="*/ 7 w 7"/>
                <a:gd name="T17" fmla="*/ 5 h 45"/>
                <a:gd name="T18" fmla="*/ 7 w 7"/>
                <a:gd name="T19" fmla="*/ 5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45"/>
                <a:gd name="T32" fmla="*/ 7 w 7"/>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45">
                  <a:moveTo>
                    <a:pt x="7" y="5"/>
                  </a:moveTo>
                  <a:lnTo>
                    <a:pt x="7" y="45"/>
                  </a:lnTo>
                  <a:lnTo>
                    <a:pt x="0" y="41"/>
                  </a:lnTo>
                  <a:lnTo>
                    <a:pt x="0" y="0"/>
                  </a:lnTo>
                  <a:lnTo>
                    <a:pt x="7"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9" name="Freeform 25"/>
            <p:cNvSpPr>
              <a:spLocks/>
            </p:cNvSpPr>
            <p:nvPr/>
          </p:nvSpPr>
          <p:spPr bwMode="auto">
            <a:xfrm>
              <a:off x="611" y="721"/>
              <a:ext cx="29" cy="51"/>
            </a:xfrm>
            <a:custGeom>
              <a:avLst/>
              <a:gdLst>
                <a:gd name="T0" fmla="*/ 29 w 29"/>
                <a:gd name="T1" fmla="*/ 17 h 51"/>
                <a:gd name="T2" fmla="*/ 29 w 29"/>
                <a:gd name="T3" fmla="*/ 24 h 51"/>
                <a:gd name="T4" fmla="*/ 19 w 29"/>
                <a:gd name="T5" fmla="*/ 18 h 51"/>
                <a:gd name="T6" fmla="*/ 19 w 29"/>
                <a:gd name="T7" fmla="*/ 51 h 51"/>
                <a:gd name="T8" fmla="*/ 11 w 29"/>
                <a:gd name="T9" fmla="*/ 46 h 51"/>
                <a:gd name="T10" fmla="*/ 11 w 29"/>
                <a:gd name="T11" fmla="*/ 14 h 51"/>
                <a:gd name="T12" fmla="*/ 0 w 29"/>
                <a:gd name="T13" fmla="*/ 7 h 51"/>
                <a:gd name="T14" fmla="*/ 0 w 29"/>
                <a:gd name="T15" fmla="*/ 0 h 51"/>
                <a:gd name="T16" fmla="*/ 29 w 29"/>
                <a:gd name="T17" fmla="*/ 17 h 51"/>
                <a:gd name="T18" fmla="*/ 29 w 29"/>
                <a:gd name="T19" fmla="*/ 17 h 51"/>
                <a:gd name="T20" fmla="*/ 29 w 29"/>
                <a:gd name="T21" fmla="*/ 17 h 51"/>
                <a:gd name="T22" fmla="*/ 29 w 29"/>
                <a:gd name="T23" fmla="*/ 17 h 51"/>
                <a:gd name="T24" fmla="*/ 29 w 29"/>
                <a:gd name="T25" fmla="*/ 17 h 51"/>
                <a:gd name="T26" fmla="*/ 29 w 29"/>
                <a:gd name="T27" fmla="*/ 17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51"/>
                <a:gd name="T44" fmla="*/ 29 w 29"/>
                <a:gd name="T45" fmla="*/ 51 h 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51">
                  <a:moveTo>
                    <a:pt x="29" y="17"/>
                  </a:moveTo>
                  <a:lnTo>
                    <a:pt x="29" y="24"/>
                  </a:lnTo>
                  <a:lnTo>
                    <a:pt x="19" y="18"/>
                  </a:lnTo>
                  <a:lnTo>
                    <a:pt x="19" y="51"/>
                  </a:lnTo>
                  <a:lnTo>
                    <a:pt x="11" y="46"/>
                  </a:lnTo>
                  <a:lnTo>
                    <a:pt x="11" y="14"/>
                  </a:lnTo>
                  <a:lnTo>
                    <a:pt x="0" y="7"/>
                  </a:lnTo>
                  <a:lnTo>
                    <a:pt x="0" y="0"/>
                  </a:lnTo>
                  <a:lnTo>
                    <a:pt x="29"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0" name="Freeform 26"/>
            <p:cNvSpPr>
              <a:spLocks/>
            </p:cNvSpPr>
            <p:nvPr/>
          </p:nvSpPr>
          <p:spPr bwMode="auto">
            <a:xfrm>
              <a:off x="642" y="745"/>
              <a:ext cx="33" cy="48"/>
            </a:xfrm>
            <a:custGeom>
              <a:avLst/>
              <a:gdLst>
                <a:gd name="T0" fmla="*/ 3 w 62"/>
                <a:gd name="T1" fmla="*/ 1 h 92"/>
                <a:gd name="T2" fmla="*/ 4 w 62"/>
                <a:gd name="T3" fmla="*/ 2 h 92"/>
                <a:gd name="T4" fmla="*/ 5 w 62"/>
                <a:gd name="T5" fmla="*/ 4 h 92"/>
                <a:gd name="T6" fmla="*/ 4 w 62"/>
                <a:gd name="T7" fmla="*/ 3 h 92"/>
                <a:gd name="T8" fmla="*/ 3 w 62"/>
                <a:gd name="T9" fmla="*/ 2 h 92"/>
                <a:gd name="T10" fmla="*/ 3 w 62"/>
                <a:gd name="T11" fmla="*/ 2 h 92"/>
                <a:gd name="T12" fmla="*/ 2 w 62"/>
                <a:gd name="T13" fmla="*/ 2 h 92"/>
                <a:gd name="T14" fmla="*/ 1 w 62"/>
                <a:gd name="T15" fmla="*/ 3 h 92"/>
                <a:gd name="T16" fmla="*/ 2 w 62"/>
                <a:gd name="T17" fmla="*/ 4 h 92"/>
                <a:gd name="T18" fmla="*/ 3 w 62"/>
                <a:gd name="T19" fmla="*/ 5 h 92"/>
                <a:gd name="T20" fmla="*/ 3 w 62"/>
                <a:gd name="T21" fmla="*/ 5 h 92"/>
                <a:gd name="T22" fmla="*/ 4 w 62"/>
                <a:gd name="T23" fmla="*/ 5 h 92"/>
                <a:gd name="T24" fmla="*/ 5 w 62"/>
                <a:gd name="T25" fmla="*/ 5 h 92"/>
                <a:gd name="T26" fmla="*/ 4 w 62"/>
                <a:gd name="T27" fmla="*/ 7 h 92"/>
                <a:gd name="T28" fmla="*/ 3 w 62"/>
                <a:gd name="T29" fmla="*/ 6 h 92"/>
                <a:gd name="T30" fmla="*/ 1 w 62"/>
                <a:gd name="T31" fmla="*/ 5 h 92"/>
                <a:gd name="T32" fmla="*/ 0 w 62"/>
                <a:gd name="T33" fmla="*/ 2 h 92"/>
                <a:gd name="T34" fmla="*/ 1 w 62"/>
                <a:gd name="T35" fmla="*/ 1 h 92"/>
                <a:gd name="T36" fmla="*/ 3 w 62"/>
                <a:gd name="T37" fmla="*/ 1 h 92"/>
                <a:gd name="T38" fmla="*/ 3 w 62"/>
                <a:gd name="T39" fmla="*/ 1 h 92"/>
                <a:gd name="T40" fmla="*/ 3 w 62"/>
                <a:gd name="T41" fmla="*/ 1 h 92"/>
                <a:gd name="T42" fmla="*/ 3 w 62"/>
                <a:gd name="T43" fmla="*/ 1 h 92"/>
                <a:gd name="T44" fmla="*/ 3 w 62"/>
                <a:gd name="T45" fmla="*/ 1 h 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2"/>
                <a:gd name="T70" fmla="*/ 0 h 92"/>
                <a:gd name="T71" fmla="*/ 62 w 62"/>
                <a:gd name="T72" fmla="*/ 92 h 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2" h="92">
                  <a:moveTo>
                    <a:pt x="33" y="7"/>
                  </a:moveTo>
                  <a:cubicBezTo>
                    <a:pt x="41" y="11"/>
                    <a:pt x="47" y="17"/>
                    <a:pt x="52" y="25"/>
                  </a:cubicBezTo>
                  <a:cubicBezTo>
                    <a:pt x="58" y="33"/>
                    <a:pt x="61" y="41"/>
                    <a:pt x="62" y="50"/>
                  </a:cubicBezTo>
                  <a:cubicBezTo>
                    <a:pt x="48" y="42"/>
                    <a:pt x="48" y="42"/>
                    <a:pt x="48" y="42"/>
                  </a:cubicBezTo>
                  <a:cubicBezTo>
                    <a:pt x="47" y="38"/>
                    <a:pt x="46" y="34"/>
                    <a:pt x="43" y="30"/>
                  </a:cubicBezTo>
                  <a:cubicBezTo>
                    <a:pt x="40" y="26"/>
                    <a:pt x="37" y="23"/>
                    <a:pt x="33" y="21"/>
                  </a:cubicBezTo>
                  <a:cubicBezTo>
                    <a:pt x="27" y="17"/>
                    <a:pt x="22" y="17"/>
                    <a:pt x="19" y="21"/>
                  </a:cubicBezTo>
                  <a:cubicBezTo>
                    <a:pt x="16" y="24"/>
                    <a:pt x="15" y="29"/>
                    <a:pt x="15" y="36"/>
                  </a:cubicBezTo>
                  <a:cubicBezTo>
                    <a:pt x="15" y="44"/>
                    <a:pt x="16" y="50"/>
                    <a:pt x="19" y="56"/>
                  </a:cubicBezTo>
                  <a:cubicBezTo>
                    <a:pt x="22" y="63"/>
                    <a:pt x="27" y="69"/>
                    <a:pt x="33" y="72"/>
                  </a:cubicBezTo>
                  <a:cubicBezTo>
                    <a:pt x="37" y="75"/>
                    <a:pt x="41" y="75"/>
                    <a:pt x="43" y="74"/>
                  </a:cubicBezTo>
                  <a:cubicBezTo>
                    <a:pt x="46" y="72"/>
                    <a:pt x="47" y="69"/>
                    <a:pt x="48" y="64"/>
                  </a:cubicBezTo>
                  <a:cubicBezTo>
                    <a:pt x="62" y="72"/>
                    <a:pt x="62" y="72"/>
                    <a:pt x="62" y="72"/>
                  </a:cubicBezTo>
                  <a:cubicBezTo>
                    <a:pt x="61" y="81"/>
                    <a:pt x="58" y="87"/>
                    <a:pt x="53" y="90"/>
                  </a:cubicBezTo>
                  <a:cubicBezTo>
                    <a:pt x="48" y="92"/>
                    <a:pt x="41" y="91"/>
                    <a:pt x="33" y="86"/>
                  </a:cubicBezTo>
                  <a:cubicBezTo>
                    <a:pt x="23" y="81"/>
                    <a:pt x="15" y="72"/>
                    <a:pt x="9" y="61"/>
                  </a:cubicBezTo>
                  <a:cubicBezTo>
                    <a:pt x="3" y="50"/>
                    <a:pt x="0" y="39"/>
                    <a:pt x="0" y="28"/>
                  </a:cubicBezTo>
                  <a:cubicBezTo>
                    <a:pt x="0" y="16"/>
                    <a:pt x="3" y="8"/>
                    <a:pt x="9" y="4"/>
                  </a:cubicBezTo>
                  <a:cubicBezTo>
                    <a:pt x="15" y="0"/>
                    <a:pt x="23" y="1"/>
                    <a:pt x="33" y="7"/>
                  </a:cubicBezTo>
                  <a:cubicBezTo>
                    <a:pt x="33" y="7"/>
                    <a:pt x="33" y="7"/>
                    <a:pt x="33" y="7"/>
                  </a:cubicBezTo>
                  <a:cubicBezTo>
                    <a:pt x="33" y="7"/>
                    <a:pt x="33" y="7"/>
                    <a:pt x="33" y="7"/>
                  </a:cubicBezTo>
                  <a:cubicBezTo>
                    <a:pt x="33" y="7"/>
                    <a:pt x="33" y="7"/>
                    <a:pt x="33" y="7"/>
                  </a:cubicBezTo>
                  <a:cubicBezTo>
                    <a:pt x="33" y="7"/>
                    <a:pt x="33" y="7"/>
                    <a:pt x="33"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1" name="Freeform 27"/>
            <p:cNvSpPr>
              <a:spLocks/>
            </p:cNvSpPr>
            <p:nvPr/>
          </p:nvSpPr>
          <p:spPr bwMode="auto">
            <a:xfrm>
              <a:off x="680" y="761"/>
              <a:ext cx="30" cy="57"/>
            </a:xfrm>
            <a:custGeom>
              <a:avLst/>
              <a:gdLst>
                <a:gd name="T0" fmla="*/ 30 w 30"/>
                <a:gd name="T1" fmla="*/ 17 h 57"/>
                <a:gd name="T2" fmla="*/ 30 w 30"/>
                <a:gd name="T3" fmla="*/ 57 h 57"/>
                <a:gd name="T4" fmla="*/ 22 w 30"/>
                <a:gd name="T5" fmla="*/ 53 h 57"/>
                <a:gd name="T6" fmla="*/ 22 w 30"/>
                <a:gd name="T7" fmla="*/ 35 h 57"/>
                <a:gd name="T8" fmla="*/ 8 w 30"/>
                <a:gd name="T9" fmla="*/ 27 h 57"/>
                <a:gd name="T10" fmla="*/ 8 w 30"/>
                <a:gd name="T11" fmla="*/ 45 h 57"/>
                <a:gd name="T12" fmla="*/ 0 w 30"/>
                <a:gd name="T13" fmla="*/ 40 h 57"/>
                <a:gd name="T14" fmla="*/ 0 w 30"/>
                <a:gd name="T15" fmla="*/ 0 h 57"/>
                <a:gd name="T16" fmla="*/ 8 w 30"/>
                <a:gd name="T17" fmla="*/ 4 h 57"/>
                <a:gd name="T18" fmla="*/ 8 w 30"/>
                <a:gd name="T19" fmla="*/ 20 h 57"/>
                <a:gd name="T20" fmla="*/ 22 w 30"/>
                <a:gd name="T21" fmla="*/ 28 h 57"/>
                <a:gd name="T22" fmla="*/ 23 w 30"/>
                <a:gd name="T23" fmla="*/ 13 h 57"/>
                <a:gd name="T24" fmla="*/ 30 w 30"/>
                <a:gd name="T25" fmla="*/ 17 h 57"/>
                <a:gd name="T26" fmla="*/ 30 w 30"/>
                <a:gd name="T27" fmla="*/ 17 h 57"/>
                <a:gd name="T28" fmla="*/ 30 w 30"/>
                <a:gd name="T29" fmla="*/ 17 h 57"/>
                <a:gd name="T30" fmla="*/ 30 w 30"/>
                <a:gd name="T31" fmla="*/ 17 h 57"/>
                <a:gd name="T32" fmla="*/ 30 w 30"/>
                <a:gd name="T33" fmla="*/ 17 h 57"/>
                <a:gd name="T34" fmla="*/ 30 w 30"/>
                <a:gd name="T35" fmla="*/ 17 h 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57"/>
                <a:gd name="T56" fmla="*/ 30 w 30"/>
                <a:gd name="T57" fmla="*/ 57 h 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57">
                  <a:moveTo>
                    <a:pt x="30" y="17"/>
                  </a:moveTo>
                  <a:lnTo>
                    <a:pt x="30" y="57"/>
                  </a:lnTo>
                  <a:lnTo>
                    <a:pt x="22" y="53"/>
                  </a:lnTo>
                  <a:lnTo>
                    <a:pt x="22" y="35"/>
                  </a:lnTo>
                  <a:lnTo>
                    <a:pt x="8" y="27"/>
                  </a:lnTo>
                  <a:lnTo>
                    <a:pt x="8" y="45"/>
                  </a:lnTo>
                  <a:lnTo>
                    <a:pt x="0" y="40"/>
                  </a:lnTo>
                  <a:lnTo>
                    <a:pt x="0" y="0"/>
                  </a:lnTo>
                  <a:lnTo>
                    <a:pt x="8" y="4"/>
                  </a:lnTo>
                  <a:lnTo>
                    <a:pt x="8" y="20"/>
                  </a:lnTo>
                  <a:lnTo>
                    <a:pt x="22" y="28"/>
                  </a:lnTo>
                  <a:lnTo>
                    <a:pt x="23" y="13"/>
                  </a:lnTo>
                  <a:lnTo>
                    <a:pt x="3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56" name="Text Box 28"/>
          <p:cNvSpPr txBox="1">
            <a:spLocks noChangeArrowheads="1"/>
          </p:cNvSpPr>
          <p:nvPr/>
        </p:nvSpPr>
        <p:spPr bwMode="auto">
          <a:xfrm>
            <a:off x="2124125" y="2940051"/>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a:ea typeface="黑体" pitchFamily="2" charset="-122"/>
              </a:rPr>
              <a:t>Hub</a:t>
            </a:r>
          </a:p>
        </p:txBody>
      </p:sp>
      <p:grpSp>
        <p:nvGrpSpPr>
          <p:cNvPr id="10257" name="Group 29"/>
          <p:cNvGrpSpPr>
            <a:grpSpLocks noChangeAspect="1"/>
          </p:cNvGrpSpPr>
          <p:nvPr/>
        </p:nvGrpSpPr>
        <p:grpSpPr bwMode="auto">
          <a:xfrm>
            <a:off x="2340025" y="3300413"/>
            <a:ext cx="727075" cy="528638"/>
            <a:chOff x="3446" y="445"/>
            <a:chExt cx="576" cy="419"/>
          </a:xfrm>
        </p:grpSpPr>
        <p:sp>
          <p:nvSpPr>
            <p:cNvPr id="10306" name="AutoShape 30"/>
            <p:cNvSpPr>
              <a:spLocks noChangeAspect="1" noChangeArrowheads="1" noTextEdit="1"/>
            </p:cNvSpPr>
            <p:nvPr/>
          </p:nvSpPr>
          <p:spPr bwMode="auto">
            <a:xfrm>
              <a:off x="3446" y="445"/>
              <a:ext cx="576"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07" name="Freeform 31"/>
            <p:cNvSpPr>
              <a:spLocks/>
            </p:cNvSpPr>
            <p:nvPr/>
          </p:nvSpPr>
          <p:spPr bwMode="auto">
            <a:xfrm>
              <a:off x="3735" y="612"/>
              <a:ext cx="286" cy="251"/>
            </a:xfrm>
            <a:custGeom>
              <a:avLst/>
              <a:gdLst>
                <a:gd name="T0" fmla="*/ 286 w 286"/>
                <a:gd name="T1" fmla="*/ 0 h 251"/>
                <a:gd name="T2" fmla="*/ 286 w 286"/>
                <a:gd name="T3" fmla="*/ 85 h 251"/>
                <a:gd name="T4" fmla="*/ 0 w 286"/>
                <a:gd name="T5" fmla="*/ 251 h 251"/>
                <a:gd name="T6" fmla="*/ 0 w 286"/>
                <a:gd name="T7" fmla="*/ 167 h 251"/>
                <a:gd name="T8" fmla="*/ 286 w 286"/>
                <a:gd name="T9" fmla="*/ 0 h 251"/>
                <a:gd name="T10" fmla="*/ 286 w 286"/>
                <a:gd name="T11" fmla="*/ 0 h 251"/>
                <a:gd name="T12" fmla="*/ 286 w 286"/>
                <a:gd name="T13" fmla="*/ 0 h 251"/>
                <a:gd name="T14" fmla="*/ 286 w 286"/>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251"/>
                <a:gd name="T26" fmla="*/ 286 w 286"/>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251">
                  <a:moveTo>
                    <a:pt x="286" y="0"/>
                  </a:moveTo>
                  <a:lnTo>
                    <a:pt x="286" y="85"/>
                  </a:lnTo>
                  <a:lnTo>
                    <a:pt x="0" y="251"/>
                  </a:lnTo>
                  <a:lnTo>
                    <a:pt x="0" y="167"/>
                  </a:lnTo>
                  <a:lnTo>
                    <a:pt x="286" y="0"/>
                  </a:lnTo>
                  <a:close/>
                </a:path>
              </a:pathLst>
            </a:custGeom>
            <a:solidFill>
              <a:srgbClr val="1D2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8" name="Freeform 32"/>
            <p:cNvSpPr>
              <a:spLocks/>
            </p:cNvSpPr>
            <p:nvPr/>
          </p:nvSpPr>
          <p:spPr bwMode="auto">
            <a:xfrm>
              <a:off x="3446" y="612"/>
              <a:ext cx="289" cy="251"/>
            </a:xfrm>
            <a:custGeom>
              <a:avLst/>
              <a:gdLst>
                <a:gd name="T0" fmla="*/ 289 w 289"/>
                <a:gd name="T1" fmla="*/ 167 h 251"/>
                <a:gd name="T2" fmla="*/ 289 w 289"/>
                <a:gd name="T3" fmla="*/ 251 h 251"/>
                <a:gd name="T4" fmla="*/ 0 w 289"/>
                <a:gd name="T5" fmla="*/ 85 h 251"/>
                <a:gd name="T6" fmla="*/ 1 w 289"/>
                <a:gd name="T7" fmla="*/ 0 h 251"/>
                <a:gd name="T8" fmla="*/ 289 w 289"/>
                <a:gd name="T9" fmla="*/ 167 h 251"/>
                <a:gd name="T10" fmla="*/ 289 w 289"/>
                <a:gd name="T11" fmla="*/ 167 h 251"/>
                <a:gd name="T12" fmla="*/ 289 w 289"/>
                <a:gd name="T13" fmla="*/ 167 h 251"/>
                <a:gd name="T14" fmla="*/ 289 w 289"/>
                <a:gd name="T15" fmla="*/ 167 h 251"/>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251"/>
                <a:gd name="T26" fmla="*/ 289 w 289"/>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251">
                  <a:moveTo>
                    <a:pt x="289" y="167"/>
                  </a:moveTo>
                  <a:lnTo>
                    <a:pt x="289" y="251"/>
                  </a:lnTo>
                  <a:lnTo>
                    <a:pt x="0" y="85"/>
                  </a:lnTo>
                  <a:lnTo>
                    <a:pt x="1" y="0"/>
                  </a:lnTo>
                  <a:lnTo>
                    <a:pt x="289" y="167"/>
                  </a:lnTo>
                  <a:close/>
                </a:path>
              </a:pathLst>
            </a:custGeom>
            <a:solidFill>
              <a:srgbClr val="3645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9" name="Freeform 33"/>
            <p:cNvSpPr>
              <a:spLocks/>
            </p:cNvSpPr>
            <p:nvPr/>
          </p:nvSpPr>
          <p:spPr bwMode="auto">
            <a:xfrm>
              <a:off x="3447" y="445"/>
              <a:ext cx="574" cy="334"/>
            </a:xfrm>
            <a:custGeom>
              <a:avLst/>
              <a:gdLst>
                <a:gd name="T0" fmla="*/ 574 w 574"/>
                <a:gd name="T1" fmla="*/ 167 h 334"/>
                <a:gd name="T2" fmla="*/ 288 w 574"/>
                <a:gd name="T3" fmla="*/ 334 h 334"/>
                <a:gd name="T4" fmla="*/ 0 w 574"/>
                <a:gd name="T5" fmla="*/ 167 h 334"/>
                <a:gd name="T6" fmla="*/ 286 w 574"/>
                <a:gd name="T7" fmla="*/ 0 h 334"/>
                <a:gd name="T8" fmla="*/ 574 w 574"/>
                <a:gd name="T9" fmla="*/ 167 h 334"/>
                <a:gd name="T10" fmla="*/ 574 w 574"/>
                <a:gd name="T11" fmla="*/ 167 h 334"/>
                <a:gd name="T12" fmla="*/ 574 w 574"/>
                <a:gd name="T13" fmla="*/ 167 h 334"/>
                <a:gd name="T14" fmla="*/ 574 w 574"/>
                <a:gd name="T15" fmla="*/ 167 h 334"/>
                <a:gd name="T16" fmla="*/ 0 60000 65536"/>
                <a:gd name="T17" fmla="*/ 0 60000 65536"/>
                <a:gd name="T18" fmla="*/ 0 60000 65536"/>
                <a:gd name="T19" fmla="*/ 0 60000 65536"/>
                <a:gd name="T20" fmla="*/ 0 60000 65536"/>
                <a:gd name="T21" fmla="*/ 0 60000 65536"/>
                <a:gd name="T22" fmla="*/ 0 60000 65536"/>
                <a:gd name="T23" fmla="*/ 0 60000 65536"/>
                <a:gd name="T24" fmla="*/ 0 w 574"/>
                <a:gd name="T25" fmla="*/ 0 h 334"/>
                <a:gd name="T26" fmla="*/ 574 w 574"/>
                <a:gd name="T27" fmla="*/ 334 h 3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4" h="334">
                  <a:moveTo>
                    <a:pt x="574" y="167"/>
                  </a:moveTo>
                  <a:lnTo>
                    <a:pt x="288" y="334"/>
                  </a:lnTo>
                  <a:lnTo>
                    <a:pt x="0" y="167"/>
                  </a:lnTo>
                  <a:lnTo>
                    <a:pt x="286" y="0"/>
                  </a:lnTo>
                  <a:lnTo>
                    <a:pt x="574" y="167"/>
                  </a:lnTo>
                  <a:close/>
                </a:path>
              </a:pathLst>
            </a:custGeom>
            <a:solidFill>
              <a:srgbClr val="4D6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0" name="Freeform 34"/>
            <p:cNvSpPr>
              <a:spLocks/>
            </p:cNvSpPr>
            <p:nvPr/>
          </p:nvSpPr>
          <p:spPr bwMode="auto">
            <a:xfrm>
              <a:off x="3654" y="474"/>
              <a:ext cx="166" cy="101"/>
            </a:xfrm>
            <a:custGeom>
              <a:avLst/>
              <a:gdLst>
                <a:gd name="T0" fmla="*/ 9 w 319"/>
                <a:gd name="T1" fmla="*/ 6 h 194"/>
                <a:gd name="T2" fmla="*/ 4 w 319"/>
                <a:gd name="T3" fmla="*/ 9 h 194"/>
                <a:gd name="T4" fmla="*/ 0 w 319"/>
                <a:gd name="T5" fmla="*/ 7 h 194"/>
                <a:gd name="T6" fmla="*/ 11 w 319"/>
                <a:gd name="T7" fmla="*/ 0 h 194"/>
                <a:gd name="T8" fmla="*/ 23 w 319"/>
                <a:gd name="T9" fmla="*/ 7 h 194"/>
                <a:gd name="T10" fmla="*/ 20 w 319"/>
                <a:gd name="T11" fmla="*/ 9 h 194"/>
                <a:gd name="T12" fmla="*/ 15 w 319"/>
                <a:gd name="T13" fmla="*/ 6 h 194"/>
                <a:gd name="T14" fmla="*/ 15 w 319"/>
                <a:gd name="T15" fmla="*/ 15 h 194"/>
                <a:gd name="T16" fmla="*/ 9 w 319"/>
                <a:gd name="T17" fmla="*/ 14 h 194"/>
                <a:gd name="T18" fmla="*/ 9 w 319"/>
                <a:gd name="T19" fmla="*/ 6 h 194"/>
                <a:gd name="T20" fmla="*/ 9 w 319"/>
                <a:gd name="T21" fmla="*/ 6 h 194"/>
                <a:gd name="T22" fmla="*/ 9 w 319"/>
                <a:gd name="T23" fmla="*/ 6 h 1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9"/>
                <a:gd name="T37" fmla="*/ 0 h 194"/>
                <a:gd name="T38" fmla="*/ 319 w 319"/>
                <a:gd name="T39" fmla="*/ 194 h 1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9" h="194">
                  <a:moveTo>
                    <a:pt x="120" y="78"/>
                  </a:moveTo>
                  <a:cubicBezTo>
                    <a:pt x="48" y="120"/>
                    <a:pt x="48" y="120"/>
                    <a:pt x="48" y="120"/>
                  </a:cubicBezTo>
                  <a:cubicBezTo>
                    <a:pt x="0" y="93"/>
                    <a:pt x="0" y="93"/>
                    <a:pt x="0" y="93"/>
                  </a:cubicBezTo>
                  <a:cubicBezTo>
                    <a:pt x="159" y="0"/>
                    <a:pt x="159" y="0"/>
                    <a:pt x="159" y="0"/>
                  </a:cubicBezTo>
                  <a:cubicBezTo>
                    <a:pt x="319" y="93"/>
                    <a:pt x="319" y="93"/>
                    <a:pt x="319" y="93"/>
                  </a:cubicBezTo>
                  <a:cubicBezTo>
                    <a:pt x="272" y="120"/>
                    <a:pt x="272" y="120"/>
                    <a:pt x="272" y="120"/>
                  </a:cubicBezTo>
                  <a:cubicBezTo>
                    <a:pt x="199" y="78"/>
                    <a:pt x="199" y="78"/>
                    <a:pt x="199" y="78"/>
                  </a:cubicBezTo>
                  <a:cubicBezTo>
                    <a:pt x="199" y="111"/>
                    <a:pt x="199" y="162"/>
                    <a:pt x="199" y="194"/>
                  </a:cubicBezTo>
                  <a:cubicBezTo>
                    <a:pt x="174" y="189"/>
                    <a:pt x="147" y="189"/>
                    <a:pt x="121" y="193"/>
                  </a:cubicBezTo>
                  <a:cubicBezTo>
                    <a:pt x="120" y="78"/>
                    <a:pt x="120" y="78"/>
                    <a:pt x="120" y="78"/>
                  </a:cubicBezTo>
                  <a:cubicBezTo>
                    <a:pt x="120" y="78"/>
                    <a:pt x="120" y="78"/>
                    <a:pt x="120" y="78"/>
                  </a:cubicBezTo>
                  <a:cubicBezTo>
                    <a:pt x="120" y="78"/>
                    <a:pt x="120" y="78"/>
                    <a:pt x="120" y="78"/>
                  </a:cubicBezTo>
                  <a:close/>
                </a:path>
              </a:pathLst>
            </a:custGeom>
            <a:solidFill>
              <a:srgbClr val="1D2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1" name="Freeform 35"/>
            <p:cNvSpPr>
              <a:spLocks/>
            </p:cNvSpPr>
            <p:nvPr/>
          </p:nvSpPr>
          <p:spPr bwMode="auto">
            <a:xfrm>
              <a:off x="3697" y="591"/>
              <a:ext cx="76" cy="44"/>
            </a:xfrm>
            <a:custGeom>
              <a:avLst/>
              <a:gdLst>
                <a:gd name="T0" fmla="*/ 9 w 146"/>
                <a:gd name="T1" fmla="*/ 1 h 84"/>
                <a:gd name="T2" fmla="*/ 9 w 146"/>
                <a:gd name="T3" fmla="*/ 5 h 84"/>
                <a:gd name="T4" fmla="*/ 2 w 146"/>
                <a:gd name="T5" fmla="*/ 5 h 84"/>
                <a:gd name="T6" fmla="*/ 2 w 146"/>
                <a:gd name="T7" fmla="*/ 1 h 84"/>
                <a:gd name="T8" fmla="*/ 9 w 146"/>
                <a:gd name="T9" fmla="*/ 1 h 84"/>
                <a:gd name="T10" fmla="*/ 9 w 146"/>
                <a:gd name="T11" fmla="*/ 1 h 84"/>
                <a:gd name="T12" fmla="*/ 9 w 146"/>
                <a:gd name="T13" fmla="*/ 1 h 84"/>
                <a:gd name="T14" fmla="*/ 0 60000 65536"/>
                <a:gd name="T15" fmla="*/ 0 60000 65536"/>
                <a:gd name="T16" fmla="*/ 0 60000 65536"/>
                <a:gd name="T17" fmla="*/ 0 60000 65536"/>
                <a:gd name="T18" fmla="*/ 0 60000 65536"/>
                <a:gd name="T19" fmla="*/ 0 60000 65536"/>
                <a:gd name="T20" fmla="*/ 0 60000 65536"/>
                <a:gd name="T21" fmla="*/ 0 w 146"/>
                <a:gd name="T22" fmla="*/ 0 h 84"/>
                <a:gd name="T23" fmla="*/ 146 w 146"/>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 h="84">
                  <a:moveTo>
                    <a:pt x="120" y="15"/>
                  </a:moveTo>
                  <a:cubicBezTo>
                    <a:pt x="146" y="30"/>
                    <a:pt x="146" y="54"/>
                    <a:pt x="120" y="69"/>
                  </a:cubicBezTo>
                  <a:cubicBezTo>
                    <a:pt x="94" y="84"/>
                    <a:pt x="53" y="84"/>
                    <a:pt x="27" y="69"/>
                  </a:cubicBezTo>
                  <a:cubicBezTo>
                    <a:pt x="1" y="54"/>
                    <a:pt x="0" y="30"/>
                    <a:pt x="26" y="15"/>
                  </a:cubicBezTo>
                  <a:cubicBezTo>
                    <a:pt x="52" y="0"/>
                    <a:pt x="94" y="0"/>
                    <a:pt x="120" y="15"/>
                  </a:cubicBezTo>
                  <a:cubicBezTo>
                    <a:pt x="120" y="15"/>
                    <a:pt x="120" y="15"/>
                    <a:pt x="120" y="15"/>
                  </a:cubicBezTo>
                  <a:cubicBezTo>
                    <a:pt x="120" y="15"/>
                    <a:pt x="120" y="15"/>
                    <a:pt x="120" y="15"/>
                  </a:cubicBezTo>
                  <a:close/>
                </a:path>
              </a:pathLst>
            </a:custGeom>
            <a:solidFill>
              <a:srgbClr val="1D2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2" name="Freeform 36"/>
            <p:cNvSpPr>
              <a:spLocks/>
            </p:cNvSpPr>
            <p:nvPr/>
          </p:nvSpPr>
          <p:spPr bwMode="auto">
            <a:xfrm>
              <a:off x="3801" y="564"/>
              <a:ext cx="173" cy="96"/>
            </a:xfrm>
            <a:custGeom>
              <a:avLst/>
              <a:gdLst>
                <a:gd name="T0" fmla="*/ 1 w 333"/>
                <a:gd name="T1" fmla="*/ 8 h 185"/>
                <a:gd name="T2" fmla="*/ 0 w 333"/>
                <a:gd name="T3" fmla="*/ 5 h 185"/>
                <a:gd name="T4" fmla="*/ 15 w 333"/>
                <a:gd name="T5" fmla="*/ 5 h 185"/>
                <a:gd name="T6" fmla="*/ 9 w 333"/>
                <a:gd name="T7" fmla="*/ 2 h 185"/>
                <a:gd name="T8" fmla="*/ 12 w 333"/>
                <a:gd name="T9" fmla="*/ 0 h 185"/>
                <a:gd name="T10" fmla="*/ 24 w 333"/>
                <a:gd name="T11" fmla="*/ 7 h 185"/>
                <a:gd name="T12" fmla="*/ 12 w 333"/>
                <a:gd name="T13" fmla="*/ 13 h 185"/>
                <a:gd name="T14" fmla="*/ 9 w 333"/>
                <a:gd name="T15" fmla="*/ 11 h 185"/>
                <a:gd name="T16" fmla="*/ 15 w 333"/>
                <a:gd name="T17" fmla="*/ 8 h 185"/>
                <a:gd name="T18" fmla="*/ 1 w 333"/>
                <a:gd name="T19" fmla="*/ 8 h 185"/>
                <a:gd name="T20" fmla="*/ 1 w 333"/>
                <a:gd name="T21" fmla="*/ 8 h 185"/>
                <a:gd name="T22" fmla="*/ 1 w 333"/>
                <a:gd name="T23" fmla="*/ 8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3"/>
                <a:gd name="T37" fmla="*/ 0 h 185"/>
                <a:gd name="T38" fmla="*/ 333 w 333"/>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3" h="185">
                  <a:moveTo>
                    <a:pt x="2" y="115"/>
                  </a:moveTo>
                  <a:cubicBezTo>
                    <a:pt x="9" y="100"/>
                    <a:pt x="8" y="84"/>
                    <a:pt x="0" y="69"/>
                  </a:cubicBezTo>
                  <a:cubicBezTo>
                    <a:pt x="199" y="70"/>
                    <a:pt x="199" y="70"/>
                    <a:pt x="199" y="70"/>
                  </a:cubicBezTo>
                  <a:cubicBezTo>
                    <a:pt x="126" y="27"/>
                    <a:pt x="126" y="27"/>
                    <a:pt x="126" y="27"/>
                  </a:cubicBezTo>
                  <a:cubicBezTo>
                    <a:pt x="173" y="0"/>
                    <a:pt x="173" y="0"/>
                    <a:pt x="173" y="0"/>
                  </a:cubicBezTo>
                  <a:cubicBezTo>
                    <a:pt x="333" y="92"/>
                    <a:pt x="333" y="92"/>
                    <a:pt x="333" y="92"/>
                  </a:cubicBezTo>
                  <a:cubicBezTo>
                    <a:pt x="174" y="185"/>
                    <a:pt x="174" y="185"/>
                    <a:pt x="174" y="185"/>
                  </a:cubicBezTo>
                  <a:cubicBezTo>
                    <a:pt x="126" y="157"/>
                    <a:pt x="126" y="157"/>
                    <a:pt x="126" y="157"/>
                  </a:cubicBezTo>
                  <a:cubicBezTo>
                    <a:pt x="199" y="115"/>
                    <a:pt x="199" y="115"/>
                    <a:pt x="199" y="115"/>
                  </a:cubicBezTo>
                  <a:cubicBezTo>
                    <a:pt x="144" y="115"/>
                    <a:pt x="58" y="115"/>
                    <a:pt x="2" y="115"/>
                  </a:cubicBezTo>
                  <a:cubicBezTo>
                    <a:pt x="2" y="115"/>
                    <a:pt x="2" y="115"/>
                    <a:pt x="2" y="115"/>
                  </a:cubicBezTo>
                  <a:cubicBezTo>
                    <a:pt x="2" y="115"/>
                    <a:pt x="2" y="115"/>
                    <a:pt x="2" y="115"/>
                  </a:cubicBezTo>
                  <a:close/>
                </a:path>
              </a:pathLst>
            </a:custGeom>
            <a:solidFill>
              <a:srgbClr val="1D2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3" name="Freeform 37"/>
            <p:cNvSpPr>
              <a:spLocks/>
            </p:cNvSpPr>
            <p:nvPr/>
          </p:nvSpPr>
          <p:spPr bwMode="auto">
            <a:xfrm>
              <a:off x="3489" y="568"/>
              <a:ext cx="183" cy="96"/>
            </a:xfrm>
            <a:custGeom>
              <a:avLst/>
              <a:gdLst>
                <a:gd name="T0" fmla="*/ 25 w 352"/>
                <a:gd name="T1" fmla="*/ 5 h 185"/>
                <a:gd name="T2" fmla="*/ 25 w 352"/>
                <a:gd name="T3" fmla="*/ 8 h 185"/>
                <a:gd name="T4" fmla="*/ 10 w 352"/>
                <a:gd name="T5" fmla="*/ 8 h 185"/>
                <a:gd name="T6" fmla="*/ 15 w 352"/>
                <a:gd name="T7" fmla="*/ 11 h 185"/>
                <a:gd name="T8" fmla="*/ 11 w 352"/>
                <a:gd name="T9" fmla="*/ 13 h 185"/>
                <a:gd name="T10" fmla="*/ 0 w 352"/>
                <a:gd name="T11" fmla="*/ 7 h 185"/>
                <a:gd name="T12" fmla="*/ 11 w 352"/>
                <a:gd name="T13" fmla="*/ 0 h 185"/>
                <a:gd name="T14" fmla="*/ 15 w 352"/>
                <a:gd name="T15" fmla="*/ 2 h 185"/>
                <a:gd name="T16" fmla="*/ 10 w 352"/>
                <a:gd name="T17" fmla="*/ 5 h 185"/>
                <a:gd name="T18" fmla="*/ 25 w 352"/>
                <a:gd name="T19" fmla="*/ 5 h 185"/>
                <a:gd name="T20" fmla="*/ 25 w 352"/>
                <a:gd name="T21" fmla="*/ 5 h 185"/>
                <a:gd name="T22" fmla="*/ 25 w 352"/>
                <a:gd name="T23" fmla="*/ 5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2"/>
                <a:gd name="T37" fmla="*/ 0 h 185"/>
                <a:gd name="T38" fmla="*/ 352 w 352"/>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2" h="185">
                  <a:moveTo>
                    <a:pt x="345" y="70"/>
                  </a:moveTo>
                  <a:cubicBezTo>
                    <a:pt x="339" y="85"/>
                    <a:pt x="342" y="101"/>
                    <a:pt x="352" y="115"/>
                  </a:cubicBezTo>
                  <a:cubicBezTo>
                    <a:pt x="134" y="115"/>
                    <a:pt x="134" y="115"/>
                    <a:pt x="134" y="115"/>
                  </a:cubicBezTo>
                  <a:cubicBezTo>
                    <a:pt x="207" y="157"/>
                    <a:pt x="207" y="157"/>
                    <a:pt x="207" y="157"/>
                  </a:cubicBezTo>
                  <a:cubicBezTo>
                    <a:pt x="159" y="185"/>
                    <a:pt x="159" y="185"/>
                    <a:pt x="159" y="185"/>
                  </a:cubicBezTo>
                  <a:cubicBezTo>
                    <a:pt x="0" y="93"/>
                    <a:pt x="0" y="93"/>
                    <a:pt x="0" y="93"/>
                  </a:cubicBezTo>
                  <a:cubicBezTo>
                    <a:pt x="158" y="0"/>
                    <a:pt x="158" y="0"/>
                    <a:pt x="158" y="0"/>
                  </a:cubicBezTo>
                  <a:cubicBezTo>
                    <a:pt x="206" y="28"/>
                    <a:pt x="206" y="28"/>
                    <a:pt x="206" y="28"/>
                  </a:cubicBezTo>
                  <a:cubicBezTo>
                    <a:pt x="134" y="70"/>
                    <a:pt x="134" y="70"/>
                    <a:pt x="134" y="70"/>
                  </a:cubicBezTo>
                  <a:cubicBezTo>
                    <a:pt x="345" y="70"/>
                    <a:pt x="345" y="70"/>
                    <a:pt x="345" y="70"/>
                  </a:cubicBezTo>
                  <a:cubicBezTo>
                    <a:pt x="345" y="70"/>
                    <a:pt x="345" y="70"/>
                    <a:pt x="345" y="70"/>
                  </a:cubicBezTo>
                  <a:cubicBezTo>
                    <a:pt x="345" y="70"/>
                    <a:pt x="345" y="70"/>
                    <a:pt x="345" y="70"/>
                  </a:cubicBezTo>
                  <a:close/>
                </a:path>
              </a:pathLst>
            </a:custGeom>
            <a:solidFill>
              <a:srgbClr val="1D2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4" name="Freeform 38"/>
            <p:cNvSpPr>
              <a:spLocks/>
            </p:cNvSpPr>
            <p:nvPr/>
          </p:nvSpPr>
          <p:spPr bwMode="auto">
            <a:xfrm>
              <a:off x="3646" y="649"/>
              <a:ext cx="166" cy="108"/>
            </a:xfrm>
            <a:custGeom>
              <a:avLst/>
              <a:gdLst>
                <a:gd name="T0" fmla="*/ 20 w 319"/>
                <a:gd name="T1" fmla="*/ 7 h 206"/>
                <a:gd name="T2" fmla="*/ 23 w 319"/>
                <a:gd name="T3" fmla="*/ 8 h 206"/>
                <a:gd name="T4" fmla="*/ 11 w 319"/>
                <a:gd name="T5" fmla="*/ 16 h 206"/>
                <a:gd name="T6" fmla="*/ 0 w 319"/>
                <a:gd name="T7" fmla="*/ 8 h 206"/>
                <a:gd name="T8" fmla="*/ 3 w 319"/>
                <a:gd name="T9" fmla="*/ 7 h 206"/>
                <a:gd name="T10" fmla="*/ 9 w 319"/>
                <a:gd name="T11" fmla="*/ 9 h 206"/>
                <a:gd name="T12" fmla="*/ 9 w 319"/>
                <a:gd name="T13" fmla="*/ 0 h 206"/>
                <a:gd name="T14" fmla="*/ 15 w 319"/>
                <a:gd name="T15" fmla="*/ 1 h 206"/>
                <a:gd name="T16" fmla="*/ 15 w 319"/>
                <a:gd name="T17" fmla="*/ 9 h 206"/>
                <a:gd name="T18" fmla="*/ 20 w 319"/>
                <a:gd name="T19" fmla="*/ 7 h 206"/>
                <a:gd name="T20" fmla="*/ 20 w 319"/>
                <a:gd name="T21" fmla="*/ 7 h 206"/>
                <a:gd name="T22" fmla="*/ 20 w 319"/>
                <a:gd name="T23" fmla="*/ 7 h 2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9"/>
                <a:gd name="T37" fmla="*/ 0 h 206"/>
                <a:gd name="T38" fmla="*/ 319 w 319"/>
                <a:gd name="T39" fmla="*/ 206 h 2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9" h="206">
                  <a:moveTo>
                    <a:pt x="271" y="86"/>
                  </a:moveTo>
                  <a:cubicBezTo>
                    <a:pt x="319" y="113"/>
                    <a:pt x="319" y="113"/>
                    <a:pt x="319" y="113"/>
                  </a:cubicBezTo>
                  <a:cubicBezTo>
                    <a:pt x="160" y="206"/>
                    <a:pt x="160" y="206"/>
                    <a:pt x="160" y="206"/>
                  </a:cubicBezTo>
                  <a:cubicBezTo>
                    <a:pt x="0" y="113"/>
                    <a:pt x="0" y="113"/>
                    <a:pt x="0" y="113"/>
                  </a:cubicBezTo>
                  <a:cubicBezTo>
                    <a:pt x="47" y="86"/>
                    <a:pt x="47" y="86"/>
                    <a:pt x="47" y="86"/>
                  </a:cubicBezTo>
                  <a:cubicBezTo>
                    <a:pt x="120" y="128"/>
                    <a:pt x="120" y="128"/>
                    <a:pt x="120" y="128"/>
                  </a:cubicBezTo>
                  <a:cubicBezTo>
                    <a:pt x="119" y="0"/>
                    <a:pt x="119" y="0"/>
                    <a:pt x="119" y="0"/>
                  </a:cubicBezTo>
                  <a:cubicBezTo>
                    <a:pt x="144" y="6"/>
                    <a:pt x="172" y="8"/>
                    <a:pt x="198" y="5"/>
                  </a:cubicBezTo>
                  <a:cubicBezTo>
                    <a:pt x="198" y="128"/>
                    <a:pt x="198" y="128"/>
                    <a:pt x="198" y="128"/>
                  </a:cubicBezTo>
                  <a:cubicBezTo>
                    <a:pt x="271" y="86"/>
                    <a:pt x="271" y="86"/>
                    <a:pt x="271" y="86"/>
                  </a:cubicBezTo>
                  <a:cubicBezTo>
                    <a:pt x="271" y="86"/>
                    <a:pt x="271" y="86"/>
                    <a:pt x="271" y="86"/>
                  </a:cubicBezTo>
                  <a:cubicBezTo>
                    <a:pt x="271" y="86"/>
                    <a:pt x="271" y="86"/>
                    <a:pt x="271" y="86"/>
                  </a:cubicBezTo>
                  <a:close/>
                </a:path>
              </a:pathLst>
            </a:custGeom>
            <a:solidFill>
              <a:srgbClr val="1D2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5" name="Freeform 39"/>
            <p:cNvSpPr>
              <a:spLocks/>
            </p:cNvSpPr>
            <p:nvPr/>
          </p:nvSpPr>
          <p:spPr bwMode="auto">
            <a:xfrm>
              <a:off x="3654" y="468"/>
              <a:ext cx="166" cy="102"/>
            </a:xfrm>
            <a:custGeom>
              <a:avLst/>
              <a:gdLst>
                <a:gd name="T0" fmla="*/ 9 w 319"/>
                <a:gd name="T1" fmla="*/ 6 h 194"/>
                <a:gd name="T2" fmla="*/ 4 w 319"/>
                <a:gd name="T3" fmla="*/ 9 h 194"/>
                <a:gd name="T4" fmla="*/ 0 w 319"/>
                <a:gd name="T5" fmla="*/ 7 h 194"/>
                <a:gd name="T6" fmla="*/ 11 w 319"/>
                <a:gd name="T7" fmla="*/ 0 h 194"/>
                <a:gd name="T8" fmla="*/ 23 w 319"/>
                <a:gd name="T9" fmla="*/ 7 h 194"/>
                <a:gd name="T10" fmla="*/ 20 w 319"/>
                <a:gd name="T11" fmla="*/ 9 h 194"/>
                <a:gd name="T12" fmla="*/ 15 w 319"/>
                <a:gd name="T13" fmla="*/ 6 h 194"/>
                <a:gd name="T14" fmla="*/ 15 w 319"/>
                <a:gd name="T15" fmla="*/ 15 h 194"/>
                <a:gd name="T16" fmla="*/ 9 w 319"/>
                <a:gd name="T17" fmla="*/ 15 h 194"/>
                <a:gd name="T18" fmla="*/ 9 w 319"/>
                <a:gd name="T19" fmla="*/ 6 h 194"/>
                <a:gd name="T20" fmla="*/ 9 w 319"/>
                <a:gd name="T21" fmla="*/ 6 h 194"/>
                <a:gd name="T22" fmla="*/ 9 w 319"/>
                <a:gd name="T23" fmla="*/ 6 h 1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9"/>
                <a:gd name="T37" fmla="*/ 0 h 194"/>
                <a:gd name="T38" fmla="*/ 319 w 319"/>
                <a:gd name="T39" fmla="*/ 194 h 1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9" h="194">
                  <a:moveTo>
                    <a:pt x="120" y="78"/>
                  </a:moveTo>
                  <a:cubicBezTo>
                    <a:pt x="48" y="120"/>
                    <a:pt x="48" y="120"/>
                    <a:pt x="48" y="120"/>
                  </a:cubicBezTo>
                  <a:cubicBezTo>
                    <a:pt x="0" y="92"/>
                    <a:pt x="0" y="92"/>
                    <a:pt x="0" y="92"/>
                  </a:cubicBezTo>
                  <a:cubicBezTo>
                    <a:pt x="159" y="0"/>
                    <a:pt x="159" y="0"/>
                    <a:pt x="159" y="0"/>
                  </a:cubicBezTo>
                  <a:cubicBezTo>
                    <a:pt x="319" y="92"/>
                    <a:pt x="319" y="92"/>
                    <a:pt x="319" y="92"/>
                  </a:cubicBezTo>
                  <a:cubicBezTo>
                    <a:pt x="272" y="120"/>
                    <a:pt x="272" y="120"/>
                    <a:pt x="272" y="120"/>
                  </a:cubicBezTo>
                  <a:cubicBezTo>
                    <a:pt x="199" y="78"/>
                    <a:pt x="199" y="78"/>
                    <a:pt x="199" y="78"/>
                  </a:cubicBezTo>
                  <a:cubicBezTo>
                    <a:pt x="199" y="110"/>
                    <a:pt x="199" y="161"/>
                    <a:pt x="199" y="194"/>
                  </a:cubicBezTo>
                  <a:cubicBezTo>
                    <a:pt x="174" y="189"/>
                    <a:pt x="147" y="188"/>
                    <a:pt x="121" y="192"/>
                  </a:cubicBezTo>
                  <a:cubicBezTo>
                    <a:pt x="120" y="78"/>
                    <a:pt x="120" y="78"/>
                    <a:pt x="120" y="78"/>
                  </a:cubicBezTo>
                  <a:cubicBezTo>
                    <a:pt x="120" y="78"/>
                    <a:pt x="120" y="78"/>
                    <a:pt x="120" y="78"/>
                  </a:cubicBezTo>
                  <a:cubicBezTo>
                    <a:pt x="120" y="78"/>
                    <a:pt x="120" y="78"/>
                    <a:pt x="120"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6" name="Freeform 40"/>
            <p:cNvSpPr>
              <a:spLocks/>
            </p:cNvSpPr>
            <p:nvPr/>
          </p:nvSpPr>
          <p:spPr bwMode="auto">
            <a:xfrm>
              <a:off x="3697" y="585"/>
              <a:ext cx="76" cy="44"/>
            </a:xfrm>
            <a:custGeom>
              <a:avLst/>
              <a:gdLst>
                <a:gd name="T0" fmla="*/ 9 w 146"/>
                <a:gd name="T1" fmla="*/ 1 h 84"/>
                <a:gd name="T2" fmla="*/ 9 w 146"/>
                <a:gd name="T3" fmla="*/ 5 h 84"/>
                <a:gd name="T4" fmla="*/ 2 w 146"/>
                <a:gd name="T5" fmla="*/ 5 h 84"/>
                <a:gd name="T6" fmla="*/ 2 w 146"/>
                <a:gd name="T7" fmla="*/ 1 h 84"/>
                <a:gd name="T8" fmla="*/ 9 w 146"/>
                <a:gd name="T9" fmla="*/ 1 h 84"/>
                <a:gd name="T10" fmla="*/ 9 w 146"/>
                <a:gd name="T11" fmla="*/ 1 h 84"/>
                <a:gd name="T12" fmla="*/ 9 w 146"/>
                <a:gd name="T13" fmla="*/ 1 h 84"/>
                <a:gd name="T14" fmla="*/ 0 60000 65536"/>
                <a:gd name="T15" fmla="*/ 0 60000 65536"/>
                <a:gd name="T16" fmla="*/ 0 60000 65536"/>
                <a:gd name="T17" fmla="*/ 0 60000 65536"/>
                <a:gd name="T18" fmla="*/ 0 60000 65536"/>
                <a:gd name="T19" fmla="*/ 0 60000 65536"/>
                <a:gd name="T20" fmla="*/ 0 60000 65536"/>
                <a:gd name="T21" fmla="*/ 0 w 146"/>
                <a:gd name="T22" fmla="*/ 0 h 84"/>
                <a:gd name="T23" fmla="*/ 146 w 146"/>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 h="84">
                  <a:moveTo>
                    <a:pt x="120" y="15"/>
                  </a:moveTo>
                  <a:cubicBezTo>
                    <a:pt x="146" y="30"/>
                    <a:pt x="146" y="54"/>
                    <a:pt x="120" y="69"/>
                  </a:cubicBezTo>
                  <a:cubicBezTo>
                    <a:pt x="94" y="84"/>
                    <a:pt x="53" y="84"/>
                    <a:pt x="27" y="69"/>
                  </a:cubicBezTo>
                  <a:cubicBezTo>
                    <a:pt x="1" y="54"/>
                    <a:pt x="0" y="30"/>
                    <a:pt x="26" y="15"/>
                  </a:cubicBezTo>
                  <a:cubicBezTo>
                    <a:pt x="52" y="0"/>
                    <a:pt x="94" y="0"/>
                    <a:pt x="120" y="15"/>
                  </a:cubicBezTo>
                  <a:cubicBezTo>
                    <a:pt x="120" y="15"/>
                    <a:pt x="120" y="15"/>
                    <a:pt x="120" y="15"/>
                  </a:cubicBezTo>
                  <a:cubicBezTo>
                    <a:pt x="120" y="15"/>
                    <a:pt x="120" y="15"/>
                    <a:pt x="120"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7" name="Freeform 41"/>
            <p:cNvSpPr>
              <a:spLocks/>
            </p:cNvSpPr>
            <p:nvPr/>
          </p:nvSpPr>
          <p:spPr bwMode="auto">
            <a:xfrm>
              <a:off x="3801" y="558"/>
              <a:ext cx="173" cy="96"/>
            </a:xfrm>
            <a:custGeom>
              <a:avLst/>
              <a:gdLst>
                <a:gd name="T0" fmla="*/ 1 w 333"/>
                <a:gd name="T1" fmla="*/ 8 h 185"/>
                <a:gd name="T2" fmla="*/ 0 w 333"/>
                <a:gd name="T3" fmla="*/ 5 h 185"/>
                <a:gd name="T4" fmla="*/ 15 w 333"/>
                <a:gd name="T5" fmla="*/ 5 h 185"/>
                <a:gd name="T6" fmla="*/ 9 w 333"/>
                <a:gd name="T7" fmla="*/ 2 h 185"/>
                <a:gd name="T8" fmla="*/ 12 w 333"/>
                <a:gd name="T9" fmla="*/ 0 h 185"/>
                <a:gd name="T10" fmla="*/ 24 w 333"/>
                <a:gd name="T11" fmla="*/ 7 h 185"/>
                <a:gd name="T12" fmla="*/ 12 w 333"/>
                <a:gd name="T13" fmla="*/ 13 h 185"/>
                <a:gd name="T14" fmla="*/ 9 w 333"/>
                <a:gd name="T15" fmla="*/ 11 h 185"/>
                <a:gd name="T16" fmla="*/ 15 w 333"/>
                <a:gd name="T17" fmla="*/ 8 h 185"/>
                <a:gd name="T18" fmla="*/ 1 w 333"/>
                <a:gd name="T19" fmla="*/ 8 h 185"/>
                <a:gd name="T20" fmla="*/ 1 w 333"/>
                <a:gd name="T21" fmla="*/ 8 h 185"/>
                <a:gd name="T22" fmla="*/ 1 w 333"/>
                <a:gd name="T23" fmla="*/ 8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3"/>
                <a:gd name="T37" fmla="*/ 0 h 185"/>
                <a:gd name="T38" fmla="*/ 333 w 333"/>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3" h="185">
                  <a:moveTo>
                    <a:pt x="2" y="115"/>
                  </a:moveTo>
                  <a:cubicBezTo>
                    <a:pt x="9" y="101"/>
                    <a:pt x="8" y="85"/>
                    <a:pt x="0" y="70"/>
                  </a:cubicBezTo>
                  <a:cubicBezTo>
                    <a:pt x="199" y="70"/>
                    <a:pt x="199" y="70"/>
                    <a:pt x="199" y="70"/>
                  </a:cubicBezTo>
                  <a:cubicBezTo>
                    <a:pt x="126" y="28"/>
                    <a:pt x="126" y="28"/>
                    <a:pt x="126" y="28"/>
                  </a:cubicBezTo>
                  <a:cubicBezTo>
                    <a:pt x="173" y="0"/>
                    <a:pt x="173" y="0"/>
                    <a:pt x="173" y="0"/>
                  </a:cubicBezTo>
                  <a:cubicBezTo>
                    <a:pt x="333" y="93"/>
                    <a:pt x="333" y="93"/>
                    <a:pt x="333" y="93"/>
                  </a:cubicBezTo>
                  <a:cubicBezTo>
                    <a:pt x="174" y="185"/>
                    <a:pt x="174" y="185"/>
                    <a:pt x="174" y="185"/>
                  </a:cubicBezTo>
                  <a:cubicBezTo>
                    <a:pt x="126" y="158"/>
                    <a:pt x="126" y="158"/>
                    <a:pt x="126" y="158"/>
                  </a:cubicBezTo>
                  <a:cubicBezTo>
                    <a:pt x="199" y="115"/>
                    <a:pt x="199" y="115"/>
                    <a:pt x="199" y="115"/>
                  </a:cubicBezTo>
                  <a:cubicBezTo>
                    <a:pt x="144" y="115"/>
                    <a:pt x="58" y="115"/>
                    <a:pt x="2" y="115"/>
                  </a:cubicBezTo>
                  <a:cubicBezTo>
                    <a:pt x="2" y="115"/>
                    <a:pt x="2" y="115"/>
                    <a:pt x="2" y="115"/>
                  </a:cubicBezTo>
                  <a:cubicBezTo>
                    <a:pt x="2" y="115"/>
                    <a:pt x="2" y="115"/>
                    <a:pt x="2"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8" name="Freeform 42"/>
            <p:cNvSpPr>
              <a:spLocks/>
            </p:cNvSpPr>
            <p:nvPr/>
          </p:nvSpPr>
          <p:spPr bwMode="auto">
            <a:xfrm>
              <a:off x="3489" y="563"/>
              <a:ext cx="183" cy="96"/>
            </a:xfrm>
            <a:custGeom>
              <a:avLst/>
              <a:gdLst>
                <a:gd name="T0" fmla="*/ 25 w 352"/>
                <a:gd name="T1" fmla="*/ 5 h 184"/>
                <a:gd name="T2" fmla="*/ 25 w 352"/>
                <a:gd name="T3" fmla="*/ 8 h 184"/>
                <a:gd name="T4" fmla="*/ 10 w 352"/>
                <a:gd name="T5" fmla="*/ 8 h 184"/>
                <a:gd name="T6" fmla="*/ 15 w 352"/>
                <a:gd name="T7" fmla="*/ 11 h 184"/>
                <a:gd name="T8" fmla="*/ 11 w 352"/>
                <a:gd name="T9" fmla="*/ 14 h 184"/>
                <a:gd name="T10" fmla="*/ 0 w 352"/>
                <a:gd name="T11" fmla="*/ 7 h 184"/>
                <a:gd name="T12" fmla="*/ 11 w 352"/>
                <a:gd name="T13" fmla="*/ 0 h 184"/>
                <a:gd name="T14" fmla="*/ 15 w 352"/>
                <a:gd name="T15" fmla="*/ 2 h 184"/>
                <a:gd name="T16" fmla="*/ 10 w 352"/>
                <a:gd name="T17" fmla="*/ 5 h 184"/>
                <a:gd name="T18" fmla="*/ 25 w 352"/>
                <a:gd name="T19" fmla="*/ 5 h 184"/>
                <a:gd name="T20" fmla="*/ 25 w 352"/>
                <a:gd name="T21" fmla="*/ 5 h 184"/>
                <a:gd name="T22" fmla="*/ 25 w 352"/>
                <a:gd name="T23" fmla="*/ 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2"/>
                <a:gd name="T37" fmla="*/ 0 h 184"/>
                <a:gd name="T38" fmla="*/ 352 w 352"/>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2" h="184">
                  <a:moveTo>
                    <a:pt x="345" y="69"/>
                  </a:moveTo>
                  <a:cubicBezTo>
                    <a:pt x="339" y="85"/>
                    <a:pt x="342" y="100"/>
                    <a:pt x="352" y="115"/>
                  </a:cubicBezTo>
                  <a:cubicBezTo>
                    <a:pt x="134" y="115"/>
                    <a:pt x="134" y="115"/>
                    <a:pt x="134" y="115"/>
                  </a:cubicBezTo>
                  <a:cubicBezTo>
                    <a:pt x="207" y="157"/>
                    <a:pt x="207" y="157"/>
                    <a:pt x="207" y="157"/>
                  </a:cubicBezTo>
                  <a:cubicBezTo>
                    <a:pt x="159" y="184"/>
                    <a:pt x="159" y="184"/>
                    <a:pt x="159" y="184"/>
                  </a:cubicBezTo>
                  <a:cubicBezTo>
                    <a:pt x="0" y="92"/>
                    <a:pt x="0" y="92"/>
                    <a:pt x="0" y="92"/>
                  </a:cubicBezTo>
                  <a:cubicBezTo>
                    <a:pt x="158" y="0"/>
                    <a:pt x="158" y="0"/>
                    <a:pt x="158" y="0"/>
                  </a:cubicBezTo>
                  <a:cubicBezTo>
                    <a:pt x="206" y="27"/>
                    <a:pt x="206" y="27"/>
                    <a:pt x="206" y="27"/>
                  </a:cubicBezTo>
                  <a:cubicBezTo>
                    <a:pt x="134" y="69"/>
                    <a:pt x="134" y="69"/>
                    <a:pt x="134" y="69"/>
                  </a:cubicBezTo>
                  <a:cubicBezTo>
                    <a:pt x="345" y="69"/>
                    <a:pt x="345" y="69"/>
                    <a:pt x="345" y="69"/>
                  </a:cubicBezTo>
                  <a:cubicBezTo>
                    <a:pt x="345" y="69"/>
                    <a:pt x="345" y="69"/>
                    <a:pt x="345" y="69"/>
                  </a:cubicBezTo>
                  <a:cubicBezTo>
                    <a:pt x="345" y="69"/>
                    <a:pt x="345" y="69"/>
                    <a:pt x="345"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9" name="Freeform 43"/>
            <p:cNvSpPr>
              <a:spLocks/>
            </p:cNvSpPr>
            <p:nvPr/>
          </p:nvSpPr>
          <p:spPr bwMode="auto">
            <a:xfrm>
              <a:off x="3646" y="644"/>
              <a:ext cx="166" cy="107"/>
            </a:xfrm>
            <a:custGeom>
              <a:avLst/>
              <a:gdLst>
                <a:gd name="T0" fmla="*/ 20 w 319"/>
                <a:gd name="T1" fmla="*/ 6 h 205"/>
                <a:gd name="T2" fmla="*/ 23 w 319"/>
                <a:gd name="T3" fmla="*/ 8 h 205"/>
                <a:gd name="T4" fmla="*/ 11 w 319"/>
                <a:gd name="T5" fmla="*/ 15 h 205"/>
                <a:gd name="T6" fmla="*/ 0 w 319"/>
                <a:gd name="T7" fmla="*/ 8 h 205"/>
                <a:gd name="T8" fmla="*/ 3 w 319"/>
                <a:gd name="T9" fmla="*/ 6 h 205"/>
                <a:gd name="T10" fmla="*/ 9 w 319"/>
                <a:gd name="T11" fmla="*/ 9 h 205"/>
                <a:gd name="T12" fmla="*/ 9 w 319"/>
                <a:gd name="T13" fmla="*/ 0 h 205"/>
                <a:gd name="T14" fmla="*/ 15 w 319"/>
                <a:gd name="T15" fmla="*/ 1 h 205"/>
                <a:gd name="T16" fmla="*/ 15 w 319"/>
                <a:gd name="T17" fmla="*/ 9 h 205"/>
                <a:gd name="T18" fmla="*/ 20 w 319"/>
                <a:gd name="T19" fmla="*/ 6 h 205"/>
                <a:gd name="T20" fmla="*/ 20 w 319"/>
                <a:gd name="T21" fmla="*/ 6 h 205"/>
                <a:gd name="T22" fmla="*/ 20 w 319"/>
                <a:gd name="T23" fmla="*/ 6 h 2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9"/>
                <a:gd name="T37" fmla="*/ 0 h 205"/>
                <a:gd name="T38" fmla="*/ 319 w 319"/>
                <a:gd name="T39" fmla="*/ 205 h 2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9" h="205">
                  <a:moveTo>
                    <a:pt x="271" y="85"/>
                  </a:moveTo>
                  <a:cubicBezTo>
                    <a:pt x="319" y="113"/>
                    <a:pt x="319" y="113"/>
                    <a:pt x="319" y="113"/>
                  </a:cubicBezTo>
                  <a:cubicBezTo>
                    <a:pt x="160" y="205"/>
                    <a:pt x="160" y="205"/>
                    <a:pt x="160" y="205"/>
                  </a:cubicBezTo>
                  <a:cubicBezTo>
                    <a:pt x="0" y="113"/>
                    <a:pt x="0" y="113"/>
                    <a:pt x="0" y="113"/>
                  </a:cubicBezTo>
                  <a:cubicBezTo>
                    <a:pt x="47" y="85"/>
                    <a:pt x="47" y="85"/>
                    <a:pt x="47" y="85"/>
                  </a:cubicBezTo>
                  <a:cubicBezTo>
                    <a:pt x="120" y="127"/>
                    <a:pt x="120" y="127"/>
                    <a:pt x="120" y="127"/>
                  </a:cubicBezTo>
                  <a:cubicBezTo>
                    <a:pt x="119" y="0"/>
                    <a:pt x="119" y="0"/>
                    <a:pt x="119" y="0"/>
                  </a:cubicBezTo>
                  <a:cubicBezTo>
                    <a:pt x="144" y="6"/>
                    <a:pt x="172" y="8"/>
                    <a:pt x="198" y="5"/>
                  </a:cubicBezTo>
                  <a:cubicBezTo>
                    <a:pt x="198" y="127"/>
                    <a:pt x="198" y="127"/>
                    <a:pt x="198" y="127"/>
                  </a:cubicBezTo>
                  <a:cubicBezTo>
                    <a:pt x="271" y="85"/>
                    <a:pt x="271" y="85"/>
                    <a:pt x="271" y="85"/>
                  </a:cubicBezTo>
                  <a:cubicBezTo>
                    <a:pt x="271" y="85"/>
                    <a:pt x="271" y="85"/>
                    <a:pt x="271" y="85"/>
                  </a:cubicBezTo>
                  <a:cubicBezTo>
                    <a:pt x="271" y="85"/>
                    <a:pt x="271" y="85"/>
                    <a:pt x="271"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58" name="Group 44"/>
          <p:cNvGrpSpPr>
            <a:grpSpLocks noChangeAspect="1"/>
          </p:cNvGrpSpPr>
          <p:nvPr/>
        </p:nvGrpSpPr>
        <p:grpSpPr bwMode="auto">
          <a:xfrm>
            <a:off x="4356150" y="3300413"/>
            <a:ext cx="792163" cy="550863"/>
            <a:chOff x="3541" y="1317"/>
            <a:chExt cx="747" cy="546"/>
          </a:xfrm>
        </p:grpSpPr>
        <p:sp>
          <p:nvSpPr>
            <p:cNvPr id="10289" name="AutoShape 45"/>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90" name="Freeform 46"/>
            <p:cNvSpPr>
              <a:spLocks noChangeAspect="1"/>
            </p:cNvSpPr>
            <p:nvPr/>
          </p:nvSpPr>
          <p:spPr bwMode="auto">
            <a:xfrm>
              <a:off x="3574" y="1525"/>
              <a:ext cx="679" cy="338"/>
            </a:xfrm>
            <a:custGeom>
              <a:avLst/>
              <a:gdLst>
                <a:gd name="T0" fmla="*/ 2525 w 416"/>
                <a:gd name="T1" fmla="*/ 598 h 207"/>
                <a:gd name="T2" fmla="*/ 439 w 416"/>
                <a:gd name="T3" fmla="*/ 598 h 207"/>
                <a:gd name="T4" fmla="*/ 8 w 416"/>
                <a:gd name="T5" fmla="*/ 8 h 207"/>
                <a:gd name="T6" fmla="*/ 0 w 416"/>
                <a:gd name="T7" fmla="*/ 8 h 207"/>
                <a:gd name="T8" fmla="*/ 0 w 416"/>
                <a:gd name="T9" fmla="*/ 570 h 207"/>
                <a:gd name="T10" fmla="*/ 8 w 416"/>
                <a:gd name="T11" fmla="*/ 570 h 207"/>
                <a:gd name="T12" fmla="*/ 439 w 416"/>
                <a:gd name="T13" fmla="*/ 1136 h 207"/>
                <a:gd name="T14" fmla="*/ 2525 w 416"/>
                <a:gd name="T15" fmla="*/ 1136 h 207"/>
                <a:gd name="T16" fmla="*/ 2951 w 416"/>
                <a:gd name="T17" fmla="*/ 570 h 207"/>
                <a:gd name="T18" fmla="*/ 2951 w 416"/>
                <a:gd name="T19" fmla="*/ 570 h 207"/>
                <a:gd name="T20" fmla="*/ 2951 w 416"/>
                <a:gd name="T21" fmla="*/ 0 h 207"/>
                <a:gd name="T22" fmla="*/ 2525 w 416"/>
                <a:gd name="T23" fmla="*/ 598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1" name="Freeform 47"/>
            <p:cNvSpPr>
              <a:spLocks noChangeAspect="1"/>
            </p:cNvSpPr>
            <p:nvPr/>
          </p:nvSpPr>
          <p:spPr bwMode="auto">
            <a:xfrm>
              <a:off x="3541" y="1317"/>
              <a:ext cx="747" cy="432"/>
            </a:xfrm>
            <a:custGeom>
              <a:avLst/>
              <a:gdLst>
                <a:gd name="T0" fmla="*/ 2677 w 457"/>
                <a:gd name="T1" fmla="*/ 337 h 264"/>
                <a:gd name="T2" fmla="*/ 2686 w 457"/>
                <a:gd name="T3" fmla="*/ 1556 h 264"/>
                <a:gd name="T4" fmla="*/ 585 w 457"/>
                <a:gd name="T5" fmla="*/ 1556 h 264"/>
                <a:gd name="T6" fmla="*/ 577 w 457"/>
                <a:gd name="T7" fmla="*/ 337 h 264"/>
                <a:gd name="T8" fmla="*/ 2677 w 457"/>
                <a:gd name="T9" fmla="*/ 337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2" name="Freeform 48"/>
            <p:cNvSpPr>
              <a:spLocks noChangeAspect="1" noEditPoints="1"/>
            </p:cNvSpPr>
            <p:nvPr/>
          </p:nvSpPr>
          <p:spPr bwMode="auto">
            <a:xfrm>
              <a:off x="3788" y="1751"/>
              <a:ext cx="39" cy="53"/>
            </a:xfrm>
            <a:custGeom>
              <a:avLst/>
              <a:gdLst>
                <a:gd name="T0" fmla="*/ 47 w 24"/>
                <a:gd name="T1" fmla="*/ 34 h 33"/>
                <a:gd name="T2" fmla="*/ 47 w 24"/>
                <a:gd name="T3" fmla="*/ 90 h 33"/>
                <a:gd name="T4" fmla="*/ 68 w 24"/>
                <a:gd name="T5" fmla="*/ 90 h 33"/>
                <a:gd name="T6" fmla="*/ 89 w 24"/>
                <a:gd name="T7" fmla="*/ 88 h 33"/>
                <a:gd name="T8" fmla="*/ 98 w 24"/>
                <a:gd name="T9" fmla="*/ 67 h 33"/>
                <a:gd name="T10" fmla="*/ 68 w 24"/>
                <a:gd name="T11" fmla="*/ 34 h 33"/>
                <a:gd name="T12" fmla="*/ 47 w 24"/>
                <a:gd name="T13" fmla="*/ 34 h 33"/>
                <a:gd name="T14" fmla="*/ 0 w 24"/>
                <a:gd name="T15" fmla="*/ 220 h 33"/>
                <a:gd name="T16" fmla="*/ 0 w 24"/>
                <a:gd name="T17" fmla="*/ 0 h 33"/>
                <a:gd name="T18" fmla="*/ 88 w 24"/>
                <a:gd name="T19" fmla="*/ 0 h 33"/>
                <a:gd name="T20" fmla="*/ 132 w 24"/>
                <a:gd name="T21" fmla="*/ 13 h 33"/>
                <a:gd name="T22" fmla="*/ 156 w 24"/>
                <a:gd name="T23" fmla="*/ 55 h 33"/>
                <a:gd name="T24" fmla="*/ 102 w 24"/>
                <a:gd name="T25" fmla="*/ 111 h 33"/>
                <a:gd name="T26" fmla="*/ 102 w 24"/>
                <a:gd name="T27" fmla="*/ 111 h 33"/>
                <a:gd name="T28" fmla="*/ 132 w 24"/>
                <a:gd name="T29" fmla="*/ 128 h 33"/>
                <a:gd name="T30" fmla="*/ 143 w 24"/>
                <a:gd name="T31" fmla="*/ 145 h 33"/>
                <a:gd name="T32" fmla="*/ 166 w 24"/>
                <a:gd name="T33" fmla="*/ 220 h 33"/>
                <a:gd name="T34" fmla="*/ 102 w 24"/>
                <a:gd name="T35" fmla="*/ 220 h 33"/>
                <a:gd name="T36" fmla="*/ 89 w 24"/>
                <a:gd name="T37" fmla="*/ 162 h 33"/>
                <a:gd name="T38" fmla="*/ 76 w 24"/>
                <a:gd name="T39" fmla="*/ 132 h 33"/>
                <a:gd name="T40" fmla="*/ 47 w 24"/>
                <a:gd name="T41" fmla="*/ 132 h 33"/>
                <a:gd name="T42" fmla="*/ 47 w 24"/>
                <a:gd name="T43" fmla="*/ 220 h 33"/>
                <a:gd name="T44" fmla="*/ 0 w 24"/>
                <a:gd name="T45" fmla="*/ 220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3" name="Freeform 49"/>
            <p:cNvSpPr>
              <a:spLocks noChangeAspect="1" noEditPoints="1"/>
            </p:cNvSpPr>
            <p:nvPr/>
          </p:nvSpPr>
          <p:spPr bwMode="auto">
            <a:xfrm>
              <a:off x="3832" y="1749"/>
              <a:ext cx="47" cy="57"/>
            </a:xfrm>
            <a:custGeom>
              <a:avLst/>
              <a:gdLst>
                <a:gd name="T0" fmla="*/ 55 w 29"/>
                <a:gd name="T1" fmla="*/ 122 h 35"/>
                <a:gd name="T2" fmla="*/ 97 w 29"/>
                <a:gd name="T3" fmla="*/ 204 h 35"/>
                <a:gd name="T4" fmla="*/ 136 w 29"/>
                <a:gd name="T5" fmla="*/ 122 h 35"/>
                <a:gd name="T6" fmla="*/ 97 w 29"/>
                <a:gd name="T7" fmla="*/ 42 h 35"/>
                <a:gd name="T8" fmla="*/ 55 w 29"/>
                <a:gd name="T9" fmla="*/ 122 h 35"/>
                <a:gd name="T10" fmla="*/ 0 w 29"/>
                <a:gd name="T11" fmla="*/ 122 h 35"/>
                <a:gd name="T12" fmla="*/ 21 w 29"/>
                <a:gd name="T13" fmla="*/ 34 h 35"/>
                <a:gd name="T14" fmla="*/ 97 w 29"/>
                <a:gd name="T15" fmla="*/ 0 h 35"/>
                <a:gd name="T16" fmla="*/ 173 w 29"/>
                <a:gd name="T17" fmla="*/ 34 h 35"/>
                <a:gd name="T18" fmla="*/ 199 w 29"/>
                <a:gd name="T19" fmla="*/ 122 h 35"/>
                <a:gd name="T20" fmla="*/ 173 w 29"/>
                <a:gd name="T21" fmla="*/ 212 h 35"/>
                <a:gd name="T22" fmla="*/ 97 w 29"/>
                <a:gd name="T23" fmla="*/ 246 h 35"/>
                <a:gd name="T24" fmla="*/ 21 w 29"/>
                <a:gd name="T25" fmla="*/ 204 h 35"/>
                <a:gd name="T26" fmla="*/ 0 w 29"/>
                <a:gd name="T27" fmla="*/ 122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4" name="Freeform 50"/>
            <p:cNvSpPr>
              <a:spLocks noChangeAspect="1"/>
            </p:cNvSpPr>
            <p:nvPr/>
          </p:nvSpPr>
          <p:spPr bwMode="auto">
            <a:xfrm>
              <a:off x="3888" y="1751"/>
              <a:ext cx="39" cy="55"/>
            </a:xfrm>
            <a:custGeom>
              <a:avLst/>
              <a:gdLst>
                <a:gd name="T0" fmla="*/ 0 w 24"/>
                <a:gd name="T1" fmla="*/ 144 h 34"/>
                <a:gd name="T2" fmla="*/ 0 w 24"/>
                <a:gd name="T3" fmla="*/ 0 h 34"/>
                <a:gd name="T4" fmla="*/ 47 w 24"/>
                <a:gd name="T5" fmla="*/ 0 h 34"/>
                <a:gd name="T6" fmla="*/ 47 w 24"/>
                <a:gd name="T7" fmla="*/ 152 h 34"/>
                <a:gd name="T8" fmla="*/ 88 w 24"/>
                <a:gd name="T9" fmla="*/ 191 h 34"/>
                <a:gd name="T10" fmla="*/ 111 w 24"/>
                <a:gd name="T11" fmla="*/ 152 h 34"/>
                <a:gd name="T12" fmla="*/ 111 w 24"/>
                <a:gd name="T13" fmla="*/ 0 h 34"/>
                <a:gd name="T14" fmla="*/ 166 w 24"/>
                <a:gd name="T15" fmla="*/ 0 h 34"/>
                <a:gd name="T16" fmla="*/ 166 w 24"/>
                <a:gd name="T17" fmla="*/ 144 h 34"/>
                <a:gd name="T18" fmla="*/ 145 w 24"/>
                <a:gd name="T19" fmla="*/ 207 h 34"/>
                <a:gd name="T20" fmla="*/ 88 w 24"/>
                <a:gd name="T21" fmla="*/ 233 h 34"/>
                <a:gd name="T22" fmla="*/ 21 w 24"/>
                <a:gd name="T23" fmla="*/ 207 h 34"/>
                <a:gd name="T24" fmla="*/ 0 w 24"/>
                <a:gd name="T25" fmla="*/ 144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5" name="Freeform 51"/>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6" name="Freeform 52"/>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7" name="Freeform 53"/>
            <p:cNvSpPr>
              <a:spLocks noChangeAspect="1" noEditPoints="1"/>
            </p:cNvSpPr>
            <p:nvPr/>
          </p:nvSpPr>
          <p:spPr bwMode="auto">
            <a:xfrm>
              <a:off x="4017" y="1751"/>
              <a:ext cx="39" cy="53"/>
            </a:xfrm>
            <a:custGeom>
              <a:avLst/>
              <a:gdLst>
                <a:gd name="T0" fmla="*/ 55 w 24"/>
                <a:gd name="T1" fmla="*/ 34 h 33"/>
                <a:gd name="T2" fmla="*/ 55 w 24"/>
                <a:gd name="T3" fmla="*/ 90 h 33"/>
                <a:gd name="T4" fmla="*/ 68 w 24"/>
                <a:gd name="T5" fmla="*/ 90 h 33"/>
                <a:gd name="T6" fmla="*/ 89 w 24"/>
                <a:gd name="T7" fmla="*/ 88 h 33"/>
                <a:gd name="T8" fmla="*/ 102 w 24"/>
                <a:gd name="T9" fmla="*/ 67 h 33"/>
                <a:gd name="T10" fmla="*/ 68 w 24"/>
                <a:gd name="T11" fmla="*/ 34 h 33"/>
                <a:gd name="T12" fmla="*/ 55 w 24"/>
                <a:gd name="T13" fmla="*/ 34 h 33"/>
                <a:gd name="T14" fmla="*/ 0 w 24"/>
                <a:gd name="T15" fmla="*/ 220 h 33"/>
                <a:gd name="T16" fmla="*/ 0 w 24"/>
                <a:gd name="T17" fmla="*/ 0 h 33"/>
                <a:gd name="T18" fmla="*/ 88 w 24"/>
                <a:gd name="T19" fmla="*/ 0 h 33"/>
                <a:gd name="T20" fmla="*/ 143 w 24"/>
                <a:gd name="T21" fmla="*/ 13 h 33"/>
                <a:gd name="T22" fmla="*/ 158 w 24"/>
                <a:gd name="T23" fmla="*/ 55 h 33"/>
                <a:gd name="T24" fmla="*/ 111 w 24"/>
                <a:gd name="T25" fmla="*/ 111 h 33"/>
                <a:gd name="T26" fmla="*/ 111 w 24"/>
                <a:gd name="T27" fmla="*/ 111 h 33"/>
                <a:gd name="T28" fmla="*/ 132 w 24"/>
                <a:gd name="T29" fmla="*/ 128 h 33"/>
                <a:gd name="T30" fmla="*/ 145 w 24"/>
                <a:gd name="T31" fmla="*/ 145 h 33"/>
                <a:gd name="T32" fmla="*/ 166 w 24"/>
                <a:gd name="T33" fmla="*/ 220 h 33"/>
                <a:gd name="T34" fmla="*/ 111 w 24"/>
                <a:gd name="T35" fmla="*/ 220 h 33"/>
                <a:gd name="T36" fmla="*/ 89 w 24"/>
                <a:gd name="T37" fmla="*/ 162 h 33"/>
                <a:gd name="T38" fmla="*/ 76 w 24"/>
                <a:gd name="T39" fmla="*/ 132 h 33"/>
                <a:gd name="T40" fmla="*/ 55 w 24"/>
                <a:gd name="T41" fmla="*/ 132 h 33"/>
                <a:gd name="T42" fmla="*/ 55 w 24"/>
                <a:gd name="T43" fmla="*/ 220 h 33"/>
                <a:gd name="T44" fmla="*/ 0 w 24"/>
                <a:gd name="T45" fmla="*/ 220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8" name="Freeform 54"/>
            <p:cNvSpPr>
              <a:spLocks noChangeAspect="1"/>
            </p:cNvSpPr>
            <p:nvPr/>
          </p:nvSpPr>
          <p:spPr bwMode="auto">
            <a:xfrm>
              <a:off x="3884" y="1409"/>
              <a:ext cx="265" cy="98"/>
            </a:xfrm>
            <a:custGeom>
              <a:avLst/>
              <a:gdLst>
                <a:gd name="T0" fmla="*/ 214 w 162"/>
                <a:gd name="T1" fmla="*/ 379 h 60"/>
                <a:gd name="T2" fmla="*/ 206 w 162"/>
                <a:gd name="T3" fmla="*/ 371 h 60"/>
                <a:gd name="T4" fmla="*/ 0 w 162"/>
                <a:gd name="T5" fmla="*/ 248 h 60"/>
                <a:gd name="T6" fmla="*/ 159 w 162"/>
                <a:gd name="T7" fmla="*/ 157 h 60"/>
                <a:gd name="T8" fmla="*/ 371 w 162"/>
                <a:gd name="T9" fmla="*/ 283 h 60"/>
                <a:gd name="T10" fmla="*/ 530 w 162"/>
                <a:gd name="T11" fmla="*/ 270 h 60"/>
                <a:gd name="T12" fmla="*/ 800 w 162"/>
                <a:gd name="T13" fmla="*/ 113 h 60"/>
                <a:gd name="T14" fmla="*/ 504 w 162"/>
                <a:gd name="T15" fmla="*/ 113 h 60"/>
                <a:gd name="T16" fmla="*/ 504 w 162"/>
                <a:gd name="T17" fmla="*/ 0 h 60"/>
                <a:gd name="T18" fmla="*/ 1158 w 162"/>
                <a:gd name="T19" fmla="*/ 0 h 60"/>
                <a:gd name="T20" fmla="*/ 1158 w 162"/>
                <a:gd name="T21" fmla="*/ 379 h 60"/>
                <a:gd name="T22" fmla="*/ 968 w 162"/>
                <a:gd name="T23" fmla="*/ 379 h 60"/>
                <a:gd name="T24" fmla="*/ 959 w 162"/>
                <a:gd name="T25" fmla="*/ 206 h 60"/>
                <a:gd name="T26" fmla="*/ 695 w 162"/>
                <a:gd name="T27" fmla="*/ 363 h 60"/>
                <a:gd name="T28" fmla="*/ 429 w 162"/>
                <a:gd name="T29" fmla="*/ 426 h 60"/>
                <a:gd name="T30" fmla="*/ 214 w 162"/>
                <a:gd name="T31" fmla="*/ 379 h 60"/>
                <a:gd name="T32" fmla="*/ 214 w 162"/>
                <a:gd name="T33" fmla="*/ 379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9" name="Freeform 55"/>
            <p:cNvSpPr>
              <a:spLocks noChangeAspect="1"/>
            </p:cNvSpPr>
            <p:nvPr/>
          </p:nvSpPr>
          <p:spPr bwMode="auto">
            <a:xfrm>
              <a:off x="3703" y="1406"/>
              <a:ext cx="171" cy="152"/>
            </a:xfrm>
            <a:custGeom>
              <a:avLst/>
              <a:gdLst>
                <a:gd name="T0" fmla="*/ 275 w 105"/>
                <a:gd name="T1" fmla="*/ 572 h 93"/>
                <a:gd name="T2" fmla="*/ 482 w 105"/>
                <a:gd name="T3" fmla="*/ 449 h 93"/>
                <a:gd name="T4" fmla="*/ 461 w 105"/>
                <a:gd name="T5" fmla="*/ 358 h 93"/>
                <a:gd name="T6" fmla="*/ 199 w 105"/>
                <a:gd name="T7" fmla="*/ 206 h 93"/>
                <a:gd name="T8" fmla="*/ 199 w 105"/>
                <a:gd name="T9" fmla="*/ 379 h 93"/>
                <a:gd name="T10" fmla="*/ 0 w 105"/>
                <a:gd name="T11" fmla="*/ 379 h 93"/>
                <a:gd name="T12" fmla="*/ 0 w 105"/>
                <a:gd name="T13" fmla="*/ 0 h 93"/>
                <a:gd name="T14" fmla="*/ 647 w 105"/>
                <a:gd name="T15" fmla="*/ 0 h 93"/>
                <a:gd name="T16" fmla="*/ 647 w 105"/>
                <a:gd name="T17" fmla="*/ 110 h 93"/>
                <a:gd name="T18" fmla="*/ 350 w 105"/>
                <a:gd name="T19" fmla="*/ 110 h 93"/>
                <a:gd name="T20" fmla="*/ 617 w 105"/>
                <a:gd name="T21" fmla="*/ 262 h 93"/>
                <a:gd name="T22" fmla="*/ 738 w 105"/>
                <a:gd name="T23" fmla="*/ 414 h 93"/>
                <a:gd name="T24" fmla="*/ 638 w 105"/>
                <a:gd name="T25" fmla="*/ 543 h 93"/>
                <a:gd name="T26" fmla="*/ 435 w 105"/>
                <a:gd name="T27" fmla="*/ 662 h 93"/>
                <a:gd name="T28" fmla="*/ 275 w 105"/>
                <a:gd name="T29" fmla="*/ 572 h 93"/>
                <a:gd name="T30" fmla="*/ 275 w 105"/>
                <a:gd name="T31" fmla="*/ 572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0" name="Freeform 56"/>
            <p:cNvSpPr>
              <a:spLocks noChangeAspect="1"/>
            </p:cNvSpPr>
            <p:nvPr/>
          </p:nvSpPr>
          <p:spPr bwMode="auto">
            <a:xfrm>
              <a:off x="3698" y="1564"/>
              <a:ext cx="265" cy="98"/>
            </a:xfrm>
            <a:custGeom>
              <a:avLst/>
              <a:gdLst>
                <a:gd name="T0" fmla="*/ 944 w 162"/>
                <a:gd name="T1" fmla="*/ 56 h 60"/>
                <a:gd name="T2" fmla="*/ 1158 w 162"/>
                <a:gd name="T3" fmla="*/ 178 h 60"/>
                <a:gd name="T4" fmla="*/ 993 w 162"/>
                <a:gd name="T5" fmla="*/ 270 h 60"/>
                <a:gd name="T6" fmla="*/ 779 w 162"/>
                <a:gd name="T7" fmla="*/ 149 h 60"/>
                <a:gd name="T8" fmla="*/ 631 w 162"/>
                <a:gd name="T9" fmla="*/ 165 h 60"/>
                <a:gd name="T10" fmla="*/ 358 w 162"/>
                <a:gd name="T11" fmla="*/ 323 h 60"/>
                <a:gd name="T12" fmla="*/ 656 w 162"/>
                <a:gd name="T13" fmla="*/ 323 h 60"/>
                <a:gd name="T14" fmla="*/ 656 w 162"/>
                <a:gd name="T15" fmla="*/ 426 h 60"/>
                <a:gd name="T16" fmla="*/ 0 w 162"/>
                <a:gd name="T17" fmla="*/ 426 h 60"/>
                <a:gd name="T18" fmla="*/ 0 w 162"/>
                <a:gd name="T19" fmla="*/ 47 h 60"/>
                <a:gd name="T20" fmla="*/ 193 w 162"/>
                <a:gd name="T21" fmla="*/ 47 h 60"/>
                <a:gd name="T22" fmla="*/ 193 w 162"/>
                <a:gd name="T23" fmla="*/ 222 h 60"/>
                <a:gd name="T24" fmla="*/ 463 w 162"/>
                <a:gd name="T25" fmla="*/ 69 h 60"/>
                <a:gd name="T26" fmla="*/ 723 w 162"/>
                <a:gd name="T27" fmla="*/ 0 h 60"/>
                <a:gd name="T28" fmla="*/ 944 w 162"/>
                <a:gd name="T29" fmla="*/ 56 h 60"/>
                <a:gd name="T30" fmla="*/ 944 w 162"/>
                <a:gd name="T31" fmla="*/ 56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1" name="Freeform 57"/>
            <p:cNvSpPr>
              <a:spLocks noChangeAspect="1"/>
            </p:cNvSpPr>
            <p:nvPr/>
          </p:nvSpPr>
          <p:spPr bwMode="auto">
            <a:xfrm>
              <a:off x="3972" y="1514"/>
              <a:ext cx="170" cy="153"/>
            </a:xfrm>
            <a:custGeom>
              <a:avLst/>
              <a:gdLst>
                <a:gd name="T0" fmla="*/ 742 w 104"/>
                <a:gd name="T1" fmla="*/ 282 h 94"/>
                <a:gd name="T2" fmla="*/ 742 w 104"/>
                <a:gd name="T3" fmla="*/ 659 h 94"/>
                <a:gd name="T4" fmla="*/ 92 w 104"/>
                <a:gd name="T5" fmla="*/ 659 h 94"/>
                <a:gd name="T6" fmla="*/ 88 w 104"/>
                <a:gd name="T7" fmla="*/ 549 h 94"/>
                <a:gd name="T8" fmla="*/ 384 w 104"/>
                <a:gd name="T9" fmla="*/ 549 h 94"/>
                <a:gd name="T10" fmla="*/ 114 w 104"/>
                <a:gd name="T11" fmla="*/ 392 h 94"/>
                <a:gd name="T12" fmla="*/ 0 w 104"/>
                <a:gd name="T13" fmla="*/ 246 h 94"/>
                <a:gd name="T14" fmla="*/ 92 w 104"/>
                <a:gd name="T15" fmla="*/ 122 h 94"/>
                <a:gd name="T16" fmla="*/ 304 w 104"/>
                <a:gd name="T17" fmla="*/ 0 h 94"/>
                <a:gd name="T18" fmla="*/ 463 w 104"/>
                <a:gd name="T19" fmla="*/ 90 h 94"/>
                <a:gd name="T20" fmla="*/ 257 w 104"/>
                <a:gd name="T21" fmla="*/ 212 h 94"/>
                <a:gd name="T22" fmla="*/ 281 w 104"/>
                <a:gd name="T23" fmla="*/ 303 h 94"/>
                <a:gd name="T24" fmla="*/ 551 w 104"/>
                <a:gd name="T25" fmla="*/ 459 h 94"/>
                <a:gd name="T26" fmla="*/ 551 w 104"/>
                <a:gd name="T27" fmla="*/ 282 h 94"/>
                <a:gd name="T28" fmla="*/ 742 w 104"/>
                <a:gd name="T29" fmla="*/ 282 h 94"/>
                <a:gd name="T30" fmla="*/ 742 w 104"/>
                <a:gd name="T31" fmla="*/ 282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2" name="Freeform 58"/>
            <p:cNvSpPr>
              <a:spLocks noChangeAspect="1"/>
            </p:cNvSpPr>
            <p:nvPr/>
          </p:nvSpPr>
          <p:spPr bwMode="auto">
            <a:xfrm>
              <a:off x="3878" y="1402"/>
              <a:ext cx="264" cy="100"/>
            </a:xfrm>
            <a:custGeom>
              <a:avLst/>
              <a:gdLst>
                <a:gd name="T0" fmla="*/ 212 w 162"/>
                <a:gd name="T1" fmla="*/ 384 h 61"/>
                <a:gd name="T2" fmla="*/ 212 w 162"/>
                <a:gd name="T3" fmla="*/ 384 h 61"/>
                <a:gd name="T4" fmla="*/ 0 w 162"/>
                <a:gd name="T5" fmla="*/ 261 h 61"/>
                <a:gd name="T6" fmla="*/ 160 w 162"/>
                <a:gd name="T7" fmla="*/ 167 h 61"/>
                <a:gd name="T8" fmla="*/ 372 w 162"/>
                <a:gd name="T9" fmla="*/ 290 h 61"/>
                <a:gd name="T10" fmla="*/ 523 w 162"/>
                <a:gd name="T11" fmla="*/ 274 h 61"/>
                <a:gd name="T12" fmla="*/ 792 w 162"/>
                <a:gd name="T13" fmla="*/ 115 h 61"/>
                <a:gd name="T14" fmla="*/ 494 w 162"/>
                <a:gd name="T15" fmla="*/ 115 h 61"/>
                <a:gd name="T16" fmla="*/ 494 w 162"/>
                <a:gd name="T17" fmla="*/ 0 h 61"/>
                <a:gd name="T18" fmla="*/ 1142 w 162"/>
                <a:gd name="T19" fmla="*/ 0 h 61"/>
                <a:gd name="T20" fmla="*/ 1142 w 162"/>
                <a:gd name="T21" fmla="*/ 392 h 61"/>
                <a:gd name="T22" fmla="*/ 953 w 162"/>
                <a:gd name="T23" fmla="*/ 392 h 61"/>
                <a:gd name="T24" fmla="*/ 953 w 162"/>
                <a:gd name="T25" fmla="*/ 213 h 61"/>
                <a:gd name="T26" fmla="*/ 683 w 162"/>
                <a:gd name="T27" fmla="*/ 370 h 61"/>
                <a:gd name="T28" fmla="*/ 427 w 162"/>
                <a:gd name="T29" fmla="*/ 441 h 61"/>
                <a:gd name="T30" fmla="*/ 212 w 162"/>
                <a:gd name="T31" fmla="*/ 384 h 61"/>
                <a:gd name="T32" fmla="*/ 212 w 162"/>
                <a:gd name="T33" fmla="*/ 38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3" name="Freeform 59"/>
            <p:cNvSpPr>
              <a:spLocks noChangeAspect="1"/>
            </p:cNvSpPr>
            <p:nvPr/>
          </p:nvSpPr>
          <p:spPr bwMode="auto">
            <a:xfrm>
              <a:off x="3696" y="1399"/>
              <a:ext cx="172" cy="154"/>
            </a:xfrm>
            <a:custGeom>
              <a:avLst/>
              <a:gdLst>
                <a:gd name="T0" fmla="*/ 290 w 105"/>
                <a:gd name="T1" fmla="*/ 585 h 94"/>
                <a:gd name="T2" fmla="*/ 496 w 105"/>
                <a:gd name="T3" fmla="*/ 454 h 94"/>
                <a:gd name="T4" fmla="*/ 475 w 105"/>
                <a:gd name="T5" fmla="*/ 370 h 94"/>
                <a:gd name="T6" fmla="*/ 201 w 105"/>
                <a:gd name="T7" fmla="*/ 211 h 94"/>
                <a:gd name="T8" fmla="*/ 201 w 105"/>
                <a:gd name="T9" fmla="*/ 383 h 94"/>
                <a:gd name="T10" fmla="*/ 8 w 105"/>
                <a:gd name="T11" fmla="*/ 383 h 94"/>
                <a:gd name="T12" fmla="*/ 0 w 105"/>
                <a:gd name="T13" fmla="*/ 0 h 94"/>
                <a:gd name="T14" fmla="*/ 663 w 105"/>
                <a:gd name="T15" fmla="*/ 0 h 94"/>
                <a:gd name="T16" fmla="*/ 668 w 105"/>
                <a:gd name="T17" fmla="*/ 115 h 94"/>
                <a:gd name="T18" fmla="*/ 370 w 105"/>
                <a:gd name="T19" fmla="*/ 115 h 94"/>
                <a:gd name="T20" fmla="*/ 642 w 105"/>
                <a:gd name="T21" fmla="*/ 274 h 94"/>
                <a:gd name="T22" fmla="*/ 757 w 105"/>
                <a:gd name="T23" fmla="*/ 426 h 94"/>
                <a:gd name="T24" fmla="*/ 663 w 105"/>
                <a:gd name="T25" fmla="*/ 552 h 94"/>
                <a:gd name="T26" fmla="*/ 449 w 105"/>
                <a:gd name="T27" fmla="*/ 677 h 94"/>
                <a:gd name="T28" fmla="*/ 290 w 105"/>
                <a:gd name="T29" fmla="*/ 585 h 94"/>
                <a:gd name="T30" fmla="*/ 290 w 105"/>
                <a:gd name="T31" fmla="*/ 585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4" name="Freeform 60"/>
            <p:cNvSpPr>
              <a:spLocks noChangeAspect="1"/>
            </p:cNvSpPr>
            <p:nvPr/>
          </p:nvSpPr>
          <p:spPr bwMode="auto">
            <a:xfrm>
              <a:off x="3692" y="1558"/>
              <a:ext cx="264" cy="99"/>
            </a:xfrm>
            <a:custGeom>
              <a:avLst/>
              <a:gdLst>
                <a:gd name="T0" fmla="*/ 929 w 162"/>
                <a:gd name="T1" fmla="*/ 55 h 61"/>
                <a:gd name="T2" fmla="*/ 1142 w 162"/>
                <a:gd name="T3" fmla="*/ 177 h 61"/>
                <a:gd name="T4" fmla="*/ 988 w 162"/>
                <a:gd name="T5" fmla="*/ 266 h 61"/>
                <a:gd name="T6" fmla="*/ 776 w 162"/>
                <a:gd name="T7" fmla="*/ 144 h 61"/>
                <a:gd name="T8" fmla="*/ 619 w 162"/>
                <a:gd name="T9" fmla="*/ 157 h 61"/>
                <a:gd name="T10" fmla="*/ 350 w 162"/>
                <a:gd name="T11" fmla="*/ 312 h 61"/>
                <a:gd name="T12" fmla="*/ 649 w 162"/>
                <a:gd name="T13" fmla="*/ 312 h 61"/>
                <a:gd name="T14" fmla="*/ 649 w 162"/>
                <a:gd name="T15" fmla="*/ 424 h 61"/>
                <a:gd name="T16" fmla="*/ 0 w 162"/>
                <a:gd name="T17" fmla="*/ 424 h 61"/>
                <a:gd name="T18" fmla="*/ 0 w 162"/>
                <a:gd name="T19" fmla="*/ 47 h 61"/>
                <a:gd name="T20" fmla="*/ 191 w 162"/>
                <a:gd name="T21" fmla="*/ 47 h 61"/>
                <a:gd name="T22" fmla="*/ 199 w 162"/>
                <a:gd name="T23" fmla="*/ 221 h 61"/>
                <a:gd name="T24" fmla="*/ 460 w 162"/>
                <a:gd name="T25" fmla="*/ 68 h 61"/>
                <a:gd name="T26" fmla="*/ 714 w 162"/>
                <a:gd name="T27" fmla="*/ 0 h 61"/>
                <a:gd name="T28" fmla="*/ 929 w 162"/>
                <a:gd name="T29" fmla="*/ 55 h 61"/>
                <a:gd name="T30" fmla="*/ 929 w 162"/>
                <a:gd name="T31" fmla="*/ 55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5" name="Freeform 61"/>
            <p:cNvSpPr>
              <a:spLocks noChangeAspect="1"/>
            </p:cNvSpPr>
            <p:nvPr/>
          </p:nvSpPr>
          <p:spPr bwMode="auto">
            <a:xfrm>
              <a:off x="3966" y="1507"/>
              <a:ext cx="171" cy="154"/>
            </a:xfrm>
            <a:custGeom>
              <a:avLst/>
              <a:gdLst>
                <a:gd name="T0" fmla="*/ 738 w 105"/>
                <a:gd name="T1" fmla="*/ 295 h 94"/>
                <a:gd name="T2" fmla="*/ 738 w 105"/>
                <a:gd name="T3" fmla="*/ 677 h 94"/>
                <a:gd name="T4" fmla="*/ 90 w 105"/>
                <a:gd name="T5" fmla="*/ 677 h 94"/>
                <a:gd name="T6" fmla="*/ 90 w 105"/>
                <a:gd name="T7" fmla="*/ 564 h 94"/>
                <a:gd name="T8" fmla="*/ 389 w 105"/>
                <a:gd name="T9" fmla="*/ 564 h 94"/>
                <a:gd name="T10" fmla="*/ 122 w 105"/>
                <a:gd name="T11" fmla="*/ 405 h 94"/>
                <a:gd name="T12" fmla="*/ 0 w 105"/>
                <a:gd name="T13" fmla="*/ 249 h 94"/>
                <a:gd name="T14" fmla="*/ 98 w 105"/>
                <a:gd name="T15" fmla="*/ 123 h 94"/>
                <a:gd name="T16" fmla="*/ 303 w 105"/>
                <a:gd name="T17" fmla="*/ 0 h 94"/>
                <a:gd name="T18" fmla="*/ 461 w 105"/>
                <a:gd name="T19" fmla="*/ 92 h 94"/>
                <a:gd name="T20" fmla="*/ 254 w 105"/>
                <a:gd name="T21" fmla="*/ 226 h 94"/>
                <a:gd name="T22" fmla="*/ 275 w 105"/>
                <a:gd name="T23" fmla="*/ 308 h 94"/>
                <a:gd name="T24" fmla="*/ 541 w 105"/>
                <a:gd name="T25" fmla="*/ 467 h 94"/>
                <a:gd name="T26" fmla="*/ 541 w 105"/>
                <a:gd name="T27" fmla="*/ 295 h 94"/>
                <a:gd name="T28" fmla="*/ 738 w 105"/>
                <a:gd name="T29" fmla="*/ 295 h 94"/>
                <a:gd name="T30" fmla="*/ 738 w 105"/>
                <a:gd name="T31" fmla="*/ 295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59" name="Text Box 62"/>
          <p:cNvSpPr txBox="1">
            <a:spLocks noChangeArrowheads="1"/>
          </p:cNvSpPr>
          <p:nvPr/>
        </p:nvSpPr>
        <p:spPr bwMode="auto">
          <a:xfrm>
            <a:off x="4068813" y="2940051"/>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a:ea typeface="黑体" pitchFamily="2" charset="-122"/>
              </a:rPr>
              <a:t>RTA</a:t>
            </a:r>
          </a:p>
        </p:txBody>
      </p:sp>
      <p:sp>
        <p:nvSpPr>
          <p:cNvPr id="10260" name="Line 63"/>
          <p:cNvSpPr>
            <a:spLocks noChangeShapeType="1"/>
          </p:cNvSpPr>
          <p:nvPr/>
        </p:nvSpPr>
        <p:spPr bwMode="auto">
          <a:xfrm flipH="1">
            <a:off x="4068813" y="5046663"/>
            <a:ext cx="612775" cy="1258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 name="Line 64"/>
          <p:cNvSpPr>
            <a:spLocks noChangeShapeType="1"/>
          </p:cNvSpPr>
          <p:nvPr/>
        </p:nvSpPr>
        <p:spPr bwMode="auto">
          <a:xfrm>
            <a:off x="4824463" y="4938713"/>
            <a:ext cx="539750" cy="1295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262" name="Picture 65"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413" y="5694363"/>
            <a:ext cx="720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3" name="Picture 66"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7838" y="5694363"/>
            <a:ext cx="720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4" name="Text Box 67"/>
          <p:cNvSpPr txBox="1">
            <a:spLocks noChangeArrowheads="1"/>
          </p:cNvSpPr>
          <p:nvPr/>
        </p:nvSpPr>
        <p:spPr bwMode="auto">
          <a:xfrm>
            <a:off x="3346500" y="3606801"/>
            <a:ext cx="1225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10.1.1.1/24</a:t>
            </a:r>
          </a:p>
        </p:txBody>
      </p:sp>
      <p:sp>
        <p:nvSpPr>
          <p:cNvPr id="10265" name="Text Box 68"/>
          <p:cNvSpPr txBox="1">
            <a:spLocks noChangeArrowheads="1"/>
          </p:cNvSpPr>
          <p:nvPr/>
        </p:nvSpPr>
        <p:spPr bwMode="auto">
          <a:xfrm>
            <a:off x="3778300" y="3286126"/>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E0/0</a:t>
            </a:r>
          </a:p>
        </p:txBody>
      </p:sp>
      <p:sp>
        <p:nvSpPr>
          <p:cNvPr id="10266" name="Text Box 69"/>
          <p:cNvSpPr txBox="1">
            <a:spLocks noChangeArrowheads="1"/>
          </p:cNvSpPr>
          <p:nvPr/>
        </p:nvSpPr>
        <p:spPr bwMode="auto">
          <a:xfrm>
            <a:off x="4643488" y="3822701"/>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E1/0</a:t>
            </a:r>
          </a:p>
        </p:txBody>
      </p:sp>
      <p:sp>
        <p:nvSpPr>
          <p:cNvPr id="10267" name="Text Box 70"/>
          <p:cNvSpPr txBox="1">
            <a:spLocks noChangeArrowheads="1"/>
          </p:cNvSpPr>
          <p:nvPr/>
        </p:nvSpPr>
        <p:spPr bwMode="auto">
          <a:xfrm>
            <a:off x="5003850" y="3286126"/>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E0/1</a:t>
            </a:r>
          </a:p>
        </p:txBody>
      </p:sp>
      <p:sp>
        <p:nvSpPr>
          <p:cNvPr id="10268" name="Text Box 71"/>
          <p:cNvSpPr txBox="1">
            <a:spLocks noChangeArrowheads="1"/>
          </p:cNvSpPr>
          <p:nvPr/>
        </p:nvSpPr>
        <p:spPr bwMode="auto">
          <a:xfrm>
            <a:off x="4714925" y="4038601"/>
            <a:ext cx="1225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10.1.3.1/24</a:t>
            </a:r>
          </a:p>
        </p:txBody>
      </p:sp>
      <p:sp>
        <p:nvSpPr>
          <p:cNvPr id="10269" name="Text Box 72"/>
          <p:cNvSpPr txBox="1">
            <a:spLocks noChangeArrowheads="1"/>
          </p:cNvSpPr>
          <p:nvPr/>
        </p:nvSpPr>
        <p:spPr bwMode="auto">
          <a:xfrm>
            <a:off x="4932413" y="3608388"/>
            <a:ext cx="1225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10.1.2.1/24</a:t>
            </a:r>
          </a:p>
        </p:txBody>
      </p:sp>
      <p:sp>
        <p:nvSpPr>
          <p:cNvPr id="10270" name="Text Box 73"/>
          <p:cNvSpPr txBox="1">
            <a:spLocks noChangeArrowheads="1"/>
          </p:cNvSpPr>
          <p:nvPr/>
        </p:nvSpPr>
        <p:spPr bwMode="auto">
          <a:xfrm>
            <a:off x="642325" y="1803512"/>
            <a:ext cx="1439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dirty="0">
                <a:ea typeface="黑体" pitchFamily="2" charset="-122"/>
              </a:rPr>
              <a:t>IP=10.1.1.2/24</a:t>
            </a:r>
          </a:p>
          <a:p>
            <a:pPr eaLnBrk="1" hangingPunct="1"/>
            <a:r>
              <a:rPr lang="en-US" altLang="zh-CN" sz="1400" dirty="0">
                <a:ea typeface="黑体" pitchFamily="2" charset="-122"/>
              </a:rPr>
              <a:t>GW=10.1.1.1</a:t>
            </a:r>
          </a:p>
        </p:txBody>
      </p:sp>
      <p:sp>
        <p:nvSpPr>
          <p:cNvPr id="10271" name="Text Box 74"/>
          <p:cNvSpPr txBox="1">
            <a:spLocks noChangeArrowheads="1"/>
          </p:cNvSpPr>
          <p:nvPr/>
        </p:nvSpPr>
        <p:spPr bwMode="auto">
          <a:xfrm>
            <a:off x="539750" y="4679950"/>
            <a:ext cx="1439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dirty="0">
                <a:ea typeface="黑体" pitchFamily="2" charset="-122"/>
              </a:rPr>
              <a:t>IP=10.1.1.3/24</a:t>
            </a:r>
          </a:p>
          <a:p>
            <a:pPr eaLnBrk="1" hangingPunct="1"/>
            <a:r>
              <a:rPr lang="en-US" altLang="zh-CN" sz="1400" dirty="0">
                <a:ea typeface="黑体" pitchFamily="2" charset="-122"/>
              </a:rPr>
              <a:t>GW=10.1.1.1</a:t>
            </a:r>
          </a:p>
        </p:txBody>
      </p:sp>
      <p:sp>
        <p:nvSpPr>
          <p:cNvPr id="10272" name="Text Box 75"/>
          <p:cNvSpPr txBox="1">
            <a:spLocks noChangeArrowheads="1"/>
          </p:cNvSpPr>
          <p:nvPr/>
        </p:nvSpPr>
        <p:spPr bwMode="auto">
          <a:xfrm>
            <a:off x="2843263" y="5334001"/>
            <a:ext cx="14398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IP=10.1.3.2/24</a:t>
            </a:r>
          </a:p>
          <a:p>
            <a:pPr eaLnBrk="1" hangingPunct="1"/>
            <a:r>
              <a:rPr lang="en-US" altLang="zh-CN" sz="1400">
                <a:ea typeface="黑体" pitchFamily="2" charset="-122"/>
              </a:rPr>
              <a:t>GW=10.1.3.1</a:t>
            </a:r>
          </a:p>
        </p:txBody>
      </p:sp>
      <p:sp>
        <p:nvSpPr>
          <p:cNvPr id="10273" name="Text Box 76"/>
          <p:cNvSpPr txBox="1">
            <a:spLocks noChangeArrowheads="1"/>
          </p:cNvSpPr>
          <p:nvPr/>
        </p:nvSpPr>
        <p:spPr bwMode="auto">
          <a:xfrm>
            <a:off x="5364213" y="5334001"/>
            <a:ext cx="14398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IP=10.1.3.3/24</a:t>
            </a:r>
          </a:p>
          <a:p>
            <a:pPr eaLnBrk="1" hangingPunct="1"/>
            <a:r>
              <a:rPr lang="en-US" altLang="zh-CN" sz="1400">
                <a:ea typeface="黑体" pitchFamily="2" charset="-122"/>
              </a:rPr>
              <a:t>GW=10.1.3.1</a:t>
            </a:r>
          </a:p>
        </p:txBody>
      </p:sp>
      <p:sp>
        <p:nvSpPr>
          <p:cNvPr id="10274" name="Text Box 77"/>
          <p:cNvSpPr txBox="1">
            <a:spLocks noChangeArrowheads="1"/>
          </p:cNvSpPr>
          <p:nvPr/>
        </p:nvSpPr>
        <p:spPr bwMode="auto">
          <a:xfrm>
            <a:off x="7524800" y="4541838"/>
            <a:ext cx="1439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IP=10.1.2.3/24</a:t>
            </a:r>
          </a:p>
          <a:p>
            <a:pPr eaLnBrk="1" hangingPunct="1"/>
            <a:r>
              <a:rPr lang="en-US" altLang="zh-CN" sz="1400">
                <a:ea typeface="黑体" pitchFamily="2" charset="-122"/>
              </a:rPr>
              <a:t>GW=10.1.2.1</a:t>
            </a:r>
          </a:p>
        </p:txBody>
      </p:sp>
      <p:sp>
        <p:nvSpPr>
          <p:cNvPr id="10275" name="Text Box 78"/>
          <p:cNvSpPr txBox="1">
            <a:spLocks noChangeArrowheads="1"/>
          </p:cNvSpPr>
          <p:nvPr/>
        </p:nvSpPr>
        <p:spPr bwMode="auto">
          <a:xfrm>
            <a:off x="7524800" y="1951038"/>
            <a:ext cx="1439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IP=10.1.2.2/24</a:t>
            </a:r>
          </a:p>
          <a:p>
            <a:pPr eaLnBrk="1" hangingPunct="1"/>
            <a:r>
              <a:rPr lang="en-US" altLang="zh-CN" sz="1400">
                <a:ea typeface="黑体" pitchFamily="2" charset="-122"/>
              </a:rPr>
              <a:t>GW=10.1.2.1</a:t>
            </a:r>
          </a:p>
        </p:txBody>
      </p:sp>
      <p:grpSp>
        <p:nvGrpSpPr>
          <p:cNvPr id="10276" name="Group 80"/>
          <p:cNvGrpSpPr>
            <a:grpSpLocks noChangeAspect="1"/>
          </p:cNvGrpSpPr>
          <p:nvPr/>
        </p:nvGrpSpPr>
        <p:grpSpPr bwMode="auto">
          <a:xfrm>
            <a:off x="4429175" y="4740276"/>
            <a:ext cx="720725" cy="522287"/>
            <a:chOff x="470" y="447"/>
            <a:chExt cx="576" cy="417"/>
          </a:xfrm>
        </p:grpSpPr>
        <p:sp>
          <p:nvSpPr>
            <p:cNvPr id="10277" name="AutoShape 81"/>
            <p:cNvSpPr>
              <a:spLocks noChangeAspect="1" noChangeArrowheads="1" noTextEdit="1"/>
            </p:cNvSpPr>
            <p:nvPr/>
          </p:nvSpPr>
          <p:spPr bwMode="auto">
            <a:xfrm>
              <a:off x="470" y="447"/>
              <a:ext cx="576"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78" name="Freeform 82"/>
            <p:cNvSpPr>
              <a:spLocks/>
            </p:cNvSpPr>
            <p:nvPr/>
          </p:nvSpPr>
          <p:spPr bwMode="auto">
            <a:xfrm>
              <a:off x="759" y="613"/>
              <a:ext cx="286" cy="252"/>
            </a:xfrm>
            <a:custGeom>
              <a:avLst/>
              <a:gdLst>
                <a:gd name="T0" fmla="*/ 286 w 286"/>
                <a:gd name="T1" fmla="*/ 0 h 252"/>
                <a:gd name="T2" fmla="*/ 286 w 286"/>
                <a:gd name="T3" fmla="*/ 85 h 252"/>
                <a:gd name="T4" fmla="*/ 0 w 286"/>
                <a:gd name="T5" fmla="*/ 252 h 252"/>
                <a:gd name="T6" fmla="*/ 0 w 286"/>
                <a:gd name="T7" fmla="*/ 166 h 252"/>
                <a:gd name="T8" fmla="*/ 286 w 286"/>
                <a:gd name="T9" fmla="*/ 0 h 252"/>
                <a:gd name="T10" fmla="*/ 286 w 286"/>
                <a:gd name="T11" fmla="*/ 0 h 252"/>
                <a:gd name="T12" fmla="*/ 286 w 286"/>
                <a:gd name="T13" fmla="*/ 0 h 252"/>
                <a:gd name="T14" fmla="*/ 286 w 286"/>
                <a:gd name="T15" fmla="*/ 0 h 252"/>
                <a:gd name="T16" fmla="*/ 286 w 286"/>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252"/>
                <a:gd name="T29" fmla="*/ 286 w 286"/>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252">
                  <a:moveTo>
                    <a:pt x="286" y="0"/>
                  </a:moveTo>
                  <a:lnTo>
                    <a:pt x="286" y="85"/>
                  </a:lnTo>
                  <a:lnTo>
                    <a:pt x="0" y="252"/>
                  </a:lnTo>
                  <a:lnTo>
                    <a:pt x="0" y="166"/>
                  </a:lnTo>
                  <a:lnTo>
                    <a:pt x="286" y="0"/>
                  </a:lnTo>
                  <a:close/>
                </a:path>
              </a:pathLst>
            </a:custGeom>
            <a:solidFill>
              <a:srgbClr val="1D2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9" name="Freeform 83"/>
            <p:cNvSpPr>
              <a:spLocks/>
            </p:cNvSpPr>
            <p:nvPr/>
          </p:nvSpPr>
          <p:spPr bwMode="auto">
            <a:xfrm>
              <a:off x="471" y="613"/>
              <a:ext cx="288" cy="252"/>
            </a:xfrm>
            <a:custGeom>
              <a:avLst/>
              <a:gdLst>
                <a:gd name="T0" fmla="*/ 288 w 288"/>
                <a:gd name="T1" fmla="*/ 166 h 252"/>
                <a:gd name="T2" fmla="*/ 288 w 288"/>
                <a:gd name="T3" fmla="*/ 252 h 252"/>
                <a:gd name="T4" fmla="*/ 0 w 288"/>
                <a:gd name="T5" fmla="*/ 85 h 252"/>
                <a:gd name="T6" fmla="*/ 0 w 288"/>
                <a:gd name="T7" fmla="*/ 0 h 252"/>
                <a:gd name="T8" fmla="*/ 288 w 288"/>
                <a:gd name="T9" fmla="*/ 166 h 252"/>
                <a:gd name="T10" fmla="*/ 288 w 288"/>
                <a:gd name="T11" fmla="*/ 166 h 252"/>
                <a:gd name="T12" fmla="*/ 288 w 288"/>
                <a:gd name="T13" fmla="*/ 166 h 252"/>
                <a:gd name="T14" fmla="*/ 288 w 288"/>
                <a:gd name="T15" fmla="*/ 166 h 252"/>
                <a:gd name="T16" fmla="*/ 288 w 288"/>
                <a:gd name="T17" fmla="*/ 166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52"/>
                <a:gd name="T29" fmla="*/ 288 w 288"/>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52">
                  <a:moveTo>
                    <a:pt x="288" y="166"/>
                  </a:moveTo>
                  <a:lnTo>
                    <a:pt x="288" y="252"/>
                  </a:lnTo>
                  <a:lnTo>
                    <a:pt x="0" y="85"/>
                  </a:lnTo>
                  <a:lnTo>
                    <a:pt x="0" y="0"/>
                  </a:lnTo>
                  <a:lnTo>
                    <a:pt x="288" y="166"/>
                  </a:lnTo>
                  <a:close/>
                </a:path>
              </a:pathLst>
            </a:custGeom>
            <a:solidFill>
              <a:srgbClr val="3645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0" name="Freeform 84"/>
            <p:cNvSpPr>
              <a:spLocks/>
            </p:cNvSpPr>
            <p:nvPr/>
          </p:nvSpPr>
          <p:spPr bwMode="auto">
            <a:xfrm>
              <a:off x="471" y="447"/>
              <a:ext cx="574" cy="332"/>
            </a:xfrm>
            <a:custGeom>
              <a:avLst/>
              <a:gdLst>
                <a:gd name="T0" fmla="*/ 574 w 574"/>
                <a:gd name="T1" fmla="*/ 166 h 332"/>
                <a:gd name="T2" fmla="*/ 288 w 574"/>
                <a:gd name="T3" fmla="*/ 332 h 332"/>
                <a:gd name="T4" fmla="*/ 0 w 574"/>
                <a:gd name="T5" fmla="*/ 166 h 332"/>
                <a:gd name="T6" fmla="*/ 286 w 574"/>
                <a:gd name="T7" fmla="*/ 0 h 332"/>
                <a:gd name="T8" fmla="*/ 574 w 574"/>
                <a:gd name="T9" fmla="*/ 166 h 332"/>
                <a:gd name="T10" fmla="*/ 574 w 574"/>
                <a:gd name="T11" fmla="*/ 166 h 332"/>
                <a:gd name="T12" fmla="*/ 574 w 574"/>
                <a:gd name="T13" fmla="*/ 166 h 332"/>
                <a:gd name="T14" fmla="*/ 574 w 574"/>
                <a:gd name="T15" fmla="*/ 166 h 332"/>
                <a:gd name="T16" fmla="*/ 574 w 574"/>
                <a:gd name="T17" fmla="*/ 166 h 3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4"/>
                <a:gd name="T28" fmla="*/ 0 h 332"/>
                <a:gd name="T29" fmla="*/ 574 w 574"/>
                <a:gd name="T30" fmla="*/ 332 h 3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4" h="332">
                  <a:moveTo>
                    <a:pt x="574" y="166"/>
                  </a:moveTo>
                  <a:lnTo>
                    <a:pt x="288" y="332"/>
                  </a:lnTo>
                  <a:lnTo>
                    <a:pt x="0" y="166"/>
                  </a:lnTo>
                  <a:lnTo>
                    <a:pt x="286" y="0"/>
                  </a:lnTo>
                  <a:lnTo>
                    <a:pt x="574" y="166"/>
                  </a:lnTo>
                  <a:close/>
                </a:path>
              </a:pathLst>
            </a:custGeom>
            <a:solidFill>
              <a:srgbClr val="4D6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1" name="Freeform 85"/>
            <p:cNvSpPr>
              <a:spLocks noEditPoints="1"/>
            </p:cNvSpPr>
            <p:nvPr/>
          </p:nvSpPr>
          <p:spPr bwMode="auto">
            <a:xfrm>
              <a:off x="550" y="495"/>
              <a:ext cx="416" cy="241"/>
            </a:xfrm>
            <a:custGeom>
              <a:avLst/>
              <a:gdLst>
                <a:gd name="T0" fmla="*/ 38 w 785"/>
                <a:gd name="T1" fmla="*/ 27 h 457"/>
                <a:gd name="T2" fmla="*/ 41 w 785"/>
                <a:gd name="T3" fmla="*/ 29 h 457"/>
                <a:gd name="T4" fmla="*/ 31 w 785"/>
                <a:gd name="T5" fmla="*/ 35 h 457"/>
                <a:gd name="T6" fmla="*/ 20 w 785"/>
                <a:gd name="T7" fmla="*/ 29 h 457"/>
                <a:gd name="T8" fmla="*/ 23 w 785"/>
                <a:gd name="T9" fmla="*/ 27 h 457"/>
                <a:gd name="T10" fmla="*/ 28 w 785"/>
                <a:gd name="T11" fmla="*/ 30 h 457"/>
                <a:gd name="T12" fmla="*/ 28 w 785"/>
                <a:gd name="T13" fmla="*/ 24 h 457"/>
                <a:gd name="T14" fmla="*/ 23 w 785"/>
                <a:gd name="T15" fmla="*/ 23 h 457"/>
                <a:gd name="T16" fmla="*/ 20 w 785"/>
                <a:gd name="T17" fmla="*/ 19 h 457"/>
                <a:gd name="T18" fmla="*/ 9 w 785"/>
                <a:gd name="T19" fmla="*/ 19 h 457"/>
                <a:gd name="T20" fmla="*/ 14 w 785"/>
                <a:gd name="T21" fmla="*/ 22 h 457"/>
                <a:gd name="T22" fmla="*/ 11 w 785"/>
                <a:gd name="T23" fmla="*/ 24 h 457"/>
                <a:gd name="T24" fmla="*/ 0 w 785"/>
                <a:gd name="T25" fmla="*/ 18 h 457"/>
                <a:gd name="T26" fmla="*/ 11 w 785"/>
                <a:gd name="T27" fmla="*/ 12 h 457"/>
                <a:gd name="T28" fmla="*/ 14 w 785"/>
                <a:gd name="T29" fmla="*/ 14 h 457"/>
                <a:gd name="T30" fmla="*/ 9 w 785"/>
                <a:gd name="T31" fmla="*/ 16 h 457"/>
                <a:gd name="T32" fmla="*/ 19 w 785"/>
                <a:gd name="T33" fmla="*/ 16 h 457"/>
                <a:gd name="T34" fmla="*/ 23 w 785"/>
                <a:gd name="T35" fmla="*/ 13 h 457"/>
                <a:gd name="T36" fmla="*/ 29 w 785"/>
                <a:gd name="T37" fmla="*/ 11 h 457"/>
                <a:gd name="T38" fmla="*/ 29 w 785"/>
                <a:gd name="T39" fmla="*/ 5 h 457"/>
                <a:gd name="T40" fmla="*/ 24 w 785"/>
                <a:gd name="T41" fmla="*/ 8 h 457"/>
                <a:gd name="T42" fmla="*/ 21 w 785"/>
                <a:gd name="T43" fmla="*/ 6 h 457"/>
                <a:gd name="T44" fmla="*/ 32 w 785"/>
                <a:gd name="T45" fmla="*/ 0 h 457"/>
                <a:gd name="T46" fmla="*/ 42 w 785"/>
                <a:gd name="T47" fmla="*/ 6 h 457"/>
                <a:gd name="T48" fmla="*/ 39 w 785"/>
                <a:gd name="T49" fmla="*/ 8 h 457"/>
                <a:gd name="T50" fmla="*/ 34 w 785"/>
                <a:gd name="T51" fmla="*/ 5 h 457"/>
                <a:gd name="T52" fmla="*/ 34 w 785"/>
                <a:gd name="T53" fmla="*/ 11 h 457"/>
                <a:gd name="T54" fmla="*/ 40 w 785"/>
                <a:gd name="T55" fmla="*/ 13 h 457"/>
                <a:gd name="T56" fmla="*/ 43 w 785"/>
                <a:gd name="T57" fmla="*/ 16 h 457"/>
                <a:gd name="T58" fmla="*/ 53 w 785"/>
                <a:gd name="T59" fmla="*/ 16 h 457"/>
                <a:gd name="T60" fmla="*/ 48 w 785"/>
                <a:gd name="T61" fmla="*/ 13 h 457"/>
                <a:gd name="T62" fmla="*/ 51 w 785"/>
                <a:gd name="T63" fmla="*/ 11 h 457"/>
                <a:gd name="T64" fmla="*/ 62 w 785"/>
                <a:gd name="T65" fmla="*/ 17 h 457"/>
                <a:gd name="T66" fmla="*/ 51 w 785"/>
                <a:gd name="T67" fmla="*/ 23 h 457"/>
                <a:gd name="T68" fmla="*/ 48 w 785"/>
                <a:gd name="T69" fmla="*/ 22 h 457"/>
                <a:gd name="T70" fmla="*/ 53 w 785"/>
                <a:gd name="T71" fmla="*/ 19 h 457"/>
                <a:gd name="T72" fmla="*/ 43 w 785"/>
                <a:gd name="T73" fmla="*/ 19 h 457"/>
                <a:gd name="T74" fmla="*/ 40 w 785"/>
                <a:gd name="T75" fmla="*/ 23 h 457"/>
                <a:gd name="T76" fmla="*/ 33 w 785"/>
                <a:gd name="T77" fmla="*/ 24 h 457"/>
                <a:gd name="T78" fmla="*/ 33 w 785"/>
                <a:gd name="T79" fmla="*/ 30 h 457"/>
                <a:gd name="T80" fmla="*/ 38 w 785"/>
                <a:gd name="T81" fmla="*/ 27 h 457"/>
                <a:gd name="T82" fmla="*/ 38 w 785"/>
                <a:gd name="T83" fmla="*/ 27 h 457"/>
                <a:gd name="T84" fmla="*/ 38 w 785"/>
                <a:gd name="T85" fmla="*/ 27 h 457"/>
                <a:gd name="T86" fmla="*/ 26 w 785"/>
                <a:gd name="T87" fmla="*/ 20 h 457"/>
                <a:gd name="T88" fmla="*/ 36 w 785"/>
                <a:gd name="T89" fmla="*/ 20 h 457"/>
                <a:gd name="T90" fmla="*/ 36 w 785"/>
                <a:gd name="T91" fmla="*/ 15 h 457"/>
                <a:gd name="T92" fmla="*/ 26 w 785"/>
                <a:gd name="T93" fmla="*/ 15 h 457"/>
                <a:gd name="T94" fmla="*/ 26 w 785"/>
                <a:gd name="T95" fmla="*/ 20 h 4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7"/>
                <a:gd name="T146" fmla="*/ 785 w 785"/>
                <a:gd name="T147" fmla="*/ 457 h 4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7">
                  <a:moveTo>
                    <a:pt x="483" y="356"/>
                  </a:moveTo>
                  <a:cubicBezTo>
                    <a:pt x="523" y="379"/>
                    <a:pt x="523" y="379"/>
                    <a:pt x="523" y="379"/>
                  </a:cubicBezTo>
                  <a:cubicBezTo>
                    <a:pt x="389" y="457"/>
                    <a:pt x="389" y="457"/>
                    <a:pt x="389" y="457"/>
                  </a:cubicBezTo>
                  <a:cubicBezTo>
                    <a:pt x="255" y="379"/>
                    <a:pt x="255" y="379"/>
                    <a:pt x="255" y="379"/>
                  </a:cubicBezTo>
                  <a:cubicBezTo>
                    <a:pt x="295" y="356"/>
                    <a:pt x="295" y="356"/>
                    <a:pt x="295" y="356"/>
                  </a:cubicBezTo>
                  <a:cubicBezTo>
                    <a:pt x="356" y="391"/>
                    <a:pt x="356" y="391"/>
                    <a:pt x="356" y="391"/>
                  </a:cubicBezTo>
                  <a:cubicBezTo>
                    <a:pt x="356" y="313"/>
                    <a:pt x="356" y="313"/>
                    <a:pt x="356" y="313"/>
                  </a:cubicBezTo>
                  <a:cubicBezTo>
                    <a:pt x="330" y="309"/>
                    <a:pt x="306" y="302"/>
                    <a:pt x="286" y="290"/>
                  </a:cubicBezTo>
                  <a:cubicBezTo>
                    <a:pt x="266" y="279"/>
                    <a:pt x="253" y="264"/>
                    <a:pt x="246" y="249"/>
                  </a:cubicBezTo>
                  <a:cubicBezTo>
                    <a:pt x="113" y="249"/>
                    <a:pt x="113" y="249"/>
                    <a:pt x="113" y="249"/>
                  </a:cubicBezTo>
                  <a:cubicBezTo>
                    <a:pt x="174" y="285"/>
                    <a:pt x="174" y="285"/>
                    <a:pt x="174" y="285"/>
                  </a:cubicBezTo>
                  <a:cubicBezTo>
                    <a:pt x="134" y="308"/>
                    <a:pt x="134" y="308"/>
                    <a:pt x="134" y="308"/>
                  </a:cubicBezTo>
                  <a:cubicBezTo>
                    <a:pt x="0" y="230"/>
                    <a:pt x="0" y="230"/>
                    <a:pt x="0" y="230"/>
                  </a:cubicBezTo>
                  <a:cubicBezTo>
                    <a:pt x="134" y="153"/>
                    <a:pt x="134" y="153"/>
                    <a:pt x="134" y="153"/>
                  </a:cubicBezTo>
                  <a:cubicBezTo>
                    <a:pt x="174" y="176"/>
                    <a:pt x="174" y="176"/>
                    <a:pt x="174" y="176"/>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6"/>
                    <a:pt x="369" y="66"/>
                    <a:pt x="369" y="66"/>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6"/>
                    <a:pt x="435" y="66"/>
                    <a:pt x="435" y="66"/>
                  </a:cubicBezTo>
                  <a:cubicBezTo>
                    <a:pt x="435" y="87"/>
                    <a:pt x="435" y="117"/>
                    <a:pt x="435" y="142"/>
                  </a:cubicBezTo>
                  <a:cubicBezTo>
                    <a:pt x="460" y="146"/>
                    <a:pt x="483" y="154"/>
                    <a:pt x="502" y="165"/>
                  </a:cubicBezTo>
                  <a:cubicBezTo>
                    <a:pt x="521" y="176"/>
                    <a:pt x="534" y="190"/>
                    <a:pt x="541" y="204"/>
                  </a:cubicBezTo>
                  <a:cubicBezTo>
                    <a:pt x="672" y="204"/>
                    <a:pt x="672" y="204"/>
                    <a:pt x="672" y="204"/>
                  </a:cubicBezTo>
                  <a:cubicBezTo>
                    <a:pt x="611" y="169"/>
                    <a:pt x="611" y="169"/>
                    <a:pt x="611" y="169"/>
                  </a:cubicBezTo>
                  <a:cubicBezTo>
                    <a:pt x="650" y="145"/>
                    <a:pt x="650" y="145"/>
                    <a:pt x="650" y="145"/>
                  </a:cubicBezTo>
                  <a:cubicBezTo>
                    <a:pt x="785" y="223"/>
                    <a:pt x="785" y="223"/>
                    <a:pt x="785" y="223"/>
                  </a:cubicBezTo>
                  <a:cubicBezTo>
                    <a:pt x="651" y="301"/>
                    <a:pt x="651" y="301"/>
                    <a:pt x="651" y="301"/>
                  </a:cubicBezTo>
                  <a:cubicBezTo>
                    <a:pt x="611" y="278"/>
                    <a:pt x="611" y="278"/>
                    <a:pt x="611" y="278"/>
                  </a:cubicBezTo>
                  <a:cubicBezTo>
                    <a:pt x="672" y="242"/>
                    <a:pt x="672" y="242"/>
                    <a:pt x="672" y="242"/>
                  </a:cubicBezTo>
                  <a:cubicBezTo>
                    <a:pt x="637" y="242"/>
                    <a:pt x="587" y="242"/>
                    <a:pt x="545" y="242"/>
                  </a:cubicBezTo>
                  <a:cubicBezTo>
                    <a:pt x="540" y="260"/>
                    <a:pt x="526" y="277"/>
                    <a:pt x="502" y="290"/>
                  </a:cubicBezTo>
                  <a:cubicBezTo>
                    <a:pt x="480" y="303"/>
                    <a:pt x="451" y="312"/>
                    <a:pt x="422" y="315"/>
                  </a:cubicBezTo>
                  <a:cubicBezTo>
                    <a:pt x="422" y="391"/>
                    <a:pt x="422" y="391"/>
                    <a:pt x="422" y="391"/>
                  </a:cubicBezTo>
                  <a:cubicBezTo>
                    <a:pt x="483" y="356"/>
                    <a:pt x="483" y="356"/>
                    <a:pt x="483" y="356"/>
                  </a:cubicBezTo>
                  <a:cubicBezTo>
                    <a:pt x="483" y="356"/>
                    <a:pt x="483" y="356"/>
                    <a:pt x="483" y="356"/>
                  </a:cubicBezTo>
                  <a:cubicBezTo>
                    <a:pt x="483" y="356"/>
                    <a:pt x="483" y="356"/>
                    <a:pt x="483" y="356"/>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1D2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2" name="Freeform 86"/>
            <p:cNvSpPr>
              <a:spLocks noEditPoints="1"/>
            </p:cNvSpPr>
            <p:nvPr/>
          </p:nvSpPr>
          <p:spPr bwMode="auto">
            <a:xfrm>
              <a:off x="550" y="489"/>
              <a:ext cx="416" cy="241"/>
            </a:xfrm>
            <a:custGeom>
              <a:avLst/>
              <a:gdLst>
                <a:gd name="T0" fmla="*/ 38 w 785"/>
                <a:gd name="T1" fmla="*/ 27 h 456"/>
                <a:gd name="T2" fmla="*/ 41 w 785"/>
                <a:gd name="T3" fmla="*/ 30 h 456"/>
                <a:gd name="T4" fmla="*/ 31 w 785"/>
                <a:gd name="T5" fmla="*/ 35 h 456"/>
                <a:gd name="T6" fmla="*/ 20 w 785"/>
                <a:gd name="T7" fmla="*/ 30 h 456"/>
                <a:gd name="T8" fmla="*/ 23 w 785"/>
                <a:gd name="T9" fmla="*/ 27 h 456"/>
                <a:gd name="T10" fmla="*/ 28 w 785"/>
                <a:gd name="T11" fmla="*/ 31 h 456"/>
                <a:gd name="T12" fmla="*/ 28 w 785"/>
                <a:gd name="T13" fmla="*/ 24 h 456"/>
                <a:gd name="T14" fmla="*/ 23 w 785"/>
                <a:gd name="T15" fmla="*/ 23 h 456"/>
                <a:gd name="T16" fmla="*/ 20 w 785"/>
                <a:gd name="T17" fmla="*/ 20 h 456"/>
                <a:gd name="T18" fmla="*/ 9 w 785"/>
                <a:gd name="T19" fmla="*/ 20 h 456"/>
                <a:gd name="T20" fmla="*/ 14 w 785"/>
                <a:gd name="T21" fmla="*/ 22 h 456"/>
                <a:gd name="T22" fmla="*/ 11 w 785"/>
                <a:gd name="T23" fmla="*/ 24 h 456"/>
                <a:gd name="T24" fmla="*/ 0 w 785"/>
                <a:gd name="T25" fmla="*/ 18 h 456"/>
                <a:gd name="T26" fmla="*/ 11 w 785"/>
                <a:gd name="T27" fmla="*/ 12 h 456"/>
                <a:gd name="T28" fmla="*/ 14 w 785"/>
                <a:gd name="T29" fmla="*/ 14 h 456"/>
                <a:gd name="T30" fmla="*/ 9 w 785"/>
                <a:gd name="T31" fmla="*/ 16 h 456"/>
                <a:gd name="T32" fmla="*/ 19 w 785"/>
                <a:gd name="T33" fmla="*/ 16 h 456"/>
                <a:gd name="T34" fmla="*/ 23 w 785"/>
                <a:gd name="T35" fmla="*/ 13 h 456"/>
                <a:gd name="T36" fmla="*/ 29 w 785"/>
                <a:gd name="T37" fmla="*/ 11 h 456"/>
                <a:gd name="T38" fmla="*/ 29 w 785"/>
                <a:gd name="T39" fmla="*/ 5 h 456"/>
                <a:gd name="T40" fmla="*/ 24 w 785"/>
                <a:gd name="T41" fmla="*/ 8 h 456"/>
                <a:gd name="T42" fmla="*/ 21 w 785"/>
                <a:gd name="T43" fmla="*/ 6 h 456"/>
                <a:gd name="T44" fmla="*/ 32 w 785"/>
                <a:gd name="T45" fmla="*/ 0 h 456"/>
                <a:gd name="T46" fmla="*/ 42 w 785"/>
                <a:gd name="T47" fmla="*/ 6 h 456"/>
                <a:gd name="T48" fmla="*/ 39 w 785"/>
                <a:gd name="T49" fmla="*/ 8 h 456"/>
                <a:gd name="T50" fmla="*/ 34 w 785"/>
                <a:gd name="T51" fmla="*/ 5 h 456"/>
                <a:gd name="T52" fmla="*/ 34 w 785"/>
                <a:gd name="T53" fmla="*/ 11 h 456"/>
                <a:gd name="T54" fmla="*/ 40 w 785"/>
                <a:gd name="T55" fmla="*/ 13 h 456"/>
                <a:gd name="T56" fmla="*/ 43 w 785"/>
                <a:gd name="T57" fmla="*/ 16 h 456"/>
                <a:gd name="T58" fmla="*/ 53 w 785"/>
                <a:gd name="T59" fmla="*/ 16 h 456"/>
                <a:gd name="T60" fmla="*/ 48 w 785"/>
                <a:gd name="T61" fmla="*/ 13 h 456"/>
                <a:gd name="T62" fmla="*/ 51 w 785"/>
                <a:gd name="T63" fmla="*/ 12 h 456"/>
                <a:gd name="T64" fmla="*/ 62 w 785"/>
                <a:gd name="T65" fmla="*/ 17 h 456"/>
                <a:gd name="T66" fmla="*/ 51 w 785"/>
                <a:gd name="T67" fmla="*/ 23 h 456"/>
                <a:gd name="T68" fmla="*/ 48 w 785"/>
                <a:gd name="T69" fmla="*/ 22 h 456"/>
                <a:gd name="T70" fmla="*/ 53 w 785"/>
                <a:gd name="T71" fmla="*/ 19 h 456"/>
                <a:gd name="T72" fmla="*/ 43 w 785"/>
                <a:gd name="T73" fmla="*/ 19 h 456"/>
                <a:gd name="T74" fmla="*/ 40 w 785"/>
                <a:gd name="T75" fmla="*/ 23 h 456"/>
                <a:gd name="T76" fmla="*/ 33 w 785"/>
                <a:gd name="T77" fmla="*/ 25 h 456"/>
                <a:gd name="T78" fmla="*/ 33 w 785"/>
                <a:gd name="T79" fmla="*/ 31 h 456"/>
                <a:gd name="T80" fmla="*/ 38 w 785"/>
                <a:gd name="T81" fmla="*/ 27 h 456"/>
                <a:gd name="T82" fmla="*/ 38 w 785"/>
                <a:gd name="T83" fmla="*/ 27 h 456"/>
                <a:gd name="T84" fmla="*/ 38 w 785"/>
                <a:gd name="T85" fmla="*/ 27 h 456"/>
                <a:gd name="T86" fmla="*/ 26 w 785"/>
                <a:gd name="T87" fmla="*/ 20 h 456"/>
                <a:gd name="T88" fmla="*/ 36 w 785"/>
                <a:gd name="T89" fmla="*/ 20 h 456"/>
                <a:gd name="T90" fmla="*/ 36 w 785"/>
                <a:gd name="T91" fmla="*/ 15 h 456"/>
                <a:gd name="T92" fmla="*/ 26 w 785"/>
                <a:gd name="T93" fmla="*/ 15 h 456"/>
                <a:gd name="T94" fmla="*/ 26 w 785"/>
                <a:gd name="T95" fmla="*/ 20 h 4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6"/>
                <a:gd name="T146" fmla="*/ 785 w 785"/>
                <a:gd name="T147" fmla="*/ 456 h 4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6">
                  <a:moveTo>
                    <a:pt x="483" y="355"/>
                  </a:moveTo>
                  <a:cubicBezTo>
                    <a:pt x="523" y="379"/>
                    <a:pt x="523" y="379"/>
                    <a:pt x="523" y="379"/>
                  </a:cubicBezTo>
                  <a:cubicBezTo>
                    <a:pt x="389" y="456"/>
                    <a:pt x="389" y="456"/>
                    <a:pt x="389" y="456"/>
                  </a:cubicBezTo>
                  <a:cubicBezTo>
                    <a:pt x="255" y="379"/>
                    <a:pt x="255" y="379"/>
                    <a:pt x="255" y="379"/>
                  </a:cubicBezTo>
                  <a:cubicBezTo>
                    <a:pt x="295" y="355"/>
                    <a:pt x="295" y="355"/>
                    <a:pt x="295" y="355"/>
                  </a:cubicBezTo>
                  <a:cubicBezTo>
                    <a:pt x="356" y="391"/>
                    <a:pt x="356" y="391"/>
                    <a:pt x="356" y="391"/>
                  </a:cubicBezTo>
                  <a:cubicBezTo>
                    <a:pt x="356" y="313"/>
                    <a:pt x="356" y="313"/>
                    <a:pt x="356" y="313"/>
                  </a:cubicBezTo>
                  <a:cubicBezTo>
                    <a:pt x="330" y="309"/>
                    <a:pt x="306" y="301"/>
                    <a:pt x="286" y="290"/>
                  </a:cubicBezTo>
                  <a:cubicBezTo>
                    <a:pt x="266" y="278"/>
                    <a:pt x="253" y="264"/>
                    <a:pt x="246" y="249"/>
                  </a:cubicBezTo>
                  <a:cubicBezTo>
                    <a:pt x="113" y="249"/>
                    <a:pt x="113" y="249"/>
                    <a:pt x="113" y="249"/>
                  </a:cubicBezTo>
                  <a:cubicBezTo>
                    <a:pt x="174" y="284"/>
                    <a:pt x="174" y="284"/>
                    <a:pt x="174" y="284"/>
                  </a:cubicBezTo>
                  <a:cubicBezTo>
                    <a:pt x="134" y="308"/>
                    <a:pt x="134" y="308"/>
                    <a:pt x="134" y="308"/>
                  </a:cubicBezTo>
                  <a:cubicBezTo>
                    <a:pt x="0" y="230"/>
                    <a:pt x="0" y="230"/>
                    <a:pt x="0" y="230"/>
                  </a:cubicBezTo>
                  <a:cubicBezTo>
                    <a:pt x="134" y="152"/>
                    <a:pt x="134" y="152"/>
                    <a:pt x="134" y="152"/>
                  </a:cubicBezTo>
                  <a:cubicBezTo>
                    <a:pt x="174" y="175"/>
                    <a:pt x="174" y="175"/>
                    <a:pt x="174" y="175"/>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5"/>
                    <a:pt x="369" y="65"/>
                    <a:pt x="369" y="65"/>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5"/>
                    <a:pt x="435" y="65"/>
                    <a:pt x="435" y="65"/>
                  </a:cubicBezTo>
                  <a:cubicBezTo>
                    <a:pt x="435" y="87"/>
                    <a:pt x="435" y="117"/>
                    <a:pt x="435" y="142"/>
                  </a:cubicBezTo>
                  <a:cubicBezTo>
                    <a:pt x="460" y="146"/>
                    <a:pt x="483" y="154"/>
                    <a:pt x="502" y="165"/>
                  </a:cubicBezTo>
                  <a:cubicBezTo>
                    <a:pt x="521" y="176"/>
                    <a:pt x="534" y="189"/>
                    <a:pt x="541" y="204"/>
                  </a:cubicBezTo>
                  <a:cubicBezTo>
                    <a:pt x="672" y="204"/>
                    <a:pt x="672" y="204"/>
                    <a:pt x="672" y="204"/>
                  </a:cubicBezTo>
                  <a:cubicBezTo>
                    <a:pt x="611" y="168"/>
                    <a:pt x="611" y="168"/>
                    <a:pt x="611" y="168"/>
                  </a:cubicBezTo>
                  <a:cubicBezTo>
                    <a:pt x="650" y="145"/>
                    <a:pt x="650" y="145"/>
                    <a:pt x="650" y="145"/>
                  </a:cubicBezTo>
                  <a:cubicBezTo>
                    <a:pt x="785" y="223"/>
                    <a:pt x="785" y="223"/>
                    <a:pt x="785" y="223"/>
                  </a:cubicBezTo>
                  <a:cubicBezTo>
                    <a:pt x="651" y="300"/>
                    <a:pt x="651" y="300"/>
                    <a:pt x="651" y="300"/>
                  </a:cubicBezTo>
                  <a:cubicBezTo>
                    <a:pt x="611" y="277"/>
                    <a:pt x="611" y="277"/>
                    <a:pt x="611" y="277"/>
                  </a:cubicBezTo>
                  <a:cubicBezTo>
                    <a:pt x="672" y="242"/>
                    <a:pt x="672" y="242"/>
                    <a:pt x="672" y="242"/>
                  </a:cubicBezTo>
                  <a:cubicBezTo>
                    <a:pt x="637" y="242"/>
                    <a:pt x="587" y="242"/>
                    <a:pt x="545" y="242"/>
                  </a:cubicBezTo>
                  <a:cubicBezTo>
                    <a:pt x="540" y="259"/>
                    <a:pt x="526" y="276"/>
                    <a:pt x="502" y="290"/>
                  </a:cubicBezTo>
                  <a:cubicBezTo>
                    <a:pt x="480" y="303"/>
                    <a:pt x="451" y="311"/>
                    <a:pt x="422" y="314"/>
                  </a:cubicBezTo>
                  <a:cubicBezTo>
                    <a:pt x="422" y="391"/>
                    <a:pt x="422" y="391"/>
                    <a:pt x="422" y="391"/>
                  </a:cubicBezTo>
                  <a:cubicBezTo>
                    <a:pt x="483" y="355"/>
                    <a:pt x="483" y="355"/>
                    <a:pt x="483" y="355"/>
                  </a:cubicBezTo>
                  <a:cubicBezTo>
                    <a:pt x="483" y="355"/>
                    <a:pt x="483" y="355"/>
                    <a:pt x="483" y="355"/>
                  </a:cubicBezTo>
                  <a:cubicBezTo>
                    <a:pt x="483" y="355"/>
                    <a:pt x="483" y="355"/>
                    <a:pt x="483" y="355"/>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3" name="Freeform 87"/>
            <p:cNvSpPr>
              <a:spLocks/>
            </p:cNvSpPr>
            <p:nvPr/>
          </p:nvSpPr>
          <p:spPr bwMode="auto">
            <a:xfrm>
              <a:off x="519" y="673"/>
              <a:ext cx="30" cy="48"/>
            </a:xfrm>
            <a:custGeom>
              <a:avLst/>
              <a:gdLst>
                <a:gd name="T0" fmla="*/ 2 w 56"/>
                <a:gd name="T1" fmla="*/ 1 h 92"/>
                <a:gd name="T2" fmla="*/ 4 w 56"/>
                <a:gd name="T3" fmla="*/ 2 h 92"/>
                <a:gd name="T4" fmla="*/ 5 w 56"/>
                <a:gd name="T5" fmla="*/ 3 h 92"/>
                <a:gd name="T6" fmla="*/ 3 w 56"/>
                <a:gd name="T7" fmla="*/ 3 h 92"/>
                <a:gd name="T8" fmla="*/ 2 w 56"/>
                <a:gd name="T9" fmla="*/ 2 h 92"/>
                <a:gd name="T10" fmla="*/ 2 w 56"/>
                <a:gd name="T11" fmla="*/ 1 h 92"/>
                <a:gd name="T12" fmla="*/ 2 w 56"/>
                <a:gd name="T13" fmla="*/ 2 h 92"/>
                <a:gd name="T14" fmla="*/ 2 w 56"/>
                <a:gd name="T15" fmla="*/ 2 h 92"/>
                <a:gd name="T16" fmla="*/ 3 w 56"/>
                <a:gd name="T17" fmla="*/ 3 h 92"/>
                <a:gd name="T18" fmla="*/ 4 w 56"/>
                <a:gd name="T19" fmla="*/ 4 h 92"/>
                <a:gd name="T20" fmla="*/ 5 w 56"/>
                <a:gd name="T21" fmla="*/ 6 h 92"/>
                <a:gd name="T22" fmla="*/ 4 w 56"/>
                <a:gd name="T23" fmla="*/ 7 h 92"/>
                <a:gd name="T24" fmla="*/ 2 w 56"/>
                <a:gd name="T25" fmla="*/ 6 h 92"/>
                <a:gd name="T26" fmla="*/ 1 w 56"/>
                <a:gd name="T27" fmla="*/ 5 h 92"/>
                <a:gd name="T28" fmla="*/ 0 w 56"/>
                <a:gd name="T29" fmla="*/ 3 h 92"/>
                <a:gd name="T30" fmla="*/ 1 w 56"/>
                <a:gd name="T31" fmla="*/ 4 h 92"/>
                <a:gd name="T32" fmla="*/ 2 w 56"/>
                <a:gd name="T33" fmla="*/ 5 h 92"/>
                <a:gd name="T34" fmla="*/ 3 w 56"/>
                <a:gd name="T35" fmla="*/ 5 h 92"/>
                <a:gd name="T36" fmla="*/ 3 w 56"/>
                <a:gd name="T37" fmla="*/ 5 h 92"/>
                <a:gd name="T38" fmla="*/ 3 w 56"/>
                <a:gd name="T39" fmla="*/ 5 h 92"/>
                <a:gd name="T40" fmla="*/ 3 w 56"/>
                <a:gd name="T41" fmla="*/ 4 h 92"/>
                <a:gd name="T42" fmla="*/ 1 w 56"/>
                <a:gd name="T43" fmla="*/ 3 h 92"/>
                <a:gd name="T44" fmla="*/ 1 w 56"/>
                <a:gd name="T45" fmla="*/ 1 h 92"/>
                <a:gd name="T46" fmla="*/ 1 w 56"/>
                <a:gd name="T47" fmla="*/ 1 h 92"/>
                <a:gd name="T48" fmla="*/ 2 w 56"/>
                <a:gd name="T49" fmla="*/ 1 h 92"/>
                <a:gd name="T50" fmla="*/ 2 w 56"/>
                <a:gd name="T51" fmla="*/ 1 h 92"/>
                <a:gd name="T52" fmla="*/ 2 w 56"/>
                <a:gd name="T53" fmla="*/ 1 h 92"/>
                <a:gd name="T54" fmla="*/ 2 w 56"/>
                <a:gd name="T55" fmla="*/ 1 h 92"/>
                <a:gd name="T56" fmla="*/ 2 w 56"/>
                <a:gd name="T57" fmla="*/ 1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2"/>
                <a:gd name="T89" fmla="*/ 56 w 56"/>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2">
                  <a:moveTo>
                    <a:pt x="27" y="5"/>
                  </a:moveTo>
                  <a:cubicBezTo>
                    <a:pt x="35" y="9"/>
                    <a:pt x="41" y="15"/>
                    <a:pt x="46" y="21"/>
                  </a:cubicBezTo>
                  <a:cubicBezTo>
                    <a:pt x="51" y="28"/>
                    <a:pt x="54" y="36"/>
                    <a:pt x="54" y="45"/>
                  </a:cubicBezTo>
                  <a:cubicBezTo>
                    <a:pt x="40" y="36"/>
                    <a:pt x="40" y="36"/>
                    <a:pt x="40" y="36"/>
                  </a:cubicBezTo>
                  <a:cubicBezTo>
                    <a:pt x="39" y="29"/>
                    <a:pt x="35" y="22"/>
                    <a:pt x="27" y="17"/>
                  </a:cubicBezTo>
                  <a:cubicBezTo>
                    <a:pt x="24" y="16"/>
                    <a:pt x="22" y="15"/>
                    <a:pt x="20" y="15"/>
                  </a:cubicBezTo>
                  <a:cubicBezTo>
                    <a:pt x="18" y="16"/>
                    <a:pt x="17" y="17"/>
                    <a:pt x="17" y="20"/>
                  </a:cubicBezTo>
                  <a:cubicBezTo>
                    <a:pt x="17" y="23"/>
                    <a:pt x="18" y="26"/>
                    <a:pt x="20" y="28"/>
                  </a:cubicBezTo>
                  <a:cubicBezTo>
                    <a:pt x="22" y="30"/>
                    <a:pt x="27" y="35"/>
                    <a:pt x="36" y="43"/>
                  </a:cubicBezTo>
                  <a:cubicBezTo>
                    <a:pt x="42" y="48"/>
                    <a:pt x="45" y="52"/>
                    <a:pt x="48" y="55"/>
                  </a:cubicBezTo>
                  <a:cubicBezTo>
                    <a:pt x="53" y="62"/>
                    <a:pt x="56" y="69"/>
                    <a:pt x="56" y="77"/>
                  </a:cubicBezTo>
                  <a:cubicBezTo>
                    <a:pt x="56" y="84"/>
                    <a:pt x="54" y="88"/>
                    <a:pt x="49" y="90"/>
                  </a:cubicBezTo>
                  <a:cubicBezTo>
                    <a:pt x="44" y="92"/>
                    <a:pt x="37" y="90"/>
                    <a:pt x="28" y="85"/>
                  </a:cubicBezTo>
                  <a:cubicBezTo>
                    <a:pt x="20" y="81"/>
                    <a:pt x="14" y="75"/>
                    <a:pt x="9" y="67"/>
                  </a:cubicBezTo>
                  <a:cubicBezTo>
                    <a:pt x="3" y="59"/>
                    <a:pt x="0" y="51"/>
                    <a:pt x="0" y="42"/>
                  </a:cubicBezTo>
                  <a:cubicBezTo>
                    <a:pt x="14" y="50"/>
                    <a:pt x="14" y="50"/>
                    <a:pt x="14" y="50"/>
                  </a:cubicBezTo>
                  <a:cubicBezTo>
                    <a:pt x="14" y="55"/>
                    <a:pt x="16" y="59"/>
                    <a:pt x="19" y="63"/>
                  </a:cubicBezTo>
                  <a:cubicBezTo>
                    <a:pt x="21" y="67"/>
                    <a:pt x="25" y="70"/>
                    <a:pt x="29" y="72"/>
                  </a:cubicBezTo>
                  <a:cubicBezTo>
                    <a:pt x="32" y="74"/>
                    <a:pt x="35" y="75"/>
                    <a:pt x="37" y="75"/>
                  </a:cubicBezTo>
                  <a:cubicBezTo>
                    <a:pt x="40" y="76"/>
                    <a:pt x="42" y="74"/>
                    <a:pt x="42" y="70"/>
                  </a:cubicBezTo>
                  <a:cubicBezTo>
                    <a:pt x="42" y="66"/>
                    <a:pt x="38" y="61"/>
                    <a:pt x="32" y="55"/>
                  </a:cubicBezTo>
                  <a:cubicBezTo>
                    <a:pt x="20" y="44"/>
                    <a:pt x="14" y="38"/>
                    <a:pt x="13" y="37"/>
                  </a:cubicBezTo>
                  <a:cubicBezTo>
                    <a:pt x="6" y="29"/>
                    <a:pt x="2" y="22"/>
                    <a:pt x="2" y="13"/>
                  </a:cubicBezTo>
                  <a:cubicBezTo>
                    <a:pt x="2" y="6"/>
                    <a:pt x="5" y="2"/>
                    <a:pt x="10" y="1"/>
                  </a:cubicBezTo>
                  <a:cubicBezTo>
                    <a:pt x="15" y="0"/>
                    <a:pt x="21" y="1"/>
                    <a:pt x="27" y="5"/>
                  </a:cubicBezTo>
                  <a:cubicBezTo>
                    <a:pt x="27" y="5"/>
                    <a:pt x="27" y="5"/>
                    <a:pt x="27" y="5"/>
                  </a:cubicBezTo>
                  <a:cubicBezTo>
                    <a:pt x="27" y="5"/>
                    <a:pt x="27" y="5"/>
                    <a:pt x="27" y="5"/>
                  </a:cubicBezTo>
                  <a:cubicBezTo>
                    <a:pt x="27" y="5"/>
                    <a:pt x="27" y="5"/>
                    <a:pt x="27" y="5"/>
                  </a:cubicBezTo>
                  <a:cubicBezTo>
                    <a:pt x="27" y="5"/>
                    <a:pt x="27" y="5"/>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4" name="Freeform 88"/>
            <p:cNvSpPr>
              <a:spLocks/>
            </p:cNvSpPr>
            <p:nvPr/>
          </p:nvSpPr>
          <p:spPr bwMode="auto">
            <a:xfrm>
              <a:off x="550" y="685"/>
              <a:ext cx="46" cy="62"/>
            </a:xfrm>
            <a:custGeom>
              <a:avLst/>
              <a:gdLst>
                <a:gd name="T0" fmla="*/ 46 w 46"/>
                <a:gd name="T1" fmla="*/ 27 h 62"/>
                <a:gd name="T2" fmla="*/ 36 w 46"/>
                <a:gd name="T3" fmla="*/ 62 h 62"/>
                <a:gd name="T4" fmla="*/ 29 w 46"/>
                <a:gd name="T5" fmla="*/ 57 h 62"/>
                <a:gd name="T6" fmla="*/ 23 w 46"/>
                <a:gd name="T7" fmla="*/ 27 h 62"/>
                <a:gd name="T8" fmla="*/ 17 w 46"/>
                <a:gd name="T9" fmla="*/ 51 h 62"/>
                <a:gd name="T10" fmla="*/ 9 w 46"/>
                <a:gd name="T11" fmla="*/ 46 h 62"/>
                <a:gd name="T12" fmla="*/ 0 w 46"/>
                <a:gd name="T13" fmla="*/ 0 h 62"/>
                <a:gd name="T14" fmla="*/ 8 w 46"/>
                <a:gd name="T15" fmla="*/ 5 h 62"/>
                <a:gd name="T16" fmla="*/ 13 w 46"/>
                <a:gd name="T17" fmla="*/ 36 h 62"/>
                <a:gd name="T18" fmla="*/ 19 w 46"/>
                <a:gd name="T19" fmla="*/ 12 h 62"/>
                <a:gd name="T20" fmla="*/ 27 w 46"/>
                <a:gd name="T21" fmla="*/ 16 h 62"/>
                <a:gd name="T22" fmla="*/ 33 w 46"/>
                <a:gd name="T23" fmla="*/ 47 h 62"/>
                <a:gd name="T24" fmla="*/ 38 w 46"/>
                <a:gd name="T25" fmla="*/ 23 h 62"/>
                <a:gd name="T26" fmla="*/ 46 w 46"/>
                <a:gd name="T27" fmla="*/ 27 h 62"/>
                <a:gd name="T28" fmla="*/ 46 w 46"/>
                <a:gd name="T29" fmla="*/ 27 h 62"/>
                <a:gd name="T30" fmla="*/ 46 w 46"/>
                <a:gd name="T31" fmla="*/ 27 h 62"/>
                <a:gd name="T32" fmla="*/ 46 w 46"/>
                <a:gd name="T33" fmla="*/ 27 h 62"/>
                <a:gd name="T34" fmla="*/ 46 w 46"/>
                <a:gd name="T35" fmla="*/ 27 h 62"/>
                <a:gd name="T36" fmla="*/ 46 w 46"/>
                <a:gd name="T37" fmla="*/ 27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62"/>
                <a:gd name="T59" fmla="*/ 46 w 4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62">
                  <a:moveTo>
                    <a:pt x="46" y="27"/>
                  </a:moveTo>
                  <a:lnTo>
                    <a:pt x="36" y="62"/>
                  </a:lnTo>
                  <a:lnTo>
                    <a:pt x="29" y="57"/>
                  </a:lnTo>
                  <a:lnTo>
                    <a:pt x="23" y="27"/>
                  </a:lnTo>
                  <a:lnTo>
                    <a:pt x="17" y="51"/>
                  </a:lnTo>
                  <a:lnTo>
                    <a:pt x="9" y="46"/>
                  </a:lnTo>
                  <a:lnTo>
                    <a:pt x="0" y="0"/>
                  </a:lnTo>
                  <a:lnTo>
                    <a:pt x="8" y="5"/>
                  </a:lnTo>
                  <a:lnTo>
                    <a:pt x="13" y="36"/>
                  </a:lnTo>
                  <a:lnTo>
                    <a:pt x="19" y="12"/>
                  </a:lnTo>
                  <a:lnTo>
                    <a:pt x="27" y="16"/>
                  </a:lnTo>
                  <a:lnTo>
                    <a:pt x="33" y="47"/>
                  </a:lnTo>
                  <a:lnTo>
                    <a:pt x="38" y="23"/>
                  </a:lnTo>
                  <a:lnTo>
                    <a:pt x="46"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5" name="Freeform 89"/>
            <p:cNvSpPr>
              <a:spLocks/>
            </p:cNvSpPr>
            <p:nvPr/>
          </p:nvSpPr>
          <p:spPr bwMode="auto">
            <a:xfrm>
              <a:off x="600" y="714"/>
              <a:ext cx="7" cy="45"/>
            </a:xfrm>
            <a:custGeom>
              <a:avLst/>
              <a:gdLst>
                <a:gd name="T0" fmla="*/ 7 w 7"/>
                <a:gd name="T1" fmla="*/ 5 h 45"/>
                <a:gd name="T2" fmla="*/ 7 w 7"/>
                <a:gd name="T3" fmla="*/ 45 h 45"/>
                <a:gd name="T4" fmla="*/ 0 w 7"/>
                <a:gd name="T5" fmla="*/ 41 h 45"/>
                <a:gd name="T6" fmla="*/ 0 w 7"/>
                <a:gd name="T7" fmla="*/ 0 h 45"/>
                <a:gd name="T8" fmla="*/ 7 w 7"/>
                <a:gd name="T9" fmla="*/ 5 h 45"/>
                <a:gd name="T10" fmla="*/ 7 w 7"/>
                <a:gd name="T11" fmla="*/ 5 h 45"/>
                <a:gd name="T12" fmla="*/ 7 w 7"/>
                <a:gd name="T13" fmla="*/ 5 h 45"/>
                <a:gd name="T14" fmla="*/ 7 w 7"/>
                <a:gd name="T15" fmla="*/ 5 h 45"/>
                <a:gd name="T16" fmla="*/ 7 w 7"/>
                <a:gd name="T17" fmla="*/ 5 h 45"/>
                <a:gd name="T18" fmla="*/ 7 w 7"/>
                <a:gd name="T19" fmla="*/ 5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45"/>
                <a:gd name="T32" fmla="*/ 7 w 7"/>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45">
                  <a:moveTo>
                    <a:pt x="7" y="5"/>
                  </a:moveTo>
                  <a:lnTo>
                    <a:pt x="7" y="45"/>
                  </a:lnTo>
                  <a:lnTo>
                    <a:pt x="0" y="41"/>
                  </a:lnTo>
                  <a:lnTo>
                    <a:pt x="0" y="0"/>
                  </a:lnTo>
                  <a:lnTo>
                    <a:pt x="7"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6" name="Freeform 90"/>
            <p:cNvSpPr>
              <a:spLocks/>
            </p:cNvSpPr>
            <p:nvPr/>
          </p:nvSpPr>
          <p:spPr bwMode="auto">
            <a:xfrm>
              <a:off x="611" y="721"/>
              <a:ext cx="29" cy="51"/>
            </a:xfrm>
            <a:custGeom>
              <a:avLst/>
              <a:gdLst>
                <a:gd name="T0" fmla="*/ 29 w 29"/>
                <a:gd name="T1" fmla="*/ 17 h 51"/>
                <a:gd name="T2" fmla="*/ 29 w 29"/>
                <a:gd name="T3" fmla="*/ 24 h 51"/>
                <a:gd name="T4" fmla="*/ 19 w 29"/>
                <a:gd name="T5" fmla="*/ 18 h 51"/>
                <a:gd name="T6" fmla="*/ 19 w 29"/>
                <a:gd name="T7" fmla="*/ 51 h 51"/>
                <a:gd name="T8" fmla="*/ 11 w 29"/>
                <a:gd name="T9" fmla="*/ 46 h 51"/>
                <a:gd name="T10" fmla="*/ 11 w 29"/>
                <a:gd name="T11" fmla="*/ 14 h 51"/>
                <a:gd name="T12" fmla="*/ 0 w 29"/>
                <a:gd name="T13" fmla="*/ 7 h 51"/>
                <a:gd name="T14" fmla="*/ 0 w 29"/>
                <a:gd name="T15" fmla="*/ 0 h 51"/>
                <a:gd name="T16" fmla="*/ 29 w 29"/>
                <a:gd name="T17" fmla="*/ 17 h 51"/>
                <a:gd name="T18" fmla="*/ 29 w 29"/>
                <a:gd name="T19" fmla="*/ 17 h 51"/>
                <a:gd name="T20" fmla="*/ 29 w 29"/>
                <a:gd name="T21" fmla="*/ 17 h 51"/>
                <a:gd name="T22" fmla="*/ 29 w 29"/>
                <a:gd name="T23" fmla="*/ 17 h 51"/>
                <a:gd name="T24" fmla="*/ 29 w 29"/>
                <a:gd name="T25" fmla="*/ 17 h 51"/>
                <a:gd name="T26" fmla="*/ 29 w 29"/>
                <a:gd name="T27" fmla="*/ 17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51"/>
                <a:gd name="T44" fmla="*/ 29 w 29"/>
                <a:gd name="T45" fmla="*/ 51 h 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51">
                  <a:moveTo>
                    <a:pt x="29" y="17"/>
                  </a:moveTo>
                  <a:lnTo>
                    <a:pt x="29" y="24"/>
                  </a:lnTo>
                  <a:lnTo>
                    <a:pt x="19" y="18"/>
                  </a:lnTo>
                  <a:lnTo>
                    <a:pt x="19" y="51"/>
                  </a:lnTo>
                  <a:lnTo>
                    <a:pt x="11" y="46"/>
                  </a:lnTo>
                  <a:lnTo>
                    <a:pt x="11" y="14"/>
                  </a:lnTo>
                  <a:lnTo>
                    <a:pt x="0" y="7"/>
                  </a:lnTo>
                  <a:lnTo>
                    <a:pt x="0" y="0"/>
                  </a:lnTo>
                  <a:lnTo>
                    <a:pt x="29"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7" name="Freeform 91"/>
            <p:cNvSpPr>
              <a:spLocks/>
            </p:cNvSpPr>
            <p:nvPr/>
          </p:nvSpPr>
          <p:spPr bwMode="auto">
            <a:xfrm>
              <a:off x="642" y="745"/>
              <a:ext cx="33" cy="48"/>
            </a:xfrm>
            <a:custGeom>
              <a:avLst/>
              <a:gdLst>
                <a:gd name="T0" fmla="*/ 3 w 62"/>
                <a:gd name="T1" fmla="*/ 1 h 92"/>
                <a:gd name="T2" fmla="*/ 4 w 62"/>
                <a:gd name="T3" fmla="*/ 2 h 92"/>
                <a:gd name="T4" fmla="*/ 5 w 62"/>
                <a:gd name="T5" fmla="*/ 4 h 92"/>
                <a:gd name="T6" fmla="*/ 4 w 62"/>
                <a:gd name="T7" fmla="*/ 3 h 92"/>
                <a:gd name="T8" fmla="*/ 3 w 62"/>
                <a:gd name="T9" fmla="*/ 2 h 92"/>
                <a:gd name="T10" fmla="*/ 3 w 62"/>
                <a:gd name="T11" fmla="*/ 2 h 92"/>
                <a:gd name="T12" fmla="*/ 2 w 62"/>
                <a:gd name="T13" fmla="*/ 2 h 92"/>
                <a:gd name="T14" fmla="*/ 1 w 62"/>
                <a:gd name="T15" fmla="*/ 3 h 92"/>
                <a:gd name="T16" fmla="*/ 2 w 62"/>
                <a:gd name="T17" fmla="*/ 4 h 92"/>
                <a:gd name="T18" fmla="*/ 3 w 62"/>
                <a:gd name="T19" fmla="*/ 5 h 92"/>
                <a:gd name="T20" fmla="*/ 3 w 62"/>
                <a:gd name="T21" fmla="*/ 5 h 92"/>
                <a:gd name="T22" fmla="*/ 4 w 62"/>
                <a:gd name="T23" fmla="*/ 5 h 92"/>
                <a:gd name="T24" fmla="*/ 5 w 62"/>
                <a:gd name="T25" fmla="*/ 5 h 92"/>
                <a:gd name="T26" fmla="*/ 4 w 62"/>
                <a:gd name="T27" fmla="*/ 7 h 92"/>
                <a:gd name="T28" fmla="*/ 3 w 62"/>
                <a:gd name="T29" fmla="*/ 6 h 92"/>
                <a:gd name="T30" fmla="*/ 1 w 62"/>
                <a:gd name="T31" fmla="*/ 5 h 92"/>
                <a:gd name="T32" fmla="*/ 0 w 62"/>
                <a:gd name="T33" fmla="*/ 2 h 92"/>
                <a:gd name="T34" fmla="*/ 1 w 62"/>
                <a:gd name="T35" fmla="*/ 1 h 92"/>
                <a:gd name="T36" fmla="*/ 3 w 62"/>
                <a:gd name="T37" fmla="*/ 1 h 92"/>
                <a:gd name="T38" fmla="*/ 3 w 62"/>
                <a:gd name="T39" fmla="*/ 1 h 92"/>
                <a:gd name="T40" fmla="*/ 3 w 62"/>
                <a:gd name="T41" fmla="*/ 1 h 92"/>
                <a:gd name="T42" fmla="*/ 3 w 62"/>
                <a:gd name="T43" fmla="*/ 1 h 92"/>
                <a:gd name="T44" fmla="*/ 3 w 62"/>
                <a:gd name="T45" fmla="*/ 1 h 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2"/>
                <a:gd name="T70" fmla="*/ 0 h 92"/>
                <a:gd name="T71" fmla="*/ 62 w 62"/>
                <a:gd name="T72" fmla="*/ 92 h 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2" h="92">
                  <a:moveTo>
                    <a:pt x="33" y="7"/>
                  </a:moveTo>
                  <a:cubicBezTo>
                    <a:pt x="41" y="11"/>
                    <a:pt x="47" y="17"/>
                    <a:pt x="52" y="25"/>
                  </a:cubicBezTo>
                  <a:cubicBezTo>
                    <a:pt x="58" y="33"/>
                    <a:pt x="61" y="41"/>
                    <a:pt x="62" y="50"/>
                  </a:cubicBezTo>
                  <a:cubicBezTo>
                    <a:pt x="48" y="42"/>
                    <a:pt x="48" y="42"/>
                    <a:pt x="48" y="42"/>
                  </a:cubicBezTo>
                  <a:cubicBezTo>
                    <a:pt x="47" y="38"/>
                    <a:pt x="46" y="34"/>
                    <a:pt x="43" y="30"/>
                  </a:cubicBezTo>
                  <a:cubicBezTo>
                    <a:pt x="40" y="26"/>
                    <a:pt x="37" y="23"/>
                    <a:pt x="33" y="21"/>
                  </a:cubicBezTo>
                  <a:cubicBezTo>
                    <a:pt x="27" y="17"/>
                    <a:pt x="22" y="17"/>
                    <a:pt x="19" y="21"/>
                  </a:cubicBezTo>
                  <a:cubicBezTo>
                    <a:pt x="16" y="24"/>
                    <a:pt x="15" y="29"/>
                    <a:pt x="15" y="36"/>
                  </a:cubicBezTo>
                  <a:cubicBezTo>
                    <a:pt x="15" y="44"/>
                    <a:pt x="16" y="50"/>
                    <a:pt x="19" y="56"/>
                  </a:cubicBezTo>
                  <a:cubicBezTo>
                    <a:pt x="22" y="63"/>
                    <a:pt x="27" y="69"/>
                    <a:pt x="33" y="72"/>
                  </a:cubicBezTo>
                  <a:cubicBezTo>
                    <a:pt x="37" y="75"/>
                    <a:pt x="41" y="75"/>
                    <a:pt x="43" y="74"/>
                  </a:cubicBezTo>
                  <a:cubicBezTo>
                    <a:pt x="46" y="72"/>
                    <a:pt x="47" y="69"/>
                    <a:pt x="48" y="64"/>
                  </a:cubicBezTo>
                  <a:cubicBezTo>
                    <a:pt x="62" y="72"/>
                    <a:pt x="62" y="72"/>
                    <a:pt x="62" y="72"/>
                  </a:cubicBezTo>
                  <a:cubicBezTo>
                    <a:pt x="61" y="81"/>
                    <a:pt x="58" y="87"/>
                    <a:pt x="53" y="90"/>
                  </a:cubicBezTo>
                  <a:cubicBezTo>
                    <a:pt x="48" y="92"/>
                    <a:pt x="41" y="91"/>
                    <a:pt x="33" y="86"/>
                  </a:cubicBezTo>
                  <a:cubicBezTo>
                    <a:pt x="23" y="81"/>
                    <a:pt x="15" y="72"/>
                    <a:pt x="9" y="61"/>
                  </a:cubicBezTo>
                  <a:cubicBezTo>
                    <a:pt x="3" y="50"/>
                    <a:pt x="0" y="39"/>
                    <a:pt x="0" y="28"/>
                  </a:cubicBezTo>
                  <a:cubicBezTo>
                    <a:pt x="0" y="16"/>
                    <a:pt x="3" y="8"/>
                    <a:pt x="9" y="4"/>
                  </a:cubicBezTo>
                  <a:cubicBezTo>
                    <a:pt x="15" y="0"/>
                    <a:pt x="23" y="1"/>
                    <a:pt x="33" y="7"/>
                  </a:cubicBezTo>
                  <a:cubicBezTo>
                    <a:pt x="33" y="7"/>
                    <a:pt x="33" y="7"/>
                    <a:pt x="33" y="7"/>
                  </a:cubicBezTo>
                  <a:cubicBezTo>
                    <a:pt x="33" y="7"/>
                    <a:pt x="33" y="7"/>
                    <a:pt x="33" y="7"/>
                  </a:cubicBezTo>
                  <a:cubicBezTo>
                    <a:pt x="33" y="7"/>
                    <a:pt x="33" y="7"/>
                    <a:pt x="33" y="7"/>
                  </a:cubicBezTo>
                  <a:cubicBezTo>
                    <a:pt x="33" y="7"/>
                    <a:pt x="33" y="7"/>
                    <a:pt x="33"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8" name="Freeform 92"/>
            <p:cNvSpPr>
              <a:spLocks/>
            </p:cNvSpPr>
            <p:nvPr/>
          </p:nvSpPr>
          <p:spPr bwMode="auto">
            <a:xfrm>
              <a:off x="680" y="761"/>
              <a:ext cx="30" cy="57"/>
            </a:xfrm>
            <a:custGeom>
              <a:avLst/>
              <a:gdLst>
                <a:gd name="T0" fmla="*/ 30 w 30"/>
                <a:gd name="T1" fmla="*/ 17 h 57"/>
                <a:gd name="T2" fmla="*/ 30 w 30"/>
                <a:gd name="T3" fmla="*/ 57 h 57"/>
                <a:gd name="T4" fmla="*/ 22 w 30"/>
                <a:gd name="T5" fmla="*/ 53 h 57"/>
                <a:gd name="T6" fmla="*/ 22 w 30"/>
                <a:gd name="T7" fmla="*/ 35 h 57"/>
                <a:gd name="T8" fmla="*/ 8 w 30"/>
                <a:gd name="T9" fmla="*/ 27 h 57"/>
                <a:gd name="T10" fmla="*/ 8 w 30"/>
                <a:gd name="T11" fmla="*/ 45 h 57"/>
                <a:gd name="T12" fmla="*/ 0 w 30"/>
                <a:gd name="T13" fmla="*/ 40 h 57"/>
                <a:gd name="T14" fmla="*/ 0 w 30"/>
                <a:gd name="T15" fmla="*/ 0 h 57"/>
                <a:gd name="T16" fmla="*/ 8 w 30"/>
                <a:gd name="T17" fmla="*/ 4 h 57"/>
                <a:gd name="T18" fmla="*/ 8 w 30"/>
                <a:gd name="T19" fmla="*/ 20 h 57"/>
                <a:gd name="T20" fmla="*/ 22 w 30"/>
                <a:gd name="T21" fmla="*/ 28 h 57"/>
                <a:gd name="T22" fmla="*/ 23 w 30"/>
                <a:gd name="T23" fmla="*/ 13 h 57"/>
                <a:gd name="T24" fmla="*/ 30 w 30"/>
                <a:gd name="T25" fmla="*/ 17 h 57"/>
                <a:gd name="T26" fmla="*/ 30 w 30"/>
                <a:gd name="T27" fmla="*/ 17 h 57"/>
                <a:gd name="T28" fmla="*/ 30 w 30"/>
                <a:gd name="T29" fmla="*/ 17 h 57"/>
                <a:gd name="T30" fmla="*/ 30 w 30"/>
                <a:gd name="T31" fmla="*/ 17 h 57"/>
                <a:gd name="T32" fmla="*/ 30 w 30"/>
                <a:gd name="T33" fmla="*/ 17 h 57"/>
                <a:gd name="T34" fmla="*/ 30 w 30"/>
                <a:gd name="T35" fmla="*/ 17 h 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57"/>
                <a:gd name="T56" fmla="*/ 30 w 30"/>
                <a:gd name="T57" fmla="*/ 57 h 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57">
                  <a:moveTo>
                    <a:pt x="30" y="17"/>
                  </a:moveTo>
                  <a:lnTo>
                    <a:pt x="30" y="57"/>
                  </a:lnTo>
                  <a:lnTo>
                    <a:pt x="22" y="53"/>
                  </a:lnTo>
                  <a:lnTo>
                    <a:pt x="22" y="35"/>
                  </a:lnTo>
                  <a:lnTo>
                    <a:pt x="8" y="27"/>
                  </a:lnTo>
                  <a:lnTo>
                    <a:pt x="8" y="45"/>
                  </a:lnTo>
                  <a:lnTo>
                    <a:pt x="0" y="40"/>
                  </a:lnTo>
                  <a:lnTo>
                    <a:pt x="0" y="0"/>
                  </a:lnTo>
                  <a:lnTo>
                    <a:pt x="8" y="4"/>
                  </a:lnTo>
                  <a:lnTo>
                    <a:pt x="8" y="20"/>
                  </a:lnTo>
                  <a:lnTo>
                    <a:pt x="22" y="28"/>
                  </a:lnTo>
                  <a:lnTo>
                    <a:pt x="23" y="13"/>
                  </a:lnTo>
                  <a:lnTo>
                    <a:pt x="3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a:xfrm>
            <a:off x="611560" y="1196752"/>
            <a:ext cx="7193574" cy="792088"/>
          </a:xfrm>
        </p:spPr>
        <p:txBody>
          <a:bodyPr/>
          <a:lstStyle/>
          <a:p>
            <a:r>
              <a:rPr lang="en-US" altLang="zh-CN" sz="3600" dirty="0">
                <a:solidFill>
                  <a:srgbClr val="FF0000"/>
                </a:solidFill>
                <a:latin typeface="方正姚体" pitchFamily="2" charset="-122"/>
                <a:ea typeface="方正姚体" pitchFamily="2" charset="-122"/>
              </a:rPr>
              <a:t>VLAN</a:t>
            </a:r>
            <a:r>
              <a:rPr lang="zh-CN" altLang="en-US" sz="3600" dirty="0">
                <a:solidFill>
                  <a:srgbClr val="FF0000"/>
                </a:solidFill>
                <a:latin typeface="方正姚体" pitchFamily="2" charset="-122"/>
                <a:ea typeface="方正姚体" pitchFamily="2" charset="-122"/>
              </a:rPr>
              <a:t>技术</a:t>
            </a:r>
            <a:endParaRPr lang="zh-CN" altLang="zh-CN" sz="3600" dirty="0">
              <a:solidFill>
                <a:srgbClr val="FF0000"/>
              </a:solidFill>
              <a:latin typeface="方正姚体" pitchFamily="2" charset="-122"/>
              <a:ea typeface="方正姚体" pitchFamily="2" charset="-122"/>
            </a:endParaRPr>
          </a:p>
        </p:txBody>
      </p:sp>
      <p:pic>
        <p:nvPicPr>
          <p:cNvPr id="16387" name="图片 2"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4869161"/>
            <a:ext cx="909134" cy="144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a:extLst>
              <a:ext uri="{FF2B5EF4-FFF2-40B4-BE49-F238E27FC236}">
                <a16:creationId xmlns:a16="http://schemas.microsoft.com/office/drawing/2014/main" id="{1AF105C8-8E33-41B7-9578-9173FAA9FCB7}"/>
              </a:ext>
            </a:extLst>
          </p:cNvPr>
          <p:cNvSpPr txBox="1">
            <a:spLocks noChangeArrowheads="1"/>
          </p:cNvSpPr>
          <p:nvPr/>
        </p:nvSpPr>
        <p:spPr bwMode="auto">
          <a:xfrm>
            <a:off x="1043608" y="2276872"/>
            <a:ext cx="5762625" cy="2382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50000"/>
              </a:spcBef>
              <a:buClr>
                <a:schemeClr val="tx1"/>
              </a:buClr>
              <a:buFont typeface="Wingdings" pitchFamily="2" charset="2"/>
              <a:buChar char="n"/>
            </a:pPr>
            <a:r>
              <a:rPr lang="zh-CN" altLang="en-US" sz="2800" b="1" dirty="0">
                <a:ea typeface="华文细黑" pitchFamily="2" charset="-122"/>
              </a:rPr>
              <a:t>目的</a:t>
            </a:r>
            <a:endParaRPr lang="en-US" altLang="zh-CN" sz="2800" b="1" dirty="0">
              <a:ea typeface="华文细黑" pitchFamily="2" charset="-122"/>
            </a:endParaRPr>
          </a:p>
          <a:p>
            <a:pPr eaLnBrk="1" hangingPunct="1">
              <a:lnSpc>
                <a:spcPct val="150000"/>
              </a:lnSpc>
              <a:spcBef>
                <a:spcPct val="50000"/>
              </a:spcBef>
              <a:buClr>
                <a:schemeClr val="tx1"/>
              </a:buClr>
              <a:buFont typeface="Wingdings" pitchFamily="2" charset="2"/>
              <a:buChar char="n"/>
            </a:pPr>
            <a:r>
              <a:rPr lang="zh-CN" altLang="en-US" sz="2800" b="1" dirty="0">
                <a:ea typeface="华文细黑" pitchFamily="2" charset="-122"/>
              </a:rPr>
              <a:t>优点</a:t>
            </a:r>
            <a:endParaRPr lang="en-US" altLang="zh-CN" sz="2800" b="1" dirty="0">
              <a:ea typeface="华文细黑" pitchFamily="2" charset="-122"/>
            </a:endParaRPr>
          </a:p>
          <a:p>
            <a:pPr eaLnBrk="1" hangingPunct="1">
              <a:lnSpc>
                <a:spcPct val="150000"/>
              </a:lnSpc>
              <a:spcBef>
                <a:spcPct val="50000"/>
              </a:spcBef>
              <a:buClr>
                <a:schemeClr val="tx1"/>
              </a:buClr>
              <a:buFont typeface="Wingdings" pitchFamily="2" charset="2"/>
              <a:buChar char="n"/>
            </a:pPr>
            <a:r>
              <a:rPr lang="zh-CN" altLang="en-US" sz="2800" b="1" dirty="0">
                <a:ea typeface="华文细黑" pitchFamily="2" charset="-122"/>
              </a:rPr>
              <a:t>缺点</a:t>
            </a:r>
          </a:p>
        </p:txBody>
      </p:sp>
    </p:spTree>
    <p:extLst>
      <p:ext uri="{BB962C8B-B14F-4D97-AF65-F5344CB8AC3E}">
        <p14:creationId xmlns:p14="http://schemas.microsoft.com/office/powerpoint/2010/main" val="264241009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t>不适当的</a:t>
            </a:r>
            <a:r>
              <a:rPr lang="en-US" altLang="zh-CN" dirty="0"/>
              <a:t>VLAN</a:t>
            </a:r>
            <a:r>
              <a:rPr lang="zh-CN" altLang="en-US" dirty="0"/>
              <a:t>间路由方式</a:t>
            </a:r>
          </a:p>
        </p:txBody>
      </p:sp>
      <p:sp>
        <p:nvSpPr>
          <p:cNvPr id="12291" name="Rectangle 3"/>
          <p:cNvSpPr>
            <a:spLocks noGrp="1" noChangeArrowheads="1"/>
          </p:cNvSpPr>
          <p:nvPr>
            <p:ph type="body" idx="1"/>
          </p:nvPr>
        </p:nvSpPr>
        <p:spPr>
          <a:xfrm>
            <a:off x="553733" y="5939061"/>
            <a:ext cx="8229600" cy="558800"/>
          </a:xfrm>
        </p:spPr>
        <p:txBody>
          <a:bodyPr/>
          <a:lstStyle/>
          <a:p>
            <a:pPr eaLnBrk="1" hangingPunct="1"/>
            <a:r>
              <a:rPr lang="zh-CN" altLang="en-US" sz="2400" dirty="0"/>
              <a:t>路由器与每个</a:t>
            </a:r>
            <a:r>
              <a:rPr lang="en-US" altLang="zh-CN" sz="2400" dirty="0"/>
              <a:t>VLAN</a:t>
            </a:r>
            <a:r>
              <a:rPr lang="zh-CN" altLang="en-US" sz="2400" dirty="0"/>
              <a:t>建立一条物理连接，浪费大量的端口</a:t>
            </a:r>
          </a:p>
        </p:txBody>
      </p:sp>
      <p:sp>
        <p:nvSpPr>
          <p:cNvPr id="12292" name="Rectangle 4"/>
          <p:cNvSpPr>
            <a:spLocks noChangeArrowheads="1"/>
          </p:cNvSpPr>
          <p:nvPr/>
        </p:nvSpPr>
        <p:spPr bwMode="auto">
          <a:xfrm>
            <a:off x="827088" y="2903761"/>
            <a:ext cx="7777162" cy="1152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3" name="Text Box 5"/>
          <p:cNvSpPr txBox="1">
            <a:spLocks noChangeArrowheads="1"/>
          </p:cNvSpPr>
          <p:nvPr/>
        </p:nvSpPr>
        <p:spPr bwMode="auto">
          <a:xfrm>
            <a:off x="539750" y="2398936"/>
            <a:ext cx="1079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ea typeface="华文细黑" pitchFamily="2" charset="-122"/>
              </a:rPr>
              <a:t>交换机</a:t>
            </a:r>
          </a:p>
        </p:txBody>
      </p:sp>
      <p:sp>
        <p:nvSpPr>
          <p:cNvPr id="12294" name="AutoShape 6"/>
          <p:cNvSpPr>
            <a:spLocks noChangeArrowheads="1"/>
          </p:cNvSpPr>
          <p:nvPr/>
        </p:nvSpPr>
        <p:spPr bwMode="auto">
          <a:xfrm>
            <a:off x="971550" y="3046636"/>
            <a:ext cx="1871663" cy="936625"/>
          </a:xfrm>
          <a:prstGeom prst="roundRect">
            <a:avLst>
              <a:gd name="adj" fmla="val 16667"/>
            </a:avLst>
          </a:prstGeom>
          <a:solidFill>
            <a:srgbClr val="CC0000"/>
          </a:solidFill>
          <a:ln w="15875" algn="ctr">
            <a:solidFill>
              <a:schemeClr val="tx1"/>
            </a:solidFill>
            <a:prstDash val="sysDot"/>
            <a:round/>
            <a:headEnd/>
            <a:tailEnd/>
          </a:ln>
        </p:spPr>
        <p:txBody>
          <a:bodyPr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5" name="AutoShape 7"/>
          <p:cNvSpPr>
            <a:spLocks noChangeArrowheads="1"/>
          </p:cNvSpPr>
          <p:nvPr/>
        </p:nvSpPr>
        <p:spPr bwMode="auto">
          <a:xfrm>
            <a:off x="2916238" y="3046636"/>
            <a:ext cx="2808287" cy="936625"/>
          </a:xfrm>
          <a:prstGeom prst="roundRect">
            <a:avLst>
              <a:gd name="adj" fmla="val 16667"/>
            </a:avLst>
          </a:prstGeom>
          <a:solidFill>
            <a:srgbClr val="FFFF99"/>
          </a:solidFill>
          <a:ln w="15875" algn="ctr">
            <a:solidFill>
              <a:schemeClr val="tx1"/>
            </a:solidFill>
            <a:prstDash val="sysDot"/>
            <a:round/>
            <a:headEnd/>
            <a:tailEnd/>
          </a:ln>
        </p:spPr>
        <p:txBody>
          <a:bodyPr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6" name="AutoShape 8"/>
          <p:cNvSpPr>
            <a:spLocks noChangeArrowheads="1"/>
          </p:cNvSpPr>
          <p:nvPr/>
        </p:nvSpPr>
        <p:spPr bwMode="auto">
          <a:xfrm>
            <a:off x="5795963" y="3046636"/>
            <a:ext cx="2663825" cy="936625"/>
          </a:xfrm>
          <a:prstGeom prst="roundRect">
            <a:avLst>
              <a:gd name="adj" fmla="val 16667"/>
            </a:avLst>
          </a:prstGeom>
          <a:solidFill>
            <a:srgbClr val="00A8FC"/>
          </a:solidFill>
          <a:ln w="15875" algn="ctr">
            <a:solidFill>
              <a:schemeClr val="tx1"/>
            </a:solidFill>
            <a:prstDash val="sysDot"/>
            <a:round/>
            <a:headEnd/>
            <a:tailEnd/>
          </a:ln>
        </p:spPr>
        <p:txBody>
          <a:bodyPr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7" name="Rectangle 9"/>
          <p:cNvSpPr>
            <a:spLocks noChangeArrowheads="1"/>
          </p:cNvSpPr>
          <p:nvPr/>
        </p:nvSpPr>
        <p:spPr bwMode="auto">
          <a:xfrm>
            <a:off x="1116013"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8" name="Rectangle 10"/>
          <p:cNvSpPr>
            <a:spLocks noChangeArrowheads="1"/>
          </p:cNvSpPr>
          <p:nvPr/>
        </p:nvSpPr>
        <p:spPr bwMode="auto">
          <a:xfrm>
            <a:off x="1482725"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9" name="Rectangle 11"/>
          <p:cNvSpPr>
            <a:spLocks noChangeArrowheads="1"/>
          </p:cNvSpPr>
          <p:nvPr/>
        </p:nvSpPr>
        <p:spPr bwMode="auto">
          <a:xfrm>
            <a:off x="1851025"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00" name="Rectangle 12"/>
          <p:cNvSpPr>
            <a:spLocks noChangeArrowheads="1"/>
          </p:cNvSpPr>
          <p:nvPr/>
        </p:nvSpPr>
        <p:spPr bwMode="auto">
          <a:xfrm>
            <a:off x="2217738"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01" name="Rectangle 13"/>
          <p:cNvSpPr>
            <a:spLocks noChangeArrowheads="1"/>
          </p:cNvSpPr>
          <p:nvPr/>
        </p:nvSpPr>
        <p:spPr bwMode="auto">
          <a:xfrm>
            <a:off x="2586038"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02" name="Rectangle 14"/>
          <p:cNvSpPr>
            <a:spLocks noChangeArrowheads="1"/>
          </p:cNvSpPr>
          <p:nvPr/>
        </p:nvSpPr>
        <p:spPr bwMode="auto">
          <a:xfrm>
            <a:off x="2952750"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03" name="Rectangle 15"/>
          <p:cNvSpPr>
            <a:spLocks noChangeArrowheads="1"/>
          </p:cNvSpPr>
          <p:nvPr/>
        </p:nvSpPr>
        <p:spPr bwMode="auto">
          <a:xfrm>
            <a:off x="3321050"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04" name="Rectangle 16"/>
          <p:cNvSpPr>
            <a:spLocks noChangeArrowheads="1"/>
          </p:cNvSpPr>
          <p:nvPr/>
        </p:nvSpPr>
        <p:spPr bwMode="auto">
          <a:xfrm>
            <a:off x="6629400"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05" name="Rectangle 17"/>
          <p:cNvSpPr>
            <a:spLocks noChangeArrowheads="1"/>
          </p:cNvSpPr>
          <p:nvPr/>
        </p:nvSpPr>
        <p:spPr bwMode="auto">
          <a:xfrm>
            <a:off x="6997700"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06" name="Rectangle 18"/>
          <p:cNvSpPr>
            <a:spLocks noChangeArrowheads="1"/>
          </p:cNvSpPr>
          <p:nvPr/>
        </p:nvSpPr>
        <p:spPr bwMode="auto">
          <a:xfrm>
            <a:off x="7364413"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07" name="Rectangle 19"/>
          <p:cNvSpPr>
            <a:spLocks noChangeArrowheads="1"/>
          </p:cNvSpPr>
          <p:nvPr/>
        </p:nvSpPr>
        <p:spPr bwMode="auto">
          <a:xfrm>
            <a:off x="7732713"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08" name="Rectangle 20"/>
          <p:cNvSpPr>
            <a:spLocks noChangeArrowheads="1"/>
          </p:cNvSpPr>
          <p:nvPr/>
        </p:nvSpPr>
        <p:spPr bwMode="auto">
          <a:xfrm>
            <a:off x="8101013"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09" name="Rectangle 21"/>
          <p:cNvSpPr>
            <a:spLocks noChangeArrowheads="1"/>
          </p:cNvSpPr>
          <p:nvPr/>
        </p:nvSpPr>
        <p:spPr bwMode="auto">
          <a:xfrm>
            <a:off x="3689350"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0" name="Rectangle 22"/>
          <p:cNvSpPr>
            <a:spLocks noChangeArrowheads="1"/>
          </p:cNvSpPr>
          <p:nvPr/>
        </p:nvSpPr>
        <p:spPr bwMode="auto">
          <a:xfrm>
            <a:off x="4056063"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1" name="Rectangle 23"/>
          <p:cNvSpPr>
            <a:spLocks noChangeArrowheads="1"/>
          </p:cNvSpPr>
          <p:nvPr/>
        </p:nvSpPr>
        <p:spPr bwMode="auto">
          <a:xfrm>
            <a:off x="4424363"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2" name="Rectangle 24"/>
          <p:cNvSpPr>
            <a:spLocks noChangeArrowheads="1"/>
          </p:cNvSpPr>
          <p:nvPr/>
        </p:nvSpPr>
        <p:spPr bwMode="auto">
          <a:xfrm>
            <a:off x="4791075"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3" name="Rectangle 25"/>
          <p:cNvSpPr>
            <a:spLocks noChangeArrowheads="1"/>
          </p:cNvSpPr>
          <p:nvPr/>
        </p:nvSpPr>
        <p:spPr bwMode="auto">
          <a:xfrm>
            <a:off x="5159375"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4" name="Rectangle 26"/>
          <p:cNvSpPr>
            <a:spLocks noChangeArrowheads="1"/>
          </p:cNvSpPr>
          <p:nvPr/>
        </p:nvSpPr>
        <p:spPr bwMode="auto">
          <a:xfrm>
            <a:off x="5526088"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5" name="Rectangle 27"/>
          <p:cNvSpPr>
            <a:spLocks noChangeArrowheads="1"/>
          </p:cNvSpPr>
          <p:nvPr/>
        </p:nvSpPr>
        <p:spPr bwMode="auto">
          <a:xfrm>
            <a:off x="5894388"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6" name="Rectangle 28"/>
          <p:cNvSpPr>
            <a:spLocks noChangeArrowheads="1"/>
          </p:cNvSpPr>
          <p:nvPr/>
        </p:nvSpPr>
        <p:spPr bwMode="auto">
          <a:xfrm>
            <a:off x="6262688" y="3406998"/>
            <a:ext cx="142875" cy="142875"/>
          </a:xfrm>
          <a:prstGeom prst="rect">
            <a:avLst/>
          </a:prstGeom>
          <a:solidFill>
            <a:schemeClr val="bg1"/>
          </a:solidFill>
          <a:ln w="9525" algn="ctr">
            <a:solidFill>
              <a:schemeClr val="tx1"/>
            </a:solidFill>
            <a:miter lim="800000"/>
            <a:headEnd/>
            <a:tailEnd/>
          </a:ln>
        </p:spPr>
        <p:txBody>
          <a:bodyPr wrap="none" lIns="82550" tIns="41275" rIns="82550" bIns="41275"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7" name="Text Box 29"/>
          <p:cNvSpPr txBox="1">
            <a:spLocks noChangeArrowheads="1"/>
          </p:cNvSpPr>
          <p:nvPr/>
        </p:nvSpPr>
        <p:spPr bwMode="auto">
          <a:xfrm>
            <a:off x="1404938" y="3575273"/>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bg1"/>
                </a:solidFill>
                <a:ea typeface="华文细黑" pitchFamily="2" charset="-122"/>
              </a:rPr>
              <a:t>VLAN1</a:t>
            </a:r>
          </a:p>
        </p:txBody>
      </p:sp>
      <p:sp>
        <p:nvSpPr>
          <p:cNvPr id="12318" name="Text Box 30"/>
          <p:cNvSpPr txBox="1">
            <a:spLocks noChangeArrowheads="1"/>
          </p:cNvSpPr>
          <p:nvPr/>
        </p:nvSpPr>
        <p:spPr bwMode="auto">
          <a:xfrm>
            <a:off x="3924300" y="3575273"/>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ea typeface="华文细黑" pitchFamily="2" charset="-122"/>
              </a:rPr>
              <a:t>VLAN2</a:t>
            </a:r>
          </a:p>
        </p:txBody>
      </p:sp>
      <p:sp>
        <p:nvSpPr>
          <p:cNvPr id="12319" name="Text Box 31"/>
          <p:cNvSpPr txBox="1">
            <a:spLocks noChangeArrowheads="1"/>
          </p:cNvSpPr>
          <p:nvPr/>
        </p:nvSpPr>
        <p:spPr bwMode="auto">
          <a:xfrm>
            <a:off x="6516688" y="3575273"/>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chemeClr val="bg1"/>
                </a:solidFill>
                <a:ea typeface="华文细黑" pitchFamily="2" charset="-122"/>
              </a:rPr>
              <a:t>VLAN3</a:t>
            </a:r>
          </a:p>
        </p:txBody>
      </p:sp>
      <p:sp>
        <p:nvSpPr>
          <p:cNvPr id="12320" name="Line 32"/>
          <p:cNvSpPr>
            <a:spLocks noChangeShapeType="1"/>
          </p:cNvSpPr>
          <p:nvPr/>
        </p:nvSpPr>
        <p:spPr bwMode="auto">
          <a:xfrm flipH="1">
            <a:off x="2268538" y="2038573"/>
            <a:ext cx="1943100" cy="14398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Line 33"/>
          <p:cNvSpPr>
            <a:spLocks noChangeShapeType="1"/>
          </p:cNvSpPr>
          <p:nvPr/>
        </p:nvSpPr>
        <p:spPr bwMode="auto">
          <a:xfrm>
            <a:off x="4500563" y="2254473"/>
            <a:ext cx="0" cy="12239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Line 34"/>
          <p:cNvSpPr>
            <a:spLocks noChangeShapeType="1"/>
          </p:cNvSpPr>
          <p:nvPr/>
        </p:nvSpPr>
        <p:spPr bwMode="auto">
          <a:xfrm>
            <a:off x="4621213" y="2038573"/>
            <a:ext cx="2089150" cy="14414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3" name="Line 35"/>
          <p:cNvSpPr>
            <a:spLocks noChangeShapeType="1"/>
          </p:cNvSpPr>
          <p:nvPr/>
        </p:nvSpPr>
        <p:spPr bwMode="auto">
          <a:xfrm>
            <a:off x="1187450" y="3467323"/>
            <a:ext cx="0" cy="1620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4" name="Line 36"/>
          <p:cNvSpPr>
            <a:spLocks noChangeShapeType="1"/>
          </p:cNvSpPr>
          <p:nvPr/>
        </p:nvSpPr>
        <p:spPr bwMode="auto">
          <a:xfrm>
            <a:off x="3749675" y="3467323"/>
            <a:ext cx="0" cy="1620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5" name="Line 37"/>
          <p:cNvSpPr>
            <a:spLocks noChangeShapeType="1"/>
          </p:cNvSpPr>
          <p:nvPr/>
        </p:nvSpPr>
        <p:spPr bwMode="auto">
          <a:xfrm>
            <a:off x="7443788" y="3467323"/>
            <a:ext cx="0" cy="1620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326" name="Picture 38"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4908773"/>
            <a:ext cx="7921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7" name="Picture 39"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5150" y="4907186"/>
            <a:ext cx="7921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8" name="Picture 40" descr="comp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2913" y="4907186"/>
            <a:ext cx="79216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9" name="Text Box 41"/>
          <p:cNvSpPr txBox="1">
            <a:spLocks noChangeArrowheads="1"/>
          </p:cNvSpPr>
          <p:nvPr/>
        </p:nvSpPr>
        <p:spPr bwMode="auto">
          <a:xfrm>
            <a:off x="2771775" y="2000473"/>
            <a:ext cx="1225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10.1.1.1/24</a:t>
            </a:r>
          </a:p>
        </p:txBody>
      </p:sp>
      <p:sp>
        <p:nvSpPr>
          <p:cNvPr id="12330" name="Text Box 42"/>
          <p:cNvSpPr txBox="1">
            <a:spLocks noChangeArrowheads="1"/>
          </p:cNvSpPr>
          <p:nvPr/>
        </p:nvSpPr>
        <p:spPr bwMode="auto">
          <a:xfrm>
            <a:off x="3203575" y="1806798"/>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E0/0</a:t>
            </a:r>
          </a:p>
        </p:txBody>
      </p:sp>
      <p:sp>
        <p:nvSpPr>
          <p:cNvPr id="12331" name="Text Box 43"/>
          <p:cNvSpPr txBox="1">
            <a:spLocks noChangeArrowheads="1"/>
          </p:cNvSpPr>
          <p:nvPr/>
        </p:nvSpPr>
        <p:spPr bwMode="auto">
          <a:xfrm>
            <a:off x="4859338" y="1949673"/>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E1/0</a:t>
            </a:r>
          </a:p>
        </p:txBody>
      </p:sp>
      <p:sp>
        <p:nvSpPr>
          <p:cNvPr id="12332" name="Text Box 44"/>
          <p:cNvSpPr txBox="1">
            <a:spLocks noChangeArrowheads="1"/>
          </p:cNvSpPr>
          <p:nvPr/>
        </p:nvSpPr>
        <p:spPr bwMode="auto">
          <a:xfrm>
            <a:off x="4356100" y="2383061"/>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E0/1</a:t>
            </a:r>
          </a:p>
        </p:txBody>
      </p:sp>
      <p:sp>
        <p:nvSpPr>
          <p:cNvPr id="12333" name="Text Box 45"/>
          <p:cNvSpPr txBox="1">
            <a:spLocks noChangeArrowheads="1"/>
          </p:cNvSpPr>
          <p:nvPr/>
        </p:nvSpPr>
        <p:spPr bwMode="auto">
          <a:xfrm>
            <a:off x="5075238" y="2165573"/>
            <a:ext cx="1225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10.1.3.1/24</a:t>
            </a:r>
          </a:p>
        </p:txBody>
      </p:sp>
      <p:sp>
        <p:nvSpPr>
          <p:cNvPr id="12334" name="Text Box 46"/>
          <p:cNvSpPr txBox="1">
            <a:spLocks noChangeArrowheads="1"/>
          </p:cNvSpPr>
          <p:nvPr/>
        </p:nvSpPr>
        <p:spPr bwMode="auto">
          <a:xfrm>
            <a:off x="4356100" y="2614836"/>
            <a:ext cx="1225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a:ea typeface="黑体" pitchFamily="2" charset="-122"/>
              </a:rPr>
              <a:t>10.1.2.1/24</a:t>
            </a:r>
          </a:p>
        </p:txBody>
      </p:sp>
      <p:sp>
        <p:nvSpPr>
          <p:cNvPr id="12335" name="Text Box 47"/>
          <p:cNvSpPr txBox="1">
            <a:spLocks noChangeArrowheads="1"/>
          </p:cNvSpPr>
          <p:nvPr/>
        </p:nvSpPr>
        <p:spPr bwMode="auto">
          <a:xfrm>
            <a:off x="1258888" y="4991323"/>
            <a:ext cx="14398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IP=10.1.1.2/24</a:t>
            </a:r>
          </a:p>
          <a:p>
            <a:pPr eaLnBrk="1" hangingPunct="1"/>
            <a:r>
              <a:rPr lang="en-US" altLang="zh-CN" sz="1400">
                <a:ea typeface="黑体" pitchFamily="2" charset="-122"/>
              </a:rPr>
              <a:t>GW=10.1.1.1</a:t>
            </a:r>
          </a:p>
        </p:txBody>
      </p:sp>
      <p:sp>
        <p:nvSpPr>
          <p:cNvPr id="12336" name="Text Box 48"/>
          <p:cNvSpPr txBox="1">
            <a:spLocks noChangeArrowheads="1"/>
          </p:cNvSpPr>
          <p:nvPr/>
        </p:nvSpPr>
        <p:spPr bwMode="auto">
          <a:xfrm>
            <a:off x="7524750" y="4991323"/>
            <a:ext cx="1439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IP=10.1.3.2/24</a:t>
            </a:r>
          </a:p>
          <a:p>
            <a:pPr eaLnBrk="1" hangingPunct="1"/>
            <a:r>
              <a:rPr lang="en-US" altLang="zh-CN" sz="1400">
                <a:ea typeface="黑体" pitchFamily="2" charset="-122"/>
              </a:rPr>
              <a:t>GW=10.1.3.1</a:t>
            </a:r>
          </a:p>
        </p:txBody>
      </p:sp>
      <p:sp>
        <p:nvSpPr>
          <p:cNvPr id="12337" name="Text Box 49"/>
          <p:cNvSpPr txBox="1">
            <a:spLocks noChangeArrowheads="1"/>
          </p:cNvSpPr>
          <p:nvPr/>
        </p:nvSpPr>
        <p:spPr bwMode="auto">
          <a:xfrm>
            <a:off x="3851275" y="4919886"/>
            <a:ext cx="1439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400">
                <a:ea typeface="黑体" pitchFamily="2" charset="-122"/>
              </a:rPr>
              <a:t>IP=10.1.2.2/24</a:t>
            </a:r>
          </a:p>
          <a:p>
            <a:pPr eaLnBrk="1" hangingPunct="1"/>
            <a:r>
              <a:rPr lang="en-US" altLang="zh-CN" sz="1400">
                <a:ea typeface="黑体" pitchFamily="2" charset="-122"/>
              </a:rPr>
              <a:t>GW=10.1.2.1</a:t>
            </a:r>
          </a:p>
        </p:txBody>
      </p:sp>
      <p:grpSp>
        <p:nvGrpSpPr>
          <p:cNvPr id="12338" name="Group 50"/>
          <p:cNvGrpSpPr>
            <a:grpSpLocks noChangeAspect="1"/>
          </p:cNvGrpSpPr>
          <p:nvPr/>
        </p:nvGrpSpPr>
        <p:grpSpPr bwMode="auto">
          <a:xfrm>
            <a:off x="3924300" y="1679798"/>
            <a:ext cx="1079500" cy="750888"/>
            <a:chOff x="3541" y="1317"/>
            <a:chExt cx="747" cy="546"/>
          </a:xfrm>
        </p:grpSpPr>
        <p:sp>
          <p:nvSpPr>
            <p:cNvPr id="12339" name="AutoShape 51"/>
            <p:cNvSpPr>
              <a:spLocks noChangeAspect="1" noChangeArrowheads="1" noTextEdit="1"/>
            </p:cNvSpPr>
            <p:nvPr/>
          </p:nvSpPr>
          <p:spPr bwMode="auto">
            <a:xfrm>
              <a:off x="3574" y="1337"/>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40" name="Freeform 52"/>
            <p:cNvSpPr>
              <a:spLocks noChangeAspect="1"/>
            </p:cNvSpPr>
            <p:nvPr/>
          </p:nvSpPr>
          <p:spPr bwMode="auto">
            <a:xfrm>
              <a:off x="3574" y="1525"/>
              <a:ext cx="679" cy="338"/>
            </a:xfrm>
            <a:custGeom>
              <a:avLst/>
              <a:gdLst>
                <a:gd name="T0" fmla="*/ 2525 w 416"/>
                <a:gd name="T1" fmla="*/ 598 h 207"/>
                <a:gd name="T2" fmla="*/ 439 w 416"/>
                <a:gd name="T3" fmla="*/ 598 h 207"/>
                <a:gd name="T4" fmla="*/ 8 w 416"/>
                <a:gd name="T5" fmla="*/ 8 h 207"/>
                <a:gd name="T6" fmla="*/ 0 w 416"/>
                <a:gd name="T7" fmla="*/ 8 h 207"/>
                <a:gd name="T8" fmla="*/ 0 w 416"/>
                <a:gd name="T9" fmla="*/ 570 h 207"/>
                <a:gd name="T10" fmla="*/ 8 w 416"/>
                <a:gd name="T11" fmla="*/ 570 h 207"/>
                <a:gd name="T12" fmla="*/ 439 w 416"/>
                <a:gd name="T13" fmla="*/ 1136 h 207"/>
                <a:gd name="T14" fmla="*/ 2525 w 416"/>
                <a:gd name="T15" fmla="*/ 1136 h 207"/>
                <a:gd name="T16" fmla="*/ 2951 w 416"/>
                <a:gd name="T17" fmla="*/ 570 h 207"/>
                <a:gd name="T18" fmla="*/ 2951 w 416"/>
                <a:gd name="T19" fmla="*/ 570 h 207"/>
                <a:gd name="T20" fmla="*/ 2951 w 416"/>
                <a:gd name="T21" fmla="*/ 0 h 207"/>
                <a:gd name="T22" fmla="*/ 2525 w 416"/>
                <a:gd name="T23" fmla="*/ 598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1" name="Freeform 53"/>
            <p:cNvSpPr>
              <a:spLocks noChangeAspect="1"/>
            </p:cNvSpPr>
            <p:nvPr/>
          </p:nvSpPr>
          <p:spPr bwMode="auto">
            <a:xfrm>
              <a:off x="3541" y="1317"/>
              <a:ext cx="747" cy="432"/>
            </a:xfrm>
            <a:custGeom>
              <a:avLst/>
              <a:gdLst>
                <a:gd name="T0" fmla="*/ 2677 w 457"/>
                <a:gd name="T1" fmla="*/ 337 h 264"/>
                <a:gd name="T2" fmla="*/ 2686 w 457"/>
                <a:gd name="T3" fmla="*/ 1556 h 264"/>
                <a:gd name="T4" fmla="*/ 585 w 457"/>
                <a:gd name="T5" fmla="*/ 1556 h 264"/>
                <a:gd name="T6" fmla="*/ 577 w 457"/>
                <a:gd name="T7" fmla="*/ 337 h 264"/>
                <a:gd name="T8" fmla="*/ 2677 w 457"/>
                <a:gd name="T9" fmla="*/ 337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2" name="Freeform 54"/>
            <p:cNvSpPr>
              <a:spLocks noChangeAspect="1" noEditPoints="1"/>
            </p:cNvSpPr>
            <p:nvPr/>
          </p:nvSpPr>
          <p:spPr bwMode="auto">
            <a:xfrm>
              <a:off x="3788" y="1751"/>
              <a:ext cx="39" cy="53"/>
            </a:xfrm>
            <a:custGeom>
              <a:avLst/>
              <a:gdLst>
                <a:gd name="T0" fmla="*/ 47 w 24"/>
                <a:gd name="T1" fmla="*/ 34 h 33"/>
                <a:gd name="T2" fmla="*/ 47 w 24"/>
                <a:gd name="T3" fmla="*/ 90 h 33"/>
                <a:gd name="T4" fmla="*/ 68 w 24"/>
                <a:gd name="T5" fmla="*/ 90 h 33"/>
                <a:gd name="T6" fmla="*/ 89 w 24"/>
                <a:gd name="T7" fmla="*/ 88 h 33"/>
                <a:gd name="T8" fmla="*/ 98 w 24"/>
                <a:gd name="T9" fmla="*/ 67 h 33"/>
                <a:gd name="T10" fmla="*/ 68 w 24"/>
                <a:gd name="T11" fmla="*/ 34 h 33"/>
                <a:gd name="T12" fmla="*/ 47 w 24"/>
                <a:gd name="T13" fmla="*/ 34 h 33"/>
                <a:gd name="T14" fmla="*/ 0 w 24"/>
                <a:gd name="T15" fmla="*/ 220 h 33"/>
                <a:gd name="T16" fmla="*/ 0 w 24"/>
                <a:gd name="T17" fmla="*/ 0 h 33"/>
                <a:gd name="T18" fmla="*/ 88 w 24"/>
                <a:gd name="T19" fmla="*/ 0 h 33"/>
                <a:gd name="T20" fmla="*/ 132 w 24"/>
                <a:gd name="T21" fmla="*/ 13 h 33"/>
                <a:gd name="T22" fmla="*/ 156 w 24"/>
                <a:gd name="T23" fmla="*/ 55 h 33"/>
                <a:gd name="T24" fmla="*/ 102 w 24"/>
                <a:gd name="T25" fmla="*/ 111 h 33"/>
                <a:gd name="T26" fmla="*/ 102 w 24"/>
                <a:gd name="T27" fmla="*/ 111 h 33"/>
                <a:gd name="T28" fmla="*/ 132 w 24"/>
                <a:gd name="T29" fmla="*/ 128 h 33"/>
                <a:gd name="T30" fmla="*/ 143 w 24"/>
                <a:gd name="T31" fmla="*/ 145 h 33"/>
                <a:gd name="T32" fmla="*/ 166 w 24"/>
                <a:gd name="T33" fmla="*/ 220 h 33"/>
                <a:gd name="T34" fmla="*/ 102 w 24"/>
                <a:gd name="T35" fmla="*/ 220 h 33"/>
                <a:gd name="T36" fmla="*/ 89 w 24"/>
                <a:gd name="T37" fmla="*/ 162 h 33"/>
                <a:gd name="T38" fmla="*/ 76 w 24"/>
                <a:gd name="T39" fmla="*/ 132 h 33"/>
                <a:gd name="T40" fmla="*/ 47 w 24"/>
                <a:gd name="T41" fmla="*/ 132 h 33"/>
                <a:gd name="T42" fmla="*/ 47 w 24"/>
                <a:gd name="T43" fmla="*/ 220 h 33"/>
                <a:gd name="T44" fmla="*/ 0 w 24"/>
                <a:gd name="T45" fmla="*/ 220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3" name="Freeform 55"/>
            <p:cNvSpPr>
              <a:spLocks noChangeAspect="1" noEditPoints="1"/>
            </p:cNvSpPr>
            <p:nvPr/>
          </p:nvSpPr>
          <p:spPr bwMode="auto">
            <a:xfrm>
              <a:off x="3832" y="1749"/>
              <a:ext cx="47" cy="57"/>
            </a:xfrm>
            <a:custGeom>
              <a:avLst/>
              <a:gdLst>
                <a:gd name="T0" fmla="*/ 55 w 29"/>
                <a:gd name="T1" fmla="*/ 122 h 35"/>
                <a:gd name="T2" fmla="*/ 97 w 29"/>
                <a:gd name="T3" fmla="*/ 204 h 35"/>
                <a:gd name="T4" fmla="*/ 136 w 29"/>
                <a:gd name="T5" fmla="*/ 122 h 35"/>
                <a:gd name="T6" fmla="*/ 97 w 29"/>
                <a:gd name="T7" fmla="*/ 42 h 35"/>
                <a:gd name="T8" fmla="*/ 55 w 29"/>
                <a:gd name="T9" fmla="*/ 122 h 35"/>
                <a:gd name="T10" fmla="*/ 0 w 29"/>
                <a:gd name="T11" fmla="*/ 122 h 35"/>
                <a:gd name="T12" fmla="*/ 21 w 29"/>
                <a:gd name="T13" fmla="*/ 34 h 35"/>
                <a:gd name="T14" fmla="*/ 97 w 29"/>
                <a:gd name="T15" fmla="*/ 0 h 35"/>
                <a:gd name="T16" fmla="*/ 173 w 29"/>
                <a:gd name="T17" fmla="*/ 34 h 35"/>
                <a:gd name="T18" fmla="*/ 199 w 29"/>
                <a:gd name="T19" fmla="*/ 122 h 35"/>
                <a:gd name="T20" fmla="*/ 173 w 29"/>
                <a:gd name="T21" fmla="*/ 212 h 35"/>
                <a:gd name="T22" fmla="*/ 97 w 29"/>
                <a:gd name="T23" fmla="*/ 246 h 35"/>
                <a:gd name="T24" fmla="*/ 21 w 29"/>
                <a:gd name="T25" fmla="*/ 204 h 35"/>
                <a:gd name="T26" fmla="*/ 0 w 29"/>
                <a:gd name="T27" fmla="*/ 122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4" name="Freeform 56"/>
            <p:cNvSpPr>
              <a:spLocks noChangeAspect="1"/>
            </p:cNvSpPr>
            <p:nvPr/>
          </p:nvSpPr>
          <p:spPr bwMode="auto">
            <a:xfrm>
              <a:off x="3888" y="1751"/>
              <a:ext cx="39" cy="55"/>
            </a:xfrm>
            <a:custGeom>
              <a:avLst/>
              <a:gdLst>
                <a:gd name="T0" fmla="*/ 0 w 24"/>
                <a:gd name="T1" fmla="*/ 144 h 34"/>
                <a:gd name="T2" fmla="*/ 0 w 24"/>
                <a:gd name="T3" fmla="*/ 0 h 34"/>
                <a:gd name="T4" fmla="*/ 47 w 24"/>
                <a:gd name="T5" fmla="*/ 0 h 34"/>
                <a:gd name="T6" fmla="*/ 47 w 24"/>
                <a:gd name="T7" fmla="*/ 152 h 34"/>
                <a:gd name="T8" fmla="*/ 88 w 24"/>
                <a:gd name="T9" fmla="*/ 191 h 34"/>
                <a:gd name="T10" fmla="*/ 111 w 24"/>
                <a:gd name="T11" fmla="*/ 152 h 34"/>
                <a:gd name="T12" fmla="*/ 111 w 24"/>
                <a:gd name="T13" fmla="*/ 0 h 34"/>
                <a:gd name="T14" fmla="*/ 166 w 24"/>
                <a:gd name="T15" fmla="*/ 0 h 34"/>
                <a:gd name="T16" fmla="*/ 166 w 24"/>
                <a:gd name="T17" fmla="*/ 144 h 34"/>
                <a:gd name="T18" fmla="*/ 145 w 24"/>
                <a:gd name="T19" fmla="*/ 207 h 34"/>
                <a:gd name="T20" fmla="*/ 88 w 24"/>
                <a:gd name="T21" fmla="*/ 233 h 34"/>
                <a:gd name="T22" fmla="*/ 21 w 24"/>
                <a:gd name="T23" fmla="*/ 207 h 34"/>
                <a:gd name="T24" fmla="*/ 0 w 24"/>
                <a:gd name="T25" fmla="*/ 144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5" name="Freeform 57"/>
            <p:cNvSpPr>
              <a:spLocks noChangeAspect="1"/>
            </p:cNvSpPr>
            <p:nvPr/>
          </p:nvSpPr>
          <p:spPr bwMode="auto">
            <a:xfrm>
              <a:off x="3933" y="1751"/>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6" name="Freeform 58"/>
            <p:cNvSpPr>
              <a:spLocks noChangeAspect="1"/>
            </p:cNvSpPr>
            <p:nvPr/>
          </p:nvSpPr>
          <p:spPr bwMode="auto">
            <a:xfrm>
              <a:off x="3976" y="1751"/>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7" name="Freeform 59"/>
            <p:cNvSpPr>
              <a:spLocks noChangeAspect="1" noEditPoints="1"/>
            </p:cNvSpPr>
            <p:nvPr/>
          </p:nvSpPr>
          <p:spPr bwMode="auto">
            <a:xfrm>
              <a:off x="4017" y="1751"/>
              <a:ext cx="39" cy="53"/>
            </a:xfrm>
            <a:custGeom>
              <a:avLst/>
              <a:gdLst>
                <a:gd name="T0" fmla="*/ 55 w 24"/>
                <a:gd name="T1" fmla="*/ 34 h 33"/>
                <a:gd name="T2" fmla="*/ 55 w 24"/>
                <a:gd name="T3" fmla="*/ 90 h 33"/>
                <a:gd name="T4" fmla="*/ 68 w 24"/>
                <a:gd name="T5" fmla="*/ 90 h 33"/>
                <a:gd name="T6" fmla="*/ 89 w 24"/>
                <a:gd name="T7" fmla="*/ 88 h 33"/>
                <a:gd name="T8" fmla="*/ 102 w 24"/>
                <a:gd name="T9" fmla="*/ 67 h 33"/>
                <a:gd name="T10" fmla="*/ 68 w 24"/>
                <a:gd name="T11" fmla="*/ 34 h 33"/>
                <a:gd name="T12" fmla="*/ 55 w 24"/>
                <a:gd name="T13" fmla="*/ 34 h 33"/>
                <a:gd name="T14" fmla="*/ 0 w 24"/>
                <a:gd name="T15" fmla="*/ 220 h 33"/>
                <a:gd name="T16" fmla="*/ 0 w 24"/>
                <a:gd name="T17" fmla="*/ 0 h 33"/>
                <a:gd name="T18" fmla="*/ 88 w 24"/>
                <a:gd name="T19" fmla="*/ 0 h 33"/>
                <a:gd name="T20" fmla="*/ 143 w 24"/>
                <a:gd name="T21" fmla="*/ 13 h 33"/>
                <a:gd name="T22" fmla="*/ 158 w 24"/>
                <a:gd name="T23" fmla="*/ 55 h 33"/>
                <a:gd name="T24" fmla="*/ 111 w 24"/>
                <a:gd name="T25" fmla="*/ 111 h 33"/>
                <a:gd name="T26" fmla="*/ 111 w 24"/>
                <a:gd name="T27" fmla="*/ 111 h 33"/>
                <a:gd name="T28" fmla="*/ 132 w 24"/>
                <a:gd name="T29" fmla="*/ 128 h 33"/>
                <a:gd name="T30" fmla="*/ 145 w 24"/>
                <a:gd name="T31" fmla="*/ 145 h 33"/>
                <a:gd name="T32" fmla="*/ 166 w 24"/>
                <a:gd name="T33" fmla="*/ 220 h 33"/>
                <a:gd name="T34" fmla="*/ 111 w 24"/>
                <a:gd name="T35" fmla="*/ 220 h 33"/>
                <a:gd name="T36" fmla="*/ 89 w 24"/>
                <a:gd name="T37" fmla="*/ 162 h 33"/>
                <a:gd name="T38" fmla="*/ 76 w 24"/>
                <a:gd name="T39" fmla="*/ 132 h 33"/>
                <a:gd name="T40" fmla="*/ 55 w 24"/>
                <a:gd name="T41" fmla="*/ 132 h 33"/>
                <a:gd name="T42" fmla="*/ 55 w 24"/>
                <a:gd name="T43" fmla="*/ 220 h 33"/>
                <a:gd name="T44" fmla="*/ 0 w 24"/>
                <a:gd name="T45" fmla="*/ 220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8" name="Freeform 60"/>
            <p:cNvSpPr>
              <a:spLocks noChangeAspect="1"/>
            </p:cNvSpPr>
            <p:nvPr/>
          </p:nvSpPr>
          <p:spPr bwMode="auto">
            <a:xfrm>
              <a:off x="3884" y="1409"/>
              <a:ext cx="265" cy="98"/>
            </a:xfrm>
            <a:custGeom>
              <a:avLst/>
              <a:gdLst>
                <a:gd name="T0" fmla="*/ 214 w 162"/>
                <a:gd name="T1" fmla="*/ 379 h 60"/>
                <a:gd name="T2" fmla="*/ 206 w 162"/>
                <a:gd name="T3" fmla="*/ 371 h 60"/>
                <a:gd name="T4" fmla="*/ 0 w 162"/>
                <a:gd name="T5" fmla="*/ 248 h 60"/>
                <a:gd name="T6" fmla="*/ 159 w 162"/>
                <a:gd name="T7" fmla="*/ 157 h 60"/>
                <a:gd name="T8" fmla="*/ 371 w 162"/>
                <a:gd name="T9" fmla="*/ 283 h 60"/>
                <a:gd name="T10" fmla="*/ 530 w 162"/>
                <a:gd name="T11" fmla="*/ 270 h 60"/>
                <a:gd name="T12" fmla="*/ 800 w 162"/>
                <a:gd name="T13" fmla="*/ 113 h 60"/>
                <a:gd name="T14" fmla="*/ 504 w 162"/>
                <a:gd name="T15" fmla="*/ 113 h 60"/>
                <a:gd name="T16" fmla="*/ 504 w 162"/>
                <a:gd name="T17" fmla="*/ 0 h 60"/>
                <a:gd name="T18" fmla="*/ 1158 w 162"/>
                <a:gd name="T19" fmla="*/ 0 h 60"/>
                <a:gd name="T20" fmla="*/ 1158 w 162"/>
                <a:gd name="T21" fmla="*/ 379 h 60"/>
                <a:gd name="T22" fmla="*/ 968 w 162"/>
                <a:gd name="T23" fmla="*/ 379 h 60"/>
                <a:gd name="T24" fmla="*/ 959 w 162"/>
                <a:gd name="T25" fmla="*/ 206 h 60"/>
                <a:gd name="T26" fmla="*/ 695 w 162"/>
                <a:gd name="T27" fmla="*/ 363 h 60"/>
                <a:gd name="T28" fmla="*/ 429 w 162"/>
                <a:gd name="T29" fmla="*/ 426 h 60"/>
                <a:gd name="T30" fmla="*/ 214 w 162"/>
                <a:gd name="T31" fmla="*/ 379 h 60"/>
                <a:gd name="T32" fmla="*/ 214 w 162"/>
                <a:gd name="T33" fmla="*/ 379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9" name="Freeform 61"/>
            <p:cNvSpPr>
              <a:spLocks noChangeAspect="1"/>
            </p:cNvSpPr>
            <p:nvPr/>
          </p:nvSpPr>
          <p:spPr bwMode="auto">
            <a:xfrm>
              <a:off x="3703" y="1406"/>
              <a:ext cx="171" cy="152"/>
            </a:xfrm>
            <a:custGeom>
              <a:avLst/>
              <a:gdLst>
                <a:gd name="T0" fmla="*/ 275 w 105"/>
                <a:gd name="T1" fmla="*/ 572 h 93"/>
                <a:gd name="T2" fmla="*/ 482 w 105"/>
                <a:gd name="T3" fmla="*/ 449 h 93"/>
                <a:gd name="T4" fmla="*/ 461 w 105"/>
                <a:gd name="T5" fmla="*/ 358 h 93"/>
                <a:gd name="T6" fmla="*/ 199 w 105"/>
                <a:gd name="T7" fmla="*/ 206 h 93"/>
                <a:gd name="T8" fmla="*/ 199 w 105"/>
                <a:gd name="T9" fmla="*/ 379 h 93"/>
                <a:gd name="T10" fmla="*/ 0 w 105"/>
                <a:gd name="T11" fmla="*/ 379 h 93"/>
                <a:gd name="T12" fmla="*/ 0 w 105"/>
                <a:gd name="T13" fmla="*/ 0 h 93"/>
                <a:gd name="T14" fmla="*/ 647 w 105"/>
                <a:gd name="T15" fmla="*/ 0 h 93"/>
                <a:gd name="T16" fmla="*/ 647 w 105"/>
                <a:gd name="T17" fmla="*/ 110 h 93"/>
                <a:gd name="T18" fmla="*/ 350 w 105"/>
                <a:gd name="T19" fmla="*/ 110 h 93"/>
                <a:gd name="T20" fmla="*/ 617 w 105"/>
                <a:gd name="T21" fmla="*/ 262 h 93"/>
                <a:gd name="T22" fmla="*/ 738 w 105"/>
                <a:gd name="T23" fmla="*/ 414 h 93"/>
                <a:gd name="T24" fmla="*/ 638 w 105"/>
                <a:gd name="T25" fmla="*/ 543 h 93"/>
                <a:gd name="T26" fmla="*/ 435 w 105"/>
                <a:gd name="T27" fmla="*/ 662 h 93"/>
                <a:gd name="T28" fmla="*/ 275 w 105"/>
                <a:gd name="T29" fmla="*/ 572 h 93"/>
                <a:gd name="T30" fmla="*/ 275 w 105"/>
                <a:gd name="T31" fmla="*/ 572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50" name="Freeform 62"/>
            <p:cNvSpPr>
              <a:spLocks noChangeAspect="1"/>
            </p:cNvSpPr>
            <p:nvPr/>
          </p:nvSpPr>
          <p:spPr bwMode="auto">
            <a:xfrm>
              <a:off x="3698" y="1564"/>
              <a:ext cx="265" cy="98"/>
            </a:xfrm>
            <a:custGeom>
              <a:avLst/>
              <a:gdLst>
                <a:gd name="T0" fmla="*/ 944 w 162"/>
                <a:gd name="T1" fmla="*/ 56 h 60"/>
                <a:gd name="T2" fmla="*/ 1158 w 162"/>
                <a:gd name="T3" fmla="*/ 178 h 60"/>
                <a:gd name="T4" fmla="*/ 993 w 162"/>
                <a:gd name="T5" fmla="*/ 270 h 60"/>
                <a:gd name="T6" fmla="*/ 779 w 162"/>
                <a:gd name="T7" fmla="*/ 149 h 60"/>
                <a:gd name="T8" fmla="*/ 631 w 162"/>
                <a:gd name="T9" fmla="*/ 165 h 60"/>
                <a:gd name="T10" fmla="*/ 358 w 162"/>
                <a:gd name="T11" fmla="*/ 323 h 60"/>
                <a:gd name="T12" fmla="*/ 656 w 162"/>
                <a:gd name="T13" fmla="*/ 323 h 60"/>
                <a:gd name="T14" fmla="*/ 656 w 162"/>
                <a:gd name="T15" fmla="*/ 426 h 60"/>
                <a:gd name="T16" fmla="*/ 0 w 162"/>
                <a:gd name="T17" fmla="*/ 426 h 60"/>
                <a:gd name="T18" fmla="*/ 0 w 162"/>
                <a:gd name="T19" fmla="*/ 47 h 60"/>
                <a:gd name="T20" fmla="*/ 193 w 162"/>
                <a:gd name="T21" fmla="*/ 47 h 60"/>
                <a:gd name="T22" fmla="*/ 193 w 162"/>
                <a:gd name="T23" fmla="*/ 222 h 60"/>
                <a:gd name="T24" fmla="*/ 463 w 162"/>
                <a:gd name="T25" fmla="*/ 69 h 60"/>
                <a:gd name="T26" fmla="*/ 723 w 162"/>
                <a:gd name="T27" fmla="*/ 0 h 60"/>
                <a:gd name="T28" fmla="*/ 944 w 162"/>
                <a:gd name="T29" fmla="*/ 56 h 60"/>
                <a:gd name="T30" fmla="*/ 944 w 162"/>
                <a:gd name="T31" fmla="*/ 56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51" name="Freeform 63"/>
            <p:cNvSpPr>
              <a:spLocks noChangeAspect="1"/>
            </p:cNvSpPr>
            <p:nvPr/>
          </p:nvSpPr>
          <p:spPr bwMode="auto">
            <a:xfrm>
              <a:off x="3972" y="1514"/>
              <a:ext cx="170" cy="153"/>
            </a:xfrm>
            <a:custGeom>
              <a:avLst/>
              <a:gdLst>
                <a:gd name="T0" fmla="*/ 742 w 104"/>
                <a:gd name="T1" fmla="*/ 282 h 94"/>
                <a:gd name="T2" fmla="*/ 742 w 104"/>
                <a:gd name="T3" fmla="*/ 659 h 94"/>
                <a:gd name="T4" fmla="*/ 92 w 104"/>
                <a:gd name="T5" fmla="*/ 659 h 94"/>
                <a:gd name="T6" fmla="*/ 88 w 104"/>
                <a:gd name="T7" fmla="*/ 549 h 94"/>
                <a:gd name="T8" fmla="*/ 384 w 104"/>
                <a:gd name="T9" fmla="*/ 549 h 94"/>
                <a:gd name="T10" fmla="*/ 114 w 104"/>
                <a:gd name="T11" fmla="*/ 392 h 94"/>
                <a:gd name="T12" fmla="*/ 0 w 104"/>
                <a:gd name="T13" fmla="*/ 246 h 94"/>
                <a:gd name="T14" fmla="*/ 92 w 104"/>
                <a:gd name="T15" fmla="*/ 122 h 94"/>
                <a:gd name="T16" fmla="*/ 304 w 104"/>
                <a:gd name="T17" fmla="*/ 0 h 94"/>
                <a:gd name="T18" fmla="*/ 463 w 104"/>
                <a:gd name="T19" fmla="*/ 90 h 94"/>
                <a:gd name="T20" fmla="*/ 257 w 104"/>
                <a:gd name="T21" fmla="*/ 212 h 94"/>
                <a:gd name="T22" fmla="*/ 281 w 104"/>
                <a:gd name="T23" fmla="*/ 303 h 94"/>
                <a:gd name="T24" fmla="*/ 551 w 104"/>
                <a:gd name="T25" fmla="*/ 459 h 94"/>
                <a:gd name="T26" fmla="*/ 551 w 104"/>
                <a:gd name="T27" fmla="*/ 282 h 94"/>
                <a:gd name="T28" fmla="*/ 742 w 104"/>
                <a:gd name="T29" fmla="*/ 282 h 94"/>
                <a:gd name="T30" fmla="*/ 742 w 104"/>
                <a:gd name="T31" fmla="*/ 282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52" name="Freeform 64"/>
            <p:cNvSpPr>
              <a:spLocks noChangeAspect="1"/>
            </p:cNvSpPr>
            <p:nvPr/>
          </p:nvSpPr>
          <p:spPr bwMode="auto">
            <a:xfrm>
              <a:off x="3878" y="1402"/>
              <a:ext cx="264" cy="100"/>
            </a:xfrm>
            <a:custGeom>
              <a:avLst/>
              <a:gdLst>
                <a:gd name="T0" fmla="*/ 212 w 162"/>
                <a:gd name="T1" fmla="*/ 384 h 61"/>
                <a:gd name="T2" fmla="*/ 212 w 162"/>
                <a:gd name="T3" fmla="*/ 384 h 61"/>
                <a:gd name="T4" fmla="*/ 0 w 162"/>
                <a:gd name="T5" fmla="*/ 261 h 61"/>
                <a:gd name="T6" fmla="*/ 160 w 162"/>
                <a:gd name="T7" fmla="*/ 167 h 61"/>
                <a:gd name="T8" fmla="*/ 372 w 162"/>
                <a:gd name="T9" fmla="*/ 290 h 61"/>
                <a:gd name="T10" fmla="*/ 523 w 162"/>
                <a:gd name="T11" fmla="*/ 274 h 61"/>
                <a:gd name="T12" fmla="*/ 792 w 162"/>
                <a:gd name="T13" fmla="*/ 115 h 61"/>
                <a:gd name="T14" fmla="*/ 494 w 162"/>
                <a:gd name="T15" fmla="*/ 115 h 61"/>
                <a:gd name="T16" fmla="*/ 494 w 162"/>
                <a:gd name="T17" fmla="*/ 0 h 61"/>
                <a:gd name="T18" fmla="*/ 1142 w 162"/>
                <a:gd name="T19" fmla="*/ 0 h 61"/>
                <a:gd name="T20" fmla="*/ 1142 w 162"/>
                <a:gd name="T21" fmla="*/ 392 h 61"/>
                <a:gd name="T22" fmla="*/ 953 w 162"/>
                <a:gd name="T23" fmla="*/ 392 h 61"/>
                <a:gd name="T24" fmla="*/ 953 w 162"/>
                <a:gd name="T25" fmla="*/ 213 h 61"/>
                <a:gd name="T26" fmla="*/ 683 w 162"/>
                <a:gd name="T27" fmla="*/ 370 h 61"/>
                <a:gd name="T28" fmla="*/ 427 w 162"/>
                <a:gd name="T29" fmla="*/ 441 h 61"/>
                <a:gd name="T30" fmla="*/ 212 w 162"/>
                <a:gd name="T31" fmla="*/ 384 h 61"/>
                <a:gd name="T32" fmla="*/ 212 w 162"/>
                <a:gd name="T33" fmla="*/ 384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53" name="Freeform 65"/>
            <p:cNvSpPr>
              <a:spLocks noChangeAspect="1"/>
            </p:cNvSpPr>
            <p:nvPr/>
          </p:nvSpPr>
          <p:spPr bwMode="auto">
            <a:xfrm>
              <a:off x="3696" y="1399"/>
              <a:ext cx="172" cy="154"/>
            </a:xfrm>
            <a:custGeom>
              <a:avLst/>
              <a:gdLst>
                <a:gd name="T0" fmla="*/ 290 w 105"/>
                <a:gd name="T1" fmla="*/ 585 h 94"/>
                <a:gd name="T2" fmla="*/ 496 w 105"/>
                <a:gd name="T3" fmla="*/ 454 h 94"/>
                <a:gd name="T4" fmla="*/ 475 w 105"/>
                <a:gd name="T5" fmla="*/ 370 h 94"/>
                <a:gd name="T6" fmla="*/ 201 w 105"/>
                <a:gd name="T7" fmla="*/ 211 h 94"/>
                <a:gd name="T8" fmla="*/ 201 w 105"/>
                <a:gd name="T9" fmla="*/ 383 h 94"/>
                <a:gd name="T10" fmla="*/ 8 w 105"/>
                <a:gd name="T11" fmla="*/ 383 h 94"/>
                <a:gd name="T12" fmla="*/ 0 w 105"/>
                <a:gd name="T13" fmla="*/ 0 h 94"/>
                <a:gd name="T14" fmla="*/ 663 w 105"/>
                <a:gd name="T15" fmla="*/ 0 h 94"/>
                <a:gd name="T16" fmla="*/ 668 w 105"/>
                <a:gd name="T17" fmla="*/ 115 h 94"/>
                <a:gd name="T18" fmla="*/ 370 w 105"/>
                <a:gd name="T19" fmla="*/ 115 h 94"/>
                <a:gd name="T20" fmla="*/ 642 w 105"/>
                <a:gd name="T21" fmla="*/ 274 h 94"/>
                <a:gd name="T22" fmla="*/ 757 w 105"/>
                <a:gd name="T23" fmla="*/ 426 h 94"/>
                <a:gd name="T24" fmla="*/ 663 w 105"/>
                <a:gd name="T25" fmla="*/ 552 h 94"/>
                <a:gd name="T26" fmla="*/ 449 w 105"/>
                <a:gd name="T27" fmla="*/ 677 h 94"/>
                <a:gd name="T28" fmla="*/ 290 w 105"/>
                <a:gd name="T29" fmla="*/ 585 h 94"/>
                <a:gd name="T30" fmla="*/ 290 w 105"/>
                <a:gd name="T31" fmla="*/ 585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54" name="Freeform 66"/>
            <p:cNvSpPr>
              <a:spLocks noChangeAspect="1"/>
            </p:cNvSpPr>
            <p:nvPr/>
          </p:nvSpPr>
          <p:spPr bwMode="auto">
            <a:xfrm>
              <a:off x="3692" y="1558"/>
              <a:ext cx="264" cy="99"/>
            </a:xfrm>
            <a:custGeom>
              <a:avLst/>
              <a:gdLst>
                <a:gd name="T0" fmla="*/ 929 w 162"/>
                <a:gd name="T1" fmla="*/ 55 h 61"/>
                <a:gd name="T2" fmla="*/ 1142 w 162"/>
                <a:gd name="T3" fmla="*/ 177 h 61"/>
                <a:gd name="T4" fmla="*/ 988 w 162"/>
                <a:gd name="T5" fmla="*/ 266 h 61"/>
                <a:gd name="T6" fmla="*/ 776 w 162"/>
                <a:gd name="T7" fmla="*/ 144 h 61"/>
                <a:gd name="T8" fmla="*/ 619 w 162"/>
                <a:gd name="T9" fmla="*/ 157 h 61"/>
                <a:gd name="T10" fmla="*/ 350 w 162"/>
                <a:gd name="T11" fmla="*/ 312 h 61"/>
                <a:gd name="T12" fmla="*/ 649 w 162"/>
                <a:gd name="T13" fmla="*/ 312 h 61"/>
                <a:gd name="T14" fmla="*/ 649 w 162"/>
                <a:gd name="T15" fmla="*/ 424 h 61"/>
                <a:gd name="T16" fmla="*/ 0 w 162"/>
                <a:gd name="T17" fmla="*/ 424 h 61"/>
                <a:gd name="T18" fmla="*/ 0 w 162"/>
                <a:gd name="T19" fmla="*/ 47 h 61"/>
                <a:gd name="T20" fmla="*/ 191 w 162"/>
                <a:gd name="T21" fmla="*/ 47 h 61"/>
                <a:gd name="T22" fmla="*/ 199 w 162"/>
                <a:gd name="T23" fmla="*/ 221 h 61"/>
                <a:gd name="T24" fmla="*/ 460 w 162"/>
                <a:gd name="T25" fmla="*/ 68 h 61"/>
                <a:gd name="T26" fmla="*/ 714 w 162"/>
                <a:gd name="T27" fmla="*/ 0 h 61"/>
                <a:gd name="T28" fmla="*/ 929 w 162"/>
                <a:gd name="T29" fmla="*/ 55 h 61"/>
                <a:gd name="T30" fmla="*/ 929 w 162"/>
                <a:gd name="T31" fmla="*/ 55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55" name="Freeform 67"/>
            <p:cNvSpPr>
              <a:spLocks noChangeAspect="1"/>
            </p:cNvSpPr>
            <p:nvPr/>
          </p:nvSpPr>
          <p:spPr bwMode="auto">
            <a:xfrm>
              <a:off x="3966" y="1507"/>
              <a:ext cx="171" cy="154"/>
            </a:xfrm>
            <a:custGeom>
              <a:avLst/>
              <a:gdLst>
                <a:gd name="T0" fmla="*/ 738 w 105"/>
                <a:gd name="T1" fmla="*/ 295 h 94"/>
                <a:gd name="T2" fmla="*/ 738 w 105"/>
                <a:gd name="T3" fmla="*/ 677 h 94"/>
                <a:gd name="T4" fmla="*/ 90 w 105"/>
                <a:gd name="T5" fmla="*/ 677 h 94"/>
                <a:gd name="T6" fmla="*/ 90 w 105"/>
                <a:gd name="T7" fmla="*/ 564 h 94"/>
                <a:gd name="T8" fmla="*/ 389 w 105"/>
                <a:gd name="T9" fmla="*/ 564 h 94"/>
                <a:gd name="T10" fmla="*/ 122 w 105"/>
                <a:gd name="T11" fmla="*/ 405 h 94"/>
                <a:gd name="T12" fmla="*/ 0 w 105"/>
                <a:gd name="T13" fmla="*/ 249 h 94"/>
                <a:gd name="T14" fmla="*/ 98 w 105"/>
                <a:gd name="T15" fmla="*/ 123 h 94"/>
                <a:gd name="T16" fmla="*/ 303 w 105"/>
                <a:gd name="T17" fmla="*/ 0 h 94"/>
                <a:gd name="T18" fmla="*/ 461 w 105"/>
                <a:gd name="T19" fmla="*/ 92 h 94"/>
                <a:gd name="T20" fmla="*/ 254 w 105"/>
                <a:gd name="T21" fmla="*/ 226 h 94"/>
                <a:gd name="T22" fmla="*/ 275 w 105"/>
                <a:gd name="T23" fmla="*/ 308 h 94"/>
                <a:gd name="T24" fmla="*/ 541 w 105"/>
                <a:gd name="T25" fmla="*/ 467 h 94"/>
                <a:gd name="T26" fmla="*/ 541 w 105"/>
                <a:gd name="T27" fmla="*/ 295 h 94"/>
                <a:gd name="T28" fmla="*/ 738 w 105"/>
                <a:gd name="T29" fmla="*/ 295 h 94"/>
                <a:gd name="T30" fmla="*/ 738 w 105"/>
                <a:gd name="T31" fmla="*/ 295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4"/>
  <p:tag name="MMPROD_UIDATA" val="&lt;database version=&quot;7.0&quot;&gt;&lt;object type=&quot;1&quot; unique_id=&quot;10001&quot;&gt;&lt;object type=&quot;2&quot; unique_id=&quot;18341&quot;&gt;&lt;object type=&quot;3&quot; unique_id=&quot;18726&quot;&gt;&lt;property id=&quot;20148&quot; value=&quot;5&quot;/&gt;&lt;property id=&quot;20300&quot; value=&quot;幻灯片 1&quot;/&gt;&lt;property id=&quot;20307&quot; value=&quot;256&quot;/&gt;&lt;/object&gt;&lt;object type=&quot;3&quot; unique_id=&quot;18727&quot;&gt;&lt;property id=&quot;20148&quot; value=&quot;5&quot;/&gt;&lt;property id=&quot;20300&quot; value=&quot;幻灯片 2&quot;/&gt;&lt;property id=&quot;20307&quot; value=&quot;257&quot;/&gt;&lt;/object&gt;&lt;object type=&quot;3&quot; unique_id=&quot;18728&quot;&gt;&lt;property id=&quot;20148&quot; value=&quot;5&quot;/&gt;&lt;property id=&quot;20300&quot; value=&quot;幻灯片 4&quot;/&gt;&lt;property id=&quot;20307&quot; value=&quot;271&quot;/&gt;&lt;/object&gt;&lt;object type=&quot;3&quot; unique_id=&quot;18729&quot;&gt;&lt;property id=&quot;20148&quot; value=&quot;5&quot;/&gt;&lt;property id=&quot;20300&quot; value=&quot;幻灯片 25&quot;/&gt;&lt;property id=&quot;20307&quot; value=&quot;272&quot;/&gt;&lt;/object&gt;&lt;object type=&quot;3&quot; unique_id=&quot;18730&quot;&gt;&lt;property id=&quot;20148&quot; value=&quot;5&quot;/&gt;&lt;property id=&quot;20300&quot; value=&quot;幻灯片 14&quot;/&gt;&lt;property id=&quot;20307&quot; value=&quot;273&quot;/&gt;&lt;/object&gt;&lt;object type=&quot;3&quot; unique_id=&quot;18836&quot;&gt;&lt;property id=&quot;20148&quot; value=&quot;5&quot;/&gt;&lt;property id=&quot;20300&quot; value=&quot;幻灯片 5&quot;/&gt;&lt;property id=&quot;20307&quot; value=&quot;275&quot;/&gt;&lt;/object&gt;&lt;object type=&quot;3&quot; unique_id=&quot;18837&quot;&gt;&lt;property id=&quot;20148&quot; value=&quot;5&quot;/&gt;&lt;property id=&quot;20300&quot; value=&quot;幻灯片 26&quot;/&gt;&lt;property id=&quot;20307&quot; value=&quot;274&quot;/&gt;&lt;/object&gt;&lt;object type=&quot;3&quot; unique_id=&quot;18838&quot;&gt;&lt;property id=&quot;20148&quot; value=&quot;5&quot;/&gt;&lt;property id=&quot;20300&quot; value=&quot;幻灯片 6&quot;/&gt;&lt;property id=&quot;20307&quot; value=&quot;276&quot;/&gt;&lt;/object&gt;&lt;object type=&quot;3&quot; unique_id=&quot;19079&quot;&gt;&lt;property id=&quot;20148&quot; value=&quot;5&quot;/&gt;&lt;property id=&quot;20300&quot; value=&quot;幻灯片 15&quot;/&gt;&lt;property id=&quot;20307&quot; value=&quot;277&quot;/&gt;&lt;/object&gt;&lt;object type=&quot;3&quot; unique_id=&quot;19080&quot;&gt;&lt;property id=&quot;20148&quot; value=&quot;5&quot;/&gt;&lt;property id=&quot;20300&quot; value=&quot;幻灯片 27&quot;/&gt;&lt;property id=&quot;20307&quot; value=&quot;278&quot;/&gt;&lt;/object&gt;&lt;object type=&quot;3&quot; unique_id=&quot;19081&quot;&gt;&lt;property id=&quot;20148&quot; value=&quot;5&quot;/&gt;&lt;property id=&quot;20300&quot; value=&quot;幻灯片 7&quot;/&gt;&lt;property id=&quot;20307&quot; value=&quot;279&quot;/&gt;&lt;/object&gt;&lt;object type=&quot;3&quot; unique_id=&quot;19082&quot;&gt;&lt;property id=&quot;20148&quot; value=&quot;5&quot;/&gt;&lt;property id=&quot;20300&quot; value=&quot;幻灯片 16&quot;/&gt;&lt;property id=&quot;20307&quot; value=&quot;280&quot;/&gt;&lt;/object&gt;&lt;object type=&quot;3&quot; unique_id=&quot;19083&quot;&gt;&lt;property id=&quot;20148&quot; value=&quot;5&quot;/&gt;&lt;property id=&quot;20300&quot; value=&quot;幻灯片 17&quot;/&gt;&lt;property id=&quot;20307&quot; value=&quot;281&quot;/&gt;&lt;/object&gt;&lt;object type=&quot;3&quot; unique_id=&quot;19084&quot;&gt;&lt;property id=&quot;20148&quot; value=&quot;5&quot;/&gt;&lt;property id=&quot;20300&quot; value=&quot;幻灯片 18&quot;/&gt;&lt;property id=&quot;20307&quot; value=&quot;282&quot;/&gt;&lt;/object&gt;&lt;object type=&quot;3&quot; unique_id=&quot;19085&quot;&gt;&lt;property id=&quot;20148&quot; value=&quot;5&quot;/&gt;&lt;property id=&quot;20300&quot; value=&quot;幻灯片 19&quot;/&gt;&lt;property id=&quot;20307&quot; value=&quot;283&quot;/&gt;&lt;/object&gt;&lt;object type=&quot;3&quot; unique_id=&quot;19495&quot;&gt;&lt;property id=&quot;20148&quot; value=&quot;5&quot;/&gt;&lt;property id=&quot;20300&quot; value=&quot;幻灯片 20&quot;/&gt;&lt;property id=&quot;20307&quot; value=&quot;287&quot;/&gt;&lt;/object&gt;&lt;object type=&quot;3&quot; unique_id=&quot;19496&quot;&gt;&lt;property id=&quot;20148&quot; value=&quot;5&quot;/&gt;&lt;property id=&quot;20300&quot; value=&quot;幻灯片 21&quot;/&gt;&lt;property id=&quot;20307&quot; value=&quot;284&quot;/&gt;&lt;/object&gt;&lt;object type=&quot;3&quot; unique_id=&quot;19497&quot;&gt;&lt;property id=&quot;20148&quot; value=&quot;5&quot;/&gt;&lt;property id=&quot;20300&quot; value=&quot;幻灯片 22&quot;/&gt;&lt;property id=&quot;20307&quot; value=&quot;285&quot;/&gt;&lt;/object&gt;&lt;object type=&quot;3&quot; unique_id=&quot;19499&quot;&gt;&lt;property id=&quot;20148&quot; value=&quot;5&quot;/&gt;&lt;property id=&quot;20300&quot; value=&quot;幻灯片 23&quot;/&gt;&lt;property id=&quot;20307&quot; value=&quot;288&quot;/&gt;&lt;/object&gt;&lt;object type=&quot;3&quot; unique_id=&quot;19500&quot;&gt;&lt;property id=&quot;20148&quot; value=&quot;5&quot;/&gt;&lt;property id=&quot;20300&quot; value=&quot;幻灯片 24&quot;/&gt;&lt;property id=&quot;20307&quot; value=&quot;289&quot;/&gt;&lt;/object&gt;&lt;object type=&quot;3&quot; unique_id=&quot;19501&quot;&gt;&lt;property id=&quot;20148&quot; value=&quot;5&quot;/&gt;&lt;property id=&quot;20300&quot; value=&quot;幻灯片 8&quot;/&gt;&lt;property id=&quot;20307&quot; value=&quot;290&quot;/&gt;&lt;/object&gt;&lt;object type=&quot;3&quot; unique_id=&quot;19502&quot;&gt;&lt;property id=&quot;20148&quot; value=&quot;5&quot;/&gt;&lt;property id=&quot;20300&quot; value=&quot;幻灯片 11&quot;/&gt;&lt;property id=&quot;20307&quot; value=&quot;291&quot;/&gt;&lt;/object&gt;&lt;object type=&quot;3&quot; unique_id=&quot;19503&quot;&gt;&lt;property id=&quot;20148&quot; value=&quot;5&quot;/&gt;&lt;property id=&quot;20300&quot; value=&quot;幻灯片 13&quot;/&gt;&lt;property id=&quot;20307&quot; value=&quot;292&quot;/&gt;&lt;/object&gt;&lt;object type=&quot;3&quot; unique_id=&quot;19504&quot;&gt;&lt;property id=&quot;20148&quot; value=&quot;5&quot;/&gt;&lt;property id=&quot;20300&quot; value=&quot;幻灯片 10&quot;/&gt;&lt;property id=&quot;20307&quot; value=&quot;293&quot;/&gt;&lt;/object&gt;&lt;object type=&quot;3&quot; unique_id=&quot;19681&quot;&gt;&lt;property id=&quot;20148&quot; value=&quot;5&quot;/&gt;&lt;property id=&quot;20300&quot; value=&quot;幻灯片 9&quot;/&gt;&lt;property id=&quot;20307&quot; value=&quot;295&quot;/&gt;&lt;/object&gt;&lt;object type=&quot;3&quot; unique_id=&quot;20201&quot;&gt;&lt;property id=&quot;20148&quot; value=&quot;5&quot;/&gt;&lt;property id=&quot;20300&quot; value=&quot;幻灯片 3 - &amp;quot;模板的使用&amp;quot;&quot;/&gt;&lt;property id=&quot;20307&quot; value=&quot;300&quot;/&gt;&lt;/object&gt;&lt;object type=&quot;3&quot; unique_id=&quot;20202&quot;&gt;&lt;property id=&quot;20148&quot; value=&quot;5&quot;/&gt;&lt;property id=&quot;20300&quot; value=&quot;幻灯片 12&quot;/&gt;&lt;property id=&quot;20307&quot; value=&quot;297&quot;/&gt;&lt;/object&gt;&lt;object type=&quot;3&quot; unique_id=&quot;20203&quot;&gt;&lt;property id=&quot;20148&quot; value=&quot;5&quot;/&gt;&lt;property id=&quot;20300&quot; value=&quot;幻灯片 29&quot;/&gt;&lt;property id=&quot;20307&quot; value=&quot;296&quot;/&gt;&lt;/object&gt;&lt;object type=&quot;3&quot; unique_id=&quot;20204&quot;&gt;&lt;property id=&quot;20148&quot; value=&quot;5&quot;/&gt;&lt;property id=&quot;20300&quot; value=&quot;幻灯片 30&quot;/&gt;&lt;property id=&quot;20307&quot; value=&quot;299&quot;/&gt;&lt;/object&gt;&lt;object type=&quot;3&quot; unique_id=&quot;24850&quot;&gt;&lt;property id=&quot;20148&quot; value=&quot;5&quot;/&gt;&lt;property id=&quot;20300&quot; value=&quot;幻灯片 28&quot;/&gt;&lt;property id=&quot;20307&quot; value=&quot;301&quot;/&gt;&lt;/object&gt;&lt;/object&gt;&lt;object type=&quot;8&quot; unique_id=&quot;18363&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heme/theme1.xml><?xml version="1.0" encoding="utf-8"?>
<a:theme xmlns:a="http://schemas.openxmlformats.org/drawingml/2006/main" name="Office 主题">
  <a:themeElements>
    <a:clrScheme name="自定义 2">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00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7421</TotalTime>
  <Words>3220</Words>
  <Application>Microsoft Office PowerPoint</Application>
  <PresentationFormat>全屏显示(4:3)</PresentationFormat>
  <Paragraphs>947</Paragraphs>
  <Slides>39</Slides>
  <Notes>28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Courier</vt:lpstr>
      <vt:lpstr>方正姚体</vt:lpstr>
      <vt:lpstr>黑体</vt:lpstr>
      <vt:lpstr>华文细黑</vt:lpstr>
      <vt:lpstr>楷体</vt:lpstr>
      <vt:lpstr>隶书</vt:lpstr>
      <vt:lpstr>宋体</vt:lpstr>
      <vt:lpstr>Microsoft Yahei</vt:lpstr>
      <vt:lpstr>Arial</vt:lpstr>
      <vt:lpstr>Calibri</vt:lpstr>
      <vt:lpstr>Times New Roman</vt:lpstr>
      <vt:lpstr>Wingdings</vt:lpstr>
      <vt:lpstr>Office 主题</vt:lpstr>
      <vt:lpstr>PowerPoint 演示文稿</vt:lpstr>
      <vt:lpstr>教学安排</vt:lpstr>
      <vt:lpstr>内容回顾</vt:lpstr>
      <vt:lpstr>Question</vt:lpstr>
      <vt:lpstr>静态路由配置</vt:lpstr>
      <vt:lpstr>PowerPoint 演示文稿</vt:lpstr>
      <vt:lpstr>基本的局域网间路由</vt:lpstr>
      <vt:lpstr>VLAN技术</vt:lpstr>
      <vt:lpstr>不适当的VLAN间路由方式</vt:lpstr>
      <vt:lpstr>用802.1Q和子接口实现VLAN间路由</vt:lpstr>
      <vt:lpstr>用三层交换机实现VLAN间路由</vt:lpstr>
      <vt:lpstr>路由协议基础</vt:lpstr>
      <vt:lpstr>PowerPoint 演示文稿</vt:lpstr>
      <vt:lpstr>路由协议与可路由协议</vt:lpstr>
      <vt:lpstr>PowerPoint 演示文稿</vt:lpstr>
      <vt:lpstr>路由协议自动计算路由</vt:lpstr>
      <vt:lpstr>动态路由协议的基本原理</vt:lpstr>
      <vt:lpstr>PowerPoint 演示文稿</vt:lpstr>
      <vt:lpstr>动态路由协议在协议栈中的位置</vt:lpstr>
      <vt:lpstr>路由协议的分类</vt:lpstr>
      <vt:lpstr>IGP与EGP</vt:lpstr>
      <vt:lpstr>距离矢量协议与链路状态协议</vt:lpstr>
      <vt:lpstr> 衡量路由协议的主要指标</vt:lpstr>
      <vt:lpstr>距离矢量路由协议原理</vt:lpstr>
      <vt:lpstr>距离矢量路由协议更新过程（1）</vt:lpstr>
      <vt:lpstr>距离矢量路由协议更新过程（2）</vt:lpstr>
      <vt:lpstr>距离矢量路由协议更新过程（3）</vt:lpstr>
      <vt:lpstr>拓扑变化在网络中的扩散</vt:lpstr>
      <vt:lpstr>单路径网络中环路产生过程（1）</vt:lpstr>
      <vt:lpstr>单路径网络中环路产生过程（2）</vt:lpstr>
      <vt:lpstr>单路径网络中环路产生过程（3）</vt:lpstr>
      <vt:lpstr>多路径网络中环路产生过程（1）</vt:lpstr>
      <vt:lpstr>多路径网络中环路产生过程（2）</vt:lpstr>
      <vt:lpstr>多路径网络中环路产生过程（3）</vt:lpstr>
      <vt:lpstr>链路状态路由协议算法</vt:lpstr>
      <vt:lpstr>PowerPoint 演示文稿</vt:lpstr>
      <vt:lpstr>PowerPoint 演示文稿</vt:lpstr>
      <vt:lpstr>PowerPoint 演示文稿</vt:lpstr>
      <vt:lpstr>PowerPoint 演示文稿</vt:lpstr>
    </vt:vector>
  </TitlesOfParts>
  <Company>www.ruideppt.net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锐得PPT模板</dc:title>
  <dc:creator>北京锐得PPT</dc:creator>
  <cp:lastModifiedBy>王 洁</cp:lastModifiedBy>
  <cp:revision>763</cp:revision>
  <dcterms:modified xsi:type="dcterms:W3CDTF">2022-11-16T14:27:32Z</dcterms:modified>
</cp:coreProperties>
</file>